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7" r:id="rId3"/>
    <p:sldId id="268" r:id="rId4"/>
    <p:sldId id="258" r:id="rId5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13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8D900-9B19-916C-02F0-5ADAB1F1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806D-5663-10B8-17AC-5AD516687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B6191-6716-51E2-905B-AA5F92EB8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6F53-6595-A37B-8C91-DE3BDC19D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54C2E-7DF3-FCEF-CF69-D74053619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E4AB1-F146-CA99-E911-4B320C95C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77084-49BE-E09F-C9DB-7D04479E3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5EF01-9BB5-9ED9-F126-470BE1909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7F869-F634-6B1E-6195-2FF61AD49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4A704B-683B-4624-0C30-9717EA08FE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6EFE5E-9CD8-6ABF-3433-C332A483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A32B7-730B-F56B-330A-36500B676B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E17EE-5771-1C9D-AE39-34B487EC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9D96C-3460-CC1E-8D9B-AE9C41D74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80099-90B4-8D0B-AC84-8B8B7A091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2F108-303A-F168-B6E8-9EE6AC705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18C6-76A8-46D9-C70E-33A38F870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48A53-ABAA-3FD3-2D59-F625A278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940" y="-77492"/>
            <a:ext cx="13427504" cy="87274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816EDB-1DE4-0886-975E-7DDDBB9DF0A6}"/>
              </a:ext>
            </a:extLst>
          </p:cNvPr>
          <p:cNvSpPr txBox="1">
            <a:spLocks/>
          </p:cNvSpPr>
          <p:nvPr/>
        </p:nvSpPr>
        <p:spPr>
          <a:xfrm>
            <a:off x="397192" y="3363123"/>
            <a:ext cx="9921240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cap="none">
                <a:latin typeface="Arial" panose="020B0604020202020204" pitchFamily="34" charset="0"/>
                <a:cs typeface="Arial" panose="020B0604020202020204" pitchFamily="34" charset="0"/>
              </a:rPr>
              <a:t>cut1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5E6F086-9D75-D11A-2740-729E778CD125}"/>
              </a:ext>
            </a:extLst>
          </p:cNvPr>
          <p:cNvSpPr txBox="1">
            <a:spLocks/>
          </p:cNvSpPr>
          <p:nvPr/>
        </p:nvSpPr>
        <p:spPr>
          <a:xfrm>
            <a:off x="1823656" y="5034159"/>
            <a:ext cx="7068312" cy="75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Circular Layout Canvas</a:t>
            </a:r>
          </a:p>
        </p:txBody>
      </p:sp>
    </p:spTree>
    <p:extLst>
      <p:ext uri="{BB962C8B-B14F-4D97-AF65-F5344CB8AC3E}">
        <p14:creationId xmlns:p14="http://schemas.microsoft.com/office/powerpoint/2010/main" val="385989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68A8D-3629-7782-A823-5C196580B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0002313-46A7-54C6-84F6-3643F742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21" y="0"/>
            <a:ext cx="10715625" cy="857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84DA666-F85A-6B6D-D873-0EEF3EAF2A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2621" y="1"/>
            <a:ext cx="10735178" cy="8572500"/>
          </a:xfrm>
          <a:prstGeom prst="rect">
            <a:avLst/>
          </a:prstGeom>
        </p:spPr>
      </p:pic>
      <p:pic>
        <p:nvPicPr>
          <p:cNvPr id="37" name="Image 9" descr="preencoded.png">
            <a:extLst>
              <a:ext uri="{FF2B5EF4-FFF2-40B4-BE49-F238E27FC236}">
                <a16:creationId xmlns:a16="http://schemas.microsoft.com/office/drawing/2014/main" id="{C1632F03-5C60-743B-100F-01B1099FB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38" name="Image 10" descr="preencoded.png">
            <a:extLst>
              <a:ext uri="{FF2B5EF4-FFF2-40B4-BE49-F238E27FC236}">
                <a16:creationId xmlns:a16="http://schemas.microsoft.com/office/drawing/2014/main" id="{FE30E3FD-1AFD-A606-B71D-72CF36786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39" name="Text 1">
            <a:extLst>
              <a:ext uri="{FF2B5EF4-FFF2-40B4-BE49-F238E27FC236}">
                <a16:creationId xmlns:a16="http://schemas.microsoft.com/office/drawing/2014/main" id="{65774125-ADA6-40EF-EBD3-6811AC91F653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96407351-C6C9-BF4F-252A-AC9E7786F965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BD908BAC-A841-E68B-70E0-47D5BB857004}"/>
              </a:ext>
            </a:extLst>
          </p:cNvPr>
          <p:cNvSpPr/>
          <p:nvPr/>
        </p:nvSpPr>
        <p:spPr>
          <a:xfrm>
            <a:off x="7556938" y="297760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1" name="Text 0">
            <a:extLst>
              <a:ext uri="{FF2B5EF4-FFF2-40B4-BE49-F238E27FC236}">
                <a16:creationId xmlns:a16="http://schemas.microsoft.com/office/drawing/2014/main" id="{8C54F612-3E9A-090C-255F-CEE0077258C9}"/>
              </a:ext>
            </a:extLst>
          </p:cNvPr>
          <p:cNvSpPr/>
          <p:nvPr/>
        </p:nvSpPr>
        <p:spPr>
          <a:xfrm>
            <a:off x="4539343" y="3982759"/>
            <a:ext cx="1578428" cy="276999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dirty="0" err="1"/>
              <a:t>center_circle</a:t>
            </a:r>
            <a:endParaRPr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E652B33B-8DCA-1CE8-E35A-63AF68BD8CC7}"/>
              </a:ext>
            </a:extLst>
          </p:cNvPr>
          <p:cNvSpPr/>
          <p:nvPr/>
        </p:nvSpPr>
        <p:spPr>
          <a:xfrm>
            <a:off x="7595461" y="543020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D4901D3-533F-9027-DE69-AEF7D7675232}"/>
              </a:ext>
            </a:extLst>
          </p:cNvPr>
          <p:cNvSpPr/>
          <p:nvPr/>
        </p:nvSpPr>
        <p:spPr>
          <a:xfrm>
            <a:off x="3881108" y="730472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7DDC7509-B7FB-F48F-ECC3-9E2C53ADCB68}"/>
              </a:ext>
            </a:extLst>
          </p:cNvPr>
          <p:cNvSpPr/>
          <p:nvPr/>
        </p:nvSpPr>
        <p:spPr>
          <a:xfrm>
            <a:off x="166757" y="542988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0C447378-443D-EC7B-77EB-A9A9B1D23D8E}"/>
              </a:ext>
            </a:extLst>
          </p:cNvPr>
          <p:cNvSpPr/>
          <p:nvPr/>
        </p:nvSpPr>
        <p:spPr>
          <a:xfrm>
            <a:off x="166756" y="2968246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3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3ACCE-6A49-A912-0866-3922789F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7E335-CEDB-3BCA-C8D6-3DC62428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7749"/>
            <a:ext cx="10715625" cy="8557001"/>
          </a:xfrm>
          <a:prstGeom prst="rect">
            <a:avLst/>
          </a:prstGeom>
        </p:spPr>
      </p:pic>
      <p:pic>
        <p:nvPicPr>
          <p:cNvPr id="5" name="Image 9" descr="preencoded.png">
            <a:extLst>
              <a:ext uri="{FF2B5EF4-FFF2-40B4-BE49-F238E27FC236}">
                <a16:creationId xmlns:a16="http://schemas.microsoft.com/office/drawing/2014/main" id="{0FBD2D68-D99D-9206-45AA-7CE7C21D0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6" name="Image 10" descr="preencoded.png">
            <a:extLst>
              <a:ext uri="{FF2B5EF4-FFF2-40B4-BE49-F238E27FC236}">
                <a16:creationId xmlns:a16="http://schemas.microsoft.com/office/drawing/2014/main" id="{C22AD497-E05A-BB6A-00C2-E3E6DFFE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93EA6B6F-FE76-5442-9F3E-9B284484F9F2}"/>
              </a:ext>
            </a:extLst>
          </p:cNvPr>
          <p:cNvSpPr/>
          <p:nvPr/>
        </p:nvSpPr>
        <p:spPr>
          <a:xfrm>
            <a:off x="4539343" y="3982759"/>
            <a:ext cx="1578428" cy="276999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dirty="0" err="1"/>
              <a:t>center_circle</a:t>
            </a:r>
            <a:endParaRPr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607EECE-8C13-6E11-210C-98B1849059AE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8A738349-E892-1350-0766-50459CEBC959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5101B27E-5587-E576-7DCA-994A640F3F22}"/>
              </a:ext>
            </a:extLst>
          </p:cNvPr>
          <p:cNvSpPr/>
          <p:nvPr/>
        </p:nvSpPr>
        <p:spPr>
          <a:xfrm>
            <a:off x="7556938" y="297760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2BE50EDF-0B6F-364E-3BA9-C6B8457F6DB1}"/>
              </a:ext>
            </a:extLst>
          </p:cNvPr>
          <p:cNvSpPr/>
          <p:nvPr/>
        </p:nvSpPr>
        <p:spPr>
          <a:xfrm>
            <a:off x="7595461" y="543020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D2036B35-8B88-BE68-82BA-8F094ED772A3}"/>
              </a:ext>
            </a:extLst>
          </p:cNvPr>
          <p:cNvSpPr/>
          <p:nvPr/>
        </p:nvSpPr>
        <p:spPr>
          <a:xfrm>
            <a:off x="3881108" y="730472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001BC0EA-BF4D-3681-8002-8BA6CDCE07A7}"/>
              </a:ext>
            </a:extLst>
          </p:cNvPr>
          <p:cNvSpPr/>
          <p:nvPr/>
        </p:nvSpPr>
        <p:spPr>
          <a:xfrm>
            <a:off x="166757" y="542988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53A057F2-FA58-FA69-D440-E9C429C1333C}"/>
              </a:ext>
            </a:extLst>
          </p:cNvPr>
          <p:cNvSpPr/>
          <p:nvPr/>
        </p:nvSpPr>
        <p:spPr>
          <a:xfrm>
            <a:off x="166756" y="2968246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8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F175-8A26-4CDE-A38B-6D693B016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B71F55-474C-3FC9-8F80-1118800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4366" y="0"/>
            <a:ext cx="13173559" cy="85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</Words>
  <Application>Microsoft Office PowerPoint</Application>
  <PresentationFormat>Custom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10</cp:revision>
  <dcterms:created xsi:type="dcterms:W3CDTF">2024-11-08T02:15:40Z</dcterms:created>
  <dcterms:modified xsi:type="dcterms:W3CDTF">2024-11-18T03:38:44Z</dcterms:modified>
</cp:coreProperties>
</file>