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5C2A-BDD5-C701-89F5-7C215E78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B9858-A3AD-5970-2E15-63E6E094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5D4B2-59E8-770A-C561-941F6BC55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70126-71BE-65C0-B171-32F1D7296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738">
            <a:off x="-1117473" y="3565760"/>
            <a:ext cx="3829050" cy="1457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738">
            <a:off x="4965583" y="3551453"/>
            <a:ext cx="3838575" cy="1457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738">
            <a:off x="6472523" y="3540271"/>
            <a:ext cx="3848100" cy="14573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738">
            <a:off x="7988999" y="3535575"/>
            <a:ext cx="3838575" cy="14573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738">
            <a:off x="393266" y="3573666"/>
            <a:ext cx="3857625" cy="14573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738">
            <a:off x="1905905" y="3574866"/>
            <a:ext cx="3838575" cy="14573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738">
            <a:off x="3435887" y="3560521"/>
            <a:ext cx="3848100" cy="14573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593176" y="4189524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13" name="Text 1"/>
          <p:cNvSpPr/>
          <p:nvPr/>
        </p:nvSpPr>
        <p:spPr>
          <a:xfrm>
            <a:off x="2114093" y="418953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14" name="Text 2"/>
          <p:cNvSpPr/>
          <p:nvPr/>
        </p:nvSpPr>
        <p:spPr>
          <a:xfrm>
            <a:off x="3621205" y="417572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15" name="Text 3"/>
          <p:cNvSpPr/>
          <p:nvPr/>
        </p:nvSpPr>
        <p:spPr>
          <a:xfrm>
            <a:off x="5155978" y="418954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16" name="Text 4"/>
          <p:cNvSpPr/>
          <p:nvPr/>
        </p:nvSpPr>
        <p:spPr>
          <a:xfrm>
            <a:off x="6676911" y="418954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17" name="Text 5"/>
          <p:cNvSpPr/>
          <p:nvPr/>
        </p:nvSpPr>
        <p:spPr>
          <a:xfrm>
            <a:off x="8183975" y="418955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18" name="Text 6"/>
          <p:cNvSpPr/>
          <p:nvPr/>
        </p:nvSpPr>
        <p:spPr>
          <a:xfrm>
            <a:off x="9705023" y="418956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  <p:sp>
        <p:nvSpPr>
          <p:cNvPr id="19" name="Text 7"/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20" name="Text 8"/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C77CF-272C-2C08-C779-30CE0C5B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CF57D50-A59E-DE53-D55F-1DE2F96F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03FBEC75-4EE0-91A4-23F9-A2A7DF6A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738">
            <a:off x="-1117473" y="3565760"/>
            <a:ext cx="3829050" cy="1457325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E6FB8C8E-91CF-DCB0-E2CF-E26C696F2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738">
            <a:off x="4965583" y="3551453"/>
            <a:ext cx="3838575" cy="1457325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955F874D-BAAD-9E19-051B-915090B86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738">
            <a:off x="6472523" y="3540271"/>
            <a:ext cx="3848100" cy="1457325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508C9C58-77D8-606F-F281-D1EB9D50D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738">
            <a:off x="7988999" y="3535575"/>
            <a:ext cx="3838575" cy="1457325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969E2F98-7866-3AE7-BE58-BF5CF56A5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738">
            <a:off x="393266" y="3573666"/>
            <a:ext cx="3857625" cy="1457325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5F59ECC5-9395-D926-EBDD-94DBA90599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738">
            <a:off x="1905905" y="3574866"/>
            <a:ext cx="3838575" cy="1457325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1FE5FBE9-8BD3-FBDE-50F0-B21A7591BF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738">
            <a:off x="3435887" y="3560521"/>
            <a:ext cx="3848100" cy="1457325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CC54B091-E059-726A-BD5D-7B0DC1C26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8904A24A-B8F8-0BE9-B255-C8BC997A0D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FBF683B9-D82C-2404-2F66-2046F06C68D4}"/>
              </a:ext>
            </a:extLst>
          </p:cNvPr>
          <p:cNvSpPr/>
          <p:nvPr/>
        </p:nvSpPr>
        <p:spPr>
          <a:xfrm>
            <a:off x="593176" y="4189524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871B969-12EC-55DC-AF6D-D2DE7F4BEABA}"/>
              </a:ext>
            </a:extLst>
          </p:cNvPr>
          <p:cNvSpPr/>
          <p:nvPr/>
        </p:nvSpPr>
        <p:spPr>
          <a:xfrm>
            <a:off x="2114093" y="418953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35330904-E8A1-778D-9C8A-7A8F800AB305}"/>
              </a:ext>
            </a:extLst>
          </p:cNvPr>
          <p:cNvSpPr/>
          <p:nvPr/>
        </p:nvSpPr>
        <p:spPr>
          <a:xfrm>
            <a:off x="3621205" y="417572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F8458708-2CF4-7CCB-AE29-153A0D4D926B}"/>
              </a:ext>
            </a:extLst>
          </p:cNvPr>
          <p:cNvSpPr/>
          <p:nvPr/>
        </p:nvSpPr>
        <p:spPr>
          <a:xfrm>
            <a:off x="5155978" y="418954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55EC939A-7835-AC2E-821D-67540B345DFC}"/>
              </a:ext>
            </a:extLst>
          </p:cNvPr>
          <p:cNvSpPr/>
          <p:nvPr/>
        </p:nvSpPr>
        <p:spPr>
          <a:xfrm>
            <a:off x="6676911" y="418954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56E59F11-774C-76D8-8534-0CE5991B7748}"/>
              </a:ext>
            </a:extLst>
          </p:cNvPr>
          <p:cNvSpPr/>
          <p:nvPr/>
        </p:nvSpPr>
        <p:spPr>
          <a:xfrm>
            <a:off x="8183975" y="418955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BF6EA9B9-D219-74BB-2819-EEF2E88101FC}"/>
              </a:ext>
            </a:extLst>
          </p:cNvPr>
          <p:cNvSpPr/>
          <p:nvPr/>
        </p:nvSpPr>
        <p:spPr>
          <a:xfrm>
            <a:off x="9705023" y="418956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4811E7DB-03BB-CA50-B4A2-C6CAF436926B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20698A83-2088-2094-59F8-8291427C3CBF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95306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2</cp:revision>
  <dcterms:created xsi:type="dcterms:W3CDTF">2024-11-08T02:15:40Z</dcterms:created>
  <dcterms:modified xsi:type="dcterms:W3CDTF">2024-11-08T02:16:01Z</dcterms:modified>
</cp:coreProperties>
</file>