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7" r:id="rId3"/>
    <p:sldId id="268" r:id="rId4"/>
    <p:sldId id="258" r:id="rId5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D900-9B19-916C-02F0-5ADAB1F1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806D-5663-10B8-17AC-5AD516687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B6191-6716-51E2-905B-AA5F92EB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6F53-6595-A37B-8C91-DE3BDC19D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8D481-F221-63AF-4E2C-0B334D06D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87DD9-745E-0238-F837-29AFAE08C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D44699-753C-7980-1CDD-F6BE94289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E717-EF4A-9E70-7FD5-FF8C518B3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4649A-4E3C-C68F-433D-E6F77702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6A23F-4FE3-420A-FCFA-1764BD60A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ABE7A-0E76-5650-6BE0-027A6CBAB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C856-DC9A-D00B-077B-B9C6DB153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17EE-5771-1C9D-AE39-34B487EC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9D96C-3460-CC1E-8D9B-AE9C41D7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80099-90B4-8D0B-AC84-8B8B7A09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F108-303A-F168-B6E8-9EE6AC705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18C6-76A8-46D9-C70E-33A38F87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48A53-ABAA-3FD3-2D59-F625A278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940" y="-77492"/>
            <a:ext cx="13427504" cy="8727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16EDB-1DE4-0886-975E-7DDDBB9DF0A6}"/>
              </a:ext>
            </a:extLst>
          </p:cNvPr>
          <p:cNvSpPr txBox="1">
            <a:spLocks/>
          </p:cNvSpPr>
          <p:nvPr/>
        </p:nvSpPr>
        <p:spPr>
          <a:xfrm>
            <a:off x="397192" y="3363123"/>
            <a:ext cx="9921240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cap="none">
                <a:latin typeface="Arial" panose="020B0604020202020204" pitchFamily="34" charset="0"/>
                <a:cs typeface="Arial" panose="020B0604020202020204" pitchFamily="34" charset="0"/>
              </a:rPr>
              <a:t>cut1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E6F086-9D75-D11A-2740-729E778CD125}"/>
              </a:ext>
            </a:extLst>
          </p:cNvPr>
          <p:cNvSpPr txBox="1">
            <a:spLocks/>
          </p:cNvSpPr>
          <p:nvPr/>
        </p:nvSpPr>
        <p:spPr>
          <a:xfrm>
            <a:off x="1823656" y="5034159"/>
            <a:ext cx="7068312" cy="75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Layout Canvas</a:t>
            </a:r>
          </a:p>
        </p:txBody>
      </p:sp>
    </p:spTree>
    <p:extLst>
      <p:ext uri="{BB962C8B-B14F-4D97-AF65-F5344CB8AC3E}">
        <p14:creationId xmlns:p14="http://schemas.microsoft.com/office/powerpoint/2010/main" val="38598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E1AC0-F42A-3726-3ABC-DA554BB3A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608683A-1756-4831-24CF-56D38FD8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DBD9895-C150-3711-6682-1601C95A6E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4" y="0"/>
            <a:ext cx="10654845" cy="8517265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622A8C3A-6718-0B85-BD37-93B6E325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D581D97B-D202-C8FA-3147-30CA4FFDE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0766B17D-DBF4-CB16-3544-112CF68194C9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BF901A0-08D2-50E7-BF4E-F5F5A53C81D0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2D74FD9A-21D4-F1F0-0143-8577E6205C41}"/>
              </a:ext>
            </a:extLst>
          </p:cNvPr>
          <p:cNvSpPr/>
          <p:nvPr/>
        </p:nvSpPr>
        <p:spPr>
          <a:xfrm>
            <a:off x="2491745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F4C75978-8D7A-F7D6-C8CC-2AE97A58E980}"/>
              </a:ext>
            </a:extLst>
          </p:cNvPr>
          <p:cNvSpPr/>
          <p:nvPr/>
        </p:nvSpPr>
        <p:spPr>
          <a:xfrm>
            <a:off x="5400551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68115E39-43C4-39BF-D386-E5E2E10029F2}"/>
              </a:ext>
            </a:extLst>
          </p:cNvPr>
          <p:cNvSpPr/>
          <p:nvPr/>
        </p:nvSpPr>
        <p:spPr>
          <a:xfrm>
            <a:off x="2491745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EB774E73-3DCB-F23F-2416-C05041DAEEC9}"/>
              </a:ext>
            </a:extLst>
          </p:cNvPr>
          <p:cNvSpPr/>
          <p:nvPr/>
        </p:nvSpPr>
        <p:spPr>
          <a:xfrm>
            <a:off x="5400551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00D50-2D07-1CE1-A9F6-330F22A2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FCAE360-86AA-4620-F676-A929E6C3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18D13ED-C987-A1FA-8072-F51457A3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4" y="4399"/>
            <a:ext cx="10654845" cy="8508466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38F56575-3D45-8BD6-57E1-66ECF1E0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C81D2188-88DF-583F-4E4E-17440C1EF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4A735D80-06B8-FECB-40BE-A5AEB6F7BB73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39B5AF7C-36DD-00D2-E5DC-A460B7473668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F06CC5E6-1AD2-81B9-A5EC-05F6A9728D4D}"/>
              </a:ext>
            </a:extLst>
          </p:cNvPr>
          <p:cNvSpPr/>
          <p:nvPr/>
        </p:nvSpPr>
        <p:spPr>
          <a:xfrm>
            <a:off x="2491745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5B4B3E8-1349-A9D4-8B57-678658B71692}"/>
              </a:ext>
            </a:extLst>
          </p:cNvPr>
          <p:cNvSpPr/>
          <p:nvPr/>
        </p:nvSpPr>
        <p:spPr>
          <a:xfrm>
            <a:off x="5400551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D2E48225-2A5E-4277-2864-7297B8BB6440}"/>
              </a:ext>
            </a:extLst>
          </p:cNvPr>
          <p:cNvSpPr/>
          <p:nvPr/>
        </p:nvSpPr>
        <p:spPr>
          <a:xfrm>
            <a:off x="2491745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78C23CB7-5B93-359C-526C-33EBE462D418}"/>
              </a:ext>
            </a:extLst>
          </p:cNvPr>
          <p:cNvSpPr/>
          <p:nvPr/>
        </p:nvSpPr>
        <p:spPr>
          <a:xfrm>
            <a:off x="5400551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4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F175-8A26-4CDE-A38B-6D693B01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B71F55-474C-3FC9-8F80-1118800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366" y="0"/>
            <a:ext cx="13173559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10</cp:revision>
  <dcterms:created xsi:type="dcterms:W3CDTF">2024-11-08T02:15:40Z</dcterms:created>
  <dcterms:modified xsi:type="dcterms:W3CDTF">2024-11-18T03:38:27Z</dcterms:modified>
</cp:coreProperties>
</file>