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6" r:id="rId2"/>
    <p:sldId id="264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8D179-EE96-C118-8E35-E33C39A5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8BC7E-9560-C3AD-F356-BB6553219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D8C4B-F818-45BD-A185-EFBC90DCA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23F5-0812-1120-486E-C2A9155E2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3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BE57-0C8E-7B86-F3A3-6B25D5CD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F213C-78A3-2901-C97E-88D53D09C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CE477-BD1C-4705-13B5-148791107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82E6F-81E7-4C60-C2D9-3A83A4931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65F1-35ED-BFFA-D515-78B36C5B7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7616F-4EDC-A68E-0054-90391B20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"/>
            <a:ext cx="10715625" cy="8563671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DAF64E38-004C-2FA6-B342-1A8CBE24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6" name="Image 10" descr="preencoded.png">
            <a:extLst>
              <a:ext uri="{FF2B5EF4-FFF2-40B4-BE49-F238E27FC236}">
                <a16:creationId xmlns:a16="http://schemas.microsoft.com/office/drawing/2014/main" id="{98BD3DF8-ADAD-7C22-E880-5A4FAD90A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:a16="http://schemas.microsoft.com/office/drawing/2014/main" id="{B70F245A-CD04-A8E6-8F90-EB1EA3920534}"/>
              </a:ext>
            </a:extLst>
          </p:cNvPr>
          <p:cNvSpPr/>
          <p:nvPr/>
        </p:nvSpPr>
        <p:spPr>
          <a:xfrm>
            <a:off x="493395" y="2974701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box6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A5DFAAF2-2E26-AFDD-DEC0-0EDACFDE9BD4}"/>
              </a:ext>
            </a:extLst>
          </p:cNvPr>
          <p:cNvSpPr/>
          <p:nvPr/>
        </p:nvSpPr>
        <p:spPr>
          <a:xfrm>
            <a:off x="466997" y="5442792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75EBB427-C62A-E980-D87A-045716FEF504}"/>
              </a:ext>
            </a:extLst>
          </p:cNvPr>
          <p:cNvSpPr/>
          <p:nvPr/>
        </p:nvSpPr>
        <p:spPr>
          <a:xfrm>
            <a:off x="7926161" y="2977602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D4071F78-B14E-F58F-1B32-262019F5AA8A}"/>
              </a:ext>
            </a:extLst>
          </p:cNvPr>
          <p:cNvSpPr/>
          <p:nvPr/>
        </p:nvSpPr>
        <p:spPr>
          <a:xfrm>
            <a:off x="7926161" y="5437708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4DDFEEC4-B629-A256-5B15-825D99D31B66}"/>
              </a:ext>
            </a:extLst>
          </p:cNvPr>
          <p:cNvSpPr/>
          <p:nvPr/>
        </p:nvSpPr>
        <p:spPr>
          <a:xfrm>
            <a:off x="4233862" y="7288280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A177C63D-1D8D-4CED-8D35-18C8F42DF2E8}"/>
              </a:ext>
            </a:extLst>
          </p:cNvPr>
          <p:cNvSpPr/>
          <p:nvPr/>
        </p:nvSpPr>
        <p:spPr>
          <a:xfrm>
            <a:off x="4539343" y="4013536"/>
            <a:ext cx="1578428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box1</a:t>
            </a:r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132ECAB-8701-75EF-D1D9-CD397BDD7439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B3CAC811-0712-F6EC-633B-AFF5DEDC2822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9150F-8636-14DE-DF67-F1408066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94979DF-E49F-DC1E-A600-EAE9C40C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21" y="0"/>
            <a:ext cx="10715625" cy="8572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091DB8F-2212-D260-E2F4-6B7206E8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21" y="37649"/>
            <a:ext cx="10715625" cy="8517265"/>
          </a:xfrm>
          <a:prstGeom prst="rect">
            <a:avLst/>
          </a:prstGeom>
        </p:spPr>
      </p:pic>
      <p:pic>
        <p:nvPicPr>
          <p:cNvPr id="37" name="Image 9" descr="preencoded.png">
            <a:extLst>
              <a:ext uri="{FF2B5EF4-FFF2-40B4-BE49-F238E27FC236}">
                <a16:creationId xmlns:a16="http://schemas.microsoft.com/office/drawing/2014/main" id="{AFF9AD59-C16D-F4FE-6B98-E2485124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pic>
        <p:nvPicPr>
          <p:cNvPr id="38" name="Image 10" descr="preencoded.png">
            <a:extLst>
              <a:ext uri="{FF2B5EF4-FFF2-40B4-BE49-F238E27FC236}">
                <a16:creationId xmlns:a16="http://schemas.microsoft.com/office/drawing/2014/main" id="{8688DE23-27E2-97A0-6664-600E8312C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39" name="Text 1">
            <a:extLst>
              <a:ext uri="{FF2B5EF4-FFF2-40B4-BE49-F238E27FC236}">
                <a16:creationId xmlns:a16="http://schemas.microsoft.com/office/drawing/2014/main" id="{00C21AA2-28E0-9E73-D5E5-3823C71616A6}"/>
              </a:ext>
            </a:extLst>
          </p:cNvPr>
          <p:cNvSpPr/>
          <p:nvPr/>
        </p:nvSpPr>
        <p:spPr>
          <a:xfrm>
            <a:off x="602839" y="414277"/>
            <a:ext cx="6153150" cy="307777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/>
              </a:rPr>
              <a:t>cut1</a:t>
            </a:r>
            <a:endParaRPr sz="2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58A05C6-5EE5-04A5-7B5B-DFDE5AD62E92}"/>
              </a:ext>
            </a:extLst>
          </p:cNvPr>
          <p:cNvSpPr/>
          <p:nvPr/>
        </p:nvSpPr>
        <p:spPr>
          <a:xfrm>
            <a:off x="648497" y="954237"/>
            <a:ext cx="7134225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Arial"/>
              </a:rPr>
              <a:t>cut2</a:t>
            </a:r>
            <a:endParaRPr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 0">
            <a:extLst>
              <a:ext uri="{FF2B5EF4-FFF2-40B4-BE49-F238E27FC236}">
                <a16:creationId xmlns:a16="http://schemas.microsoft.com/office/drawing/2014/main" id="{65CD1F1E-72C9-50E3-C088-C80F67972320}"/>
              </a:ext>
            </a:extLst>
          </p:cNvPr>
          <p:cNvSpPr/>
          <p:nvPr/>
        </p:nvSpPr>
        <p:spPr>
          <a:xfrm>
            <a:off x="493395" y="2974701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box6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46" name="Text 0">
            <a:extLst>
              <a:ext uri="{FF2B5EF4-FFF2-40B4-BE49-F238E27FC236}">
                <a16:creationId xmlns:a16="http://schemas.microsoft.com/office/drawing/2014/main" id="{EE22FA12-AB37-8708-6D2A-3628E594F840}"/>
              </a:ext>
            </a:extLst>
          </p:cNvPr>
          <p:cNvSpPr/>
          <p:nvPr/>
        </p:nvSpPr>
        <p:spPr>
          <a:xfrm>
            <a:off x="466997" y="5442792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box5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9122A376-503F-0E65-AD3B-AA88C4C0EEDA}"/>
              </a:ext>
            </a:extLst>
          </p:cNvPr>
          <p:cNvSpPr/>
          <p:nvPr/>
        </p:nvSpPr>
        <p:spPr>
          <a:xfrm>
            <a:off x="7926161" y="2977602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box2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49" name="Text 0">
            <a:extLst>
              <a:ext uri="{FF2B5EF4-FFF2-40B4-BE49-F238E27FC236}">
                <a16:creationId xmlns:a16="http://schemas.microsoft.com/office/drawing/2014/main" id="{32462283-B862-762B-8B2A-991CE316D2C8}"/>
              </a:ext>
            </a:extLst>
          </p:cNvPr>
          <p:cNvSpPr/>
          <p:nvPr/>
        </p:nvSpPr>
        <p:spPr>
          <a:xfrm>
            <a:off x="7926161" y="5437708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box3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0" name="Text 0">
            <a:extLst>
              <a:ext uri="{FF2B5EF4-FFF2-40B4-BE49-F238E27FC236}">
                <a16:creationId xmlns:a16="http://schemas.microsoft.com/office/drawing/2014/main" id="{8B809182-1E04-A26F-DB6A-F768D31CFE25}"/>
              </a:ext>
            </a:extLst>
          </p:cNvPr>
          <p:cNvSpPr/>
          <p:nvPr/>
        </p:nvSpPr>
        <p:spPr>
          <a:xfrm>
            <a:off x="4233862" y="7288280"/>
            <a:ext cx="2247900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</a:rPr>
              <a:t>box4</a:t>
            </a:r>
            <a:endParaRPr sz="1400" b="1" dirty="0">
              <a:solidFill>
                <a:srgbClr val="000000"/>
              </a:solidFill>
            </a:endParaRPr>
          </a:p>
        </p:txBody>
      </p:sp>
      <p:sp>
        <p:nvSpPr>
          <p:cNvPr id="51" name="Text 0">
            <a:extLst>
              <a:ext uri="{FF2B5EF4-FFF2-40B4-BE49-F238E27FC236}">
                <a16:creationId xmlns:a16="http://schemas.microsoft.com/office/drawing/2014/main" id="{55AE2B2F-3BC9-EF7E-AE92-94D206ABF938}"/>
              </a:ext>
            </a:extLst>
          </p:cNvPr>
          <p:cNvSpPr/>
          <p:nvPr/>
        </p:nvSpPr>
        <p:spPr>
          <a:xfrm>
            <a:off x="4539343" y="4013536"/>
            <a:ext cx="1578428" cy="215444"/>
          </a:xfrm>
          <a:prstGeom prst="rect">
            <a:avLst/>
          </a:prstGeom>
          <a:noFill/>
          <a:ln/>
        </p:spPr>
        <p:txBody>
          <a:bodyPr wrap="square" lIns="182880" tIns="0" rIns="182880" bIns="0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box1</a:t>
            </a:r>
            <a:endParaRPr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0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4</cp:revision>
  <dcterms:created xsi:type="dcterms:W3CDTF">2024-11-08T02:15:40Z</dcterms:created>
  <dcterms:modified xsi:type="dcterms:W3CDTF">2024-11-11T10:36:28Z</dcterms:modified>
</cp:coreProperties>
</file>