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0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0A-23C8-4A5A-5F78-DB585A8C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E26A9-5083-01EA-32E4-0CD8809C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71617-6311-094F-797A-46AFE37D6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C26B-864B-6D37-A7C6-5636C88F4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0" y="1624660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1" y="4320835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44" y="2980925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54" y="5663298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13" y="1622727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74" y="4317416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972" y="2973734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787309" y="273952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</p:txBody>
      </p:sp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/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/>
          <p:cNvSpPr/>
          <p:nvPr/>
        </p:nvSpPr>
        <p:spPr>
          <a:xfrm>
            <a:off x="782480" y="550263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</p:txBody>
      </p:sp>
      <p:sp>
        <p:nvSpPr>
          <p:cNvPr id="17" name="Text 4"/>
          <p:cNvSpPr/>
          <p:nvPr/>
        </p:nvSpPr>
        <p:spPr>
          <a:xfrm>
            <a:off x="3093482" y="4183114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/>
          <p:cNvSpPr/>
          <p:nvPr/>
        </p:nvSpPr>
        <p:spPr>
          <a:xfrm>
            <a:off x="5407675" y="2822677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/>
          <p:cNvSpPr/>
          <p:nvPr/>
        </p:nvSpPr>
        <p:spPr>
          <a:xfrm>
            <a:off x="7715260" y="417808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/>
          <p:cNvSpPr/>
          <p:nvPr/>
        </p:nvSpPr>
        <p:spPr>
          <a:xfrm>
            <a:off x="3093482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/>
          <p:cNvSpPr/>
          <p:nvPr/>
        </p:nvSpPr>
        <p:spPr>
          <a:xfrm>
            <a:off x="5399436" y="545558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</p:txBody>
      </p:sp>
      <p:sp>
        <p:nvSpPr>
          <p:cNvPr id="22" name="Text 9"/>
          <p:cNvSpPr/>
          <p:nvPr/>
        </p:nvSpPr>
        <p:spPr>
          <a:xfrm>
            <a:off x="7715260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2567-7D34-A9DD-58BD-C6A316A2B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1EA22D3-772A-A30C-5AE9-E4E608C8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7D16DA8-8CFC-8D77-EE34-6A37028D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5" y="1617745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6FEB1E-8CCC-B3E8-0DCD-7C08755B6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45" y="4313920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175C2C9F-4EA8-4E1E-5052-2FE4D247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319" y="2972819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D6B929E3-3E5D-DD7B-5370-109B2579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29" y="5655193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BA5A4472-71F2-6C9F-1761-2DA53A37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03" y="1617774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0F31109A-2B24-0F3D-1D92-D2D209EC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684" y="4313958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B6969037-31CE-41AC-8D24-E7343CAA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782" y="2972772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1FEC65CA-F744-C872-29D8-3339C335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27709B7D-1DAC-8BBA-DEBA-6B0C0DBB4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E38069F4-640F-63EC-EAAF-7B925850F060}"/>
              </a:ext>
            </a:extLst>
          </p:cNvPr>
          <p:cNvSpPr/>
          <p:nvPr/>
        </p:nvSpPr>
        <p:spPr>
          <a:xfrm>
            <a:off x="786799" y="280681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pic>
        <p:nvPicPr>
          <p:cNvPr id="13" name="Image 10" descr="preencoded.png">
            <a:extLst>
              <a:ext uri="{FF2B5EF4-FFF2-40B4-BE49-F238E27FC236}">
                <a16:creationId xmlns:a16="http://schemas.microsoft.com/office/drawing/2014/main" id="{1D8F90D9-FC11-8A42-63D3-7ADD0C3C0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EDAC0A92-97BD-1EB9-6303-1AC49A7B03B6}"/>
              </a:ext>
            </a:extLst>
          </p:cNvPr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CD8D2FBF-F009-C372-A719-9F889DF8E2A7}"/>
              </a:ext>
            </a:extLst>
          </p:cNvPr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60FE8D5-BC5B-2D47-C866-57A5A3C2669C}"/>
              </a:ext>
            </a:extLst>
          </p:cNvPr>
          <p:cNvSpPr/>
          <p:nvPr/>
        </p:nvSpPr>
        <p:spPr>
          <a:xfrm>
            <a:off x="788179" y="551686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C16F1C79-86D6-9DD3-B5A1-4480971E485A}"/>
              </a:ext>
            </a:extLst>
          </p:cNvPr>
          <p:cNvSpPr/>
          <p:nvPr/>
        </p:nvSpPr>
        <p:spPr>
          <a:xfrm>
            <a:off x="3097292" y="4134298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C57D36CA-215B-7B0C-C327-57806E5B98BE}"/>
              </a:ext>
            </a:extLst>
          </p:cNvPr>
          <p:cNvSpPr/>
          <p:nvPr/>
        </p:nvSpPr>
        <p:spPr>
          <a:xfrm>
            <a:off x="5406276" y="280692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11297E19-CDCB-1363-84A7-633A30B70BA6}"/>
              </a:ext>
            </a:extLst>
          </p:cNvPr>
          <p:cNvSpPr/>
          <p:nvPr/>
        </p:nvSpPr>
        <p:spPr>
          <a:xfrm>
            <a:off x="7715260" y="4134193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1713DC1A-34F9-8B13-3D7E-B833C973B264}"/>
              </a:ext>
            </a:extLst>
          </p:cNvPr>
          <p:cNvSpPr/>
          <p:nvPr/>
        </p:nvSpPr>
        <p:spPr>
          <a:xfrm>
            <a:off x="3109912" y="685454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21479DE7-D60D-E74C-2E7B-E91BE3C260E2}"/>
              </a:ext>
            </a:extLst>
          </p:cNvPr>
          <p:cNvSpPr/>
          <p:nvPr/>
        </p:nvSpPr>
        <p:spPr>
          <a:xfrm>
            <a:off x="5406209" y="551691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D927464-CCFC-5856-2637-A5B49BCC32C9}"/>
              </a:ext>
            </a:extLst>
          </p:cNvPr>
          <p:cNvSpPr/>
          <p:nvPr/>
        </p:nvSpPr>
        <p:spPr>
          <a:xfrm>
            <a:off x="7715260" y="688917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365643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2</cp:revision>
  <dcterms:created xsi:type="dcterms:W3CDTF">2024-11-07T23:50:27Z</dcterms:created>
  <dcterms:modified xsi:type="dcterms:W3CDTF">2024-11-07T23:54:58Z</dcterms:modified>
</cp:coreProperties>
</file>