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image" Target="../media/image-1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715625" cy="8572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5" y="1617745"/>
            <a:ext cx="3019425" cy="26098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45" y="4313920"/>
            <a:ext cx="3019425" cy="26098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319" y="2972819"/>
            <a:ext cx="3019425" cy="260985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729" y="5655193"/>
            <a:ext cx="3019425" cy="260985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703" y="1617774"/>
            <a:ext cx="3019425" cy="260985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7684" y="4313958"/>
            <a:ext cx="3019425" cy="260985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6782" y="2972772"/>
            <a:ext cx="3019425" cy="260985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6773" y="5655116"/>
            <a:ext cx="3019425" cy="260985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786799" y="2806817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box1</a:t>
            </a:r>
            <a:endParaRPr lang="en-US" sz="1125" dirty="0"/>
          </a:p>
          <a:p>
            <a:pPr algn="ctr" indent="0" marL="0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pic>
        <p:nvPicPr>
          <p:cNvPr id="1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602839" y="387191"/>
            <a:ext cx="615315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lnSpc>
                <a:spcPct val="79650"/>
              </a:lnSpc>
              <a:buNone/>
            </a:pPr>
            <a:r>
              <a:rPr lang="en-US" sz="24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400" dirty="0"/>
          </a:p>
        </p:txBody>
      </p:sp>
      <p:sp>
        <p:nvSpPr>
          <p:cNvPr id="15" name="Text 2"/>
          <p:cNvSpPr/>
          <p:nvPr/>
        </p:nvSpPr>
        <p:spPr>
          <a:xfrm>
            <a:off x="648497" y="900034"/>
            <a:ext cx="7134225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2100" dirty="0"/>
          </a:p>
        </p:txBody>
      </p:sp>
      <p:sp>
        <p:nvSpPr>
          <p:cNvPr id="16" name="Text 3"/>
          <p:cNvSpPr/>
          <p:nvPr/>
        </p:nvSpPr>
        <p:spPr>
          <a:xfrm>
            <a:off x="788179" y="5516861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box2</a:t>
            </a:r>
            <a:endParaRPr lang="en-US" sz="1125" dirty="0"/>
          </a:p>
          <a:p>
            <a:pPr algn="ctr" indent="0" marL="0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17" name="Text 4"/>
          <p:cNvSpPr/>
          <p:nvPr/>
        </p:nvSpPr>
        <p:spPr>
          <a:xfrm>
            <a:off x="3097292" y="4134298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top_hex2</a:t>
            </a:r>
            <a:endParaRPr lang="en-US" sz="1125" dirty="0"/>
          </a:p>
        </p:txBody>
      </p:sp>
      <p:sp>
        <p:nvSpPr>
          <p:cNvPr id="18" name="Text 5"/>
          <p:cNvSpPr/>
          <p:nvPr/>
        </p:nvSpPr>
        <p:spPr>
          <a:xfrm>
            <a:off x="5406276" y="2806922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top_hex3</a:t>
            </a:r>
            <a:endParaRPr lang="en-US" sz="1125" dirty="0"/>
          </a:p>
        </p:txBody>
      </p:sp>
      <p:sp>
        <p:nvSpPr>
          <p:cNvPr id="19" name="Text 6"/>
          <p:cNvSpPr/>
          <p:nvPr/>
        </p:nvSpPr>
        <p:spPr>
          <a:xfrm>
            <a:off x="7715260" y="4134193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top_hex4</a:t>
            </a:r>
            <a:endParaRPr lang="en-US" sz="1125" dirty="0"/>
          </a:p>
        </p:txBody>
      </p:sp>
      <p:sp>
        <p:nvSpPr>
          <p:cNvPr id="20" name="Text 7"/>
          <p:cNvSpPr/>
          <p:nvPr/>
        </p:nvSpPr>
        <p:spPr>
          <a:xfrm>
            <a:off x="3097263" y="6692170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bottom_hex2</a:t>
            </a:r>
            <a:endParaRPr lang="en-US" sz="1125" dirty="0"/>
          </a:p>
          <a:p>
            <a:pPr algn="ctr" indent="0" marL="0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1" name="Text 8"/>
          <p:cNvSpPr/>
          <p:nvPr/>
        </p:nvSpPr>
        <p:spPr>
          <a:xfrm>
            <a:off x="5406209" y="5516918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bottom_hex3</a:t>
            </a:r>
            <a:endParaRPr lang="en-US" sz="1125" dirty="0"/>
          </a:p>
          <a:p>
            <a:pPr algn="ctr" indent="0" marL="0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2" name="Text 9"/>
          <p:cNvSpPr/>
          <p:nvPr/>
        </p:nvSpPr>
        <p:spPr>
          <a:xfrm>
            <a:off x="7784411" y="6692094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bottom_hex4</a:t>
            </a:r>
            <a:endParaRPr lang="en-US" sz="1125" dirty="0"/>
          </a:p>
          <a:p>
            <a:pPr algn="ctr" indent="0" marL="0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2024-10-07T05:20:03Z</dcterms:created>
  <dcterms:modified xsi:type="dcterms:W3CDTF">2024-10-07T05:20:03Z</dcterms:modified>
</cp:coreProperties>
</file>