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sldIdLst>
    <p:sldId id="530" r:id="rId5"/>
    <p:sldId id="552" r:id="rId6"/>
    <p:sldId id="554" r:id="rId7"/>
    <p:sldId id="539" r:id="rId8"/>
    <p:sldId id="546" r:id="rId9"/>
    <p:sldId id="553" r:id="rId10"/>
    <p:sldId id="54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422"/>
  </p:normalViewPr>
  <p:slideViewPr>
    <p:cSldViewPr snapToGrid="0">
      <p:cViewPr varScale="1">
        <p:scale>
          <a:sx n="86" d="100"/>
          <a:sy n="86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2154255"/>
            <a:ext cx="9921240" cy="1481328"/>
          </a:xfrm>
        </p:spPr>
        <p:txBody>
          <a:bodyPr/>
          <a:lstStyle/>
          <a:p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latin typeface="Inter"/>
                <a:cs typeface="Arial" panose="020B0604020202020204" pitchFamily="34" charset="0"/>
              </a:rPr>
              <a:t>user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D6CFFB-88DD-39A4-4144-38DA16069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43" y="357682"/>
            <a:ext cx="10879228" cy="1044990"/>
          </a:xfrm>
        </p:spPr>
        <p:txBody>
          <a:bodyPr anchor="t" anchorCtr="0">
            <a:normAutofit/>
          </a:bodyPr>
          <a:lstStyle/>
          <a:p>
            <a:r>
              <a:rPr lang="en-US" sz="3200" b="0" spc="300" dirty="0" err="1">
                <a:ln w="2857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en-US" sz="3200" b="0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90A548-7D84-A29F-3046-81A84C37A1AE}"/>
              </a:ext>
            </a:extLst>
          </p:cNvPr>
          <p:cNvSpPr txBox="1"/>
          <p:nvPr/>
        </p:nvSpPr>
        <p:spPr>
          <a:xfrm>
            <a:off x="1089133" y="1497626"/>
            <a:ext cx="10669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en-IN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54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D6CFFB-88DD-39A4-4144-38DA16069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43" y="357682"/>
            <a:ext cx="10879228" cy="1044990"/>
          </a:xfrm>
        </p:spPr>
        <p:txBody>
          <a:bodyPr anchor="t" anchorCtr="0">
            <a:normAutofit/>
          </a:bodyPr>
          <a:lstStyle/>
          <a:p>
            <a:r>
              <a:rPr lang="en-US" sz="3200" b="0" spc="300" dirty="0" err="1">
                <a:ln w="2857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en-US" sz="3200" b="0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90A548-7D84-A29F-3046-81A84C37A1AE}"/>
              </a:ext>
            </a:extLst>
          </p:cNvPr>
          <p:cNvSpPr txBox="1"/>
          <p:nvPr/>
        </p:nvSpPr>
        <p:spPr>
          <a:xfrm>
            <a:off x="1089133" y="1497626"/>
            <a:ext cx="10669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en-IN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43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B5DEA2B-1084-BEA2-82B0-6DE1D031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43" y="357682"/>
            <a:ext cx="10879228" cy="1044990"/>
          </a:xfrm>
        </p:spPr>
        <p:txBody>
          <a:bodyPr anchor="t" anchorCtr="0">
            <a:normAutofit/>
          </a:bodyPr>
          <a:lstStyle/>
          <a:p>
            <a:r>
              <a:rPr lang="en-US" sz="3200" b="0" spc="300" dirty="0" err="1">
                <a:ln w="28575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en-US" sz="3200" b="0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A50627-9B2D-AEEE-30C7-81524C178EDC}"/>
              </a:ext>
            </a:extLst>
          </p:cNvPr>
          <p:cNvSpPr txBox="1"/>
          <p:nvPr/>
        </p:nvSpPr>
        <p:spPr>
          <a:xfrm>
            <a:off x="1089133" y="1497626"/>
            <a:ext cx="10669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en-IN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6F9D71F-2C47-6EF8-9BC6-4F5ADF08F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22773" y="905522"/>
            <a:ext cx="10032615" cy="5539666"/>
          </a:xfrm>
        </p:spPr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55FB98-56A9-6782-9CF0-1AE4C2DE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43" y="357682"/>
            <a:ext cx="2929277" cy="805293"/>
          </a:xfrm>
        </p:spPr>
        <p:txBody>
          <a:bodyPr anchor="t" anchorCtr="0">
            <a:normAutofit/>
          </a:bodyPr>
          <a:lstStyle/>
          <a:p>
            <a:r>
              <a:rPr lang="en-US" sz="3200" b="0" spc="3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61328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BC9E04-AC83-4520-3347-1B48C8A2E8D9}"/>
              </a:ext>
            </a:extLst>
          </p:cNvPr>
          <p:cNvSpPr/>
          <p:nvPr/>
        </p:nvSpPr>
        <p:spPr>
          <a:xfrm>
            <a:off x="1151708" y="0"/>
            <a:ext cx="9888583" cy="6949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1092EDBF-5B85-14CD-757C-6EC5758155EA}"/>
              </a:ext>
            </a:extLst>
          </p:cNvPr>
          <p:cNvSpPr/>
          <p:nvPr/>
        </p:nvSpPr>
        <p:spPr>
          <a:xfrm>
            <a:off x="2262560" y="991163"/>
            <a:ext cx="2286000" cy="1998617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FFCF611B-8AF3-24CA-B371-A4E970A71603}"/>
              </a:ext>
            </a:extLst>
          </p:cNvPr>
          <p:cNvSpPr/>
          <p:nvPr/>
        </p:nvSpPr>
        <p:spPr>
          <a:xfrm>
            <a:off x="2262560" y="3064551"/>
            <a:ext cx="2286000" cy="1998617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DC20A9BD-F29A-6AEE-3D49-B8C3D1ECB020}"/>
              </a:ext>
            </a:extLst>
          </p:cNvPr>
          <p:cNvSpPr/>
          <p:nvPr/>
        </p:nvSpPr>
        <p:spPr>
          <a:xfrm>
            <a:off x="4106601" y="2026053"/>
            <a:ext cx="2286000" cy="1998617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22836302-CBCF-18FF-1776-D3F56A1F658A}"/>
              </a:ext>
            </a:extLst>
          </p:cNvPr>
          <p:cNvSpPr/>
          <p:nvPr/>
        </p:nvSpPr>
        <p:spPr>
          <a:xfrm>
            <a:off x="4106601" y="4103048"/>
            <a:ext cx="2286000" cy="1998617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CF74922A-EA7D-A034-594E-B20A76DA6F46}"/>
              </a:ext>
            </a:extLst>
          </p:cNvPr>
          <p:cNvSpPr/>
          <p:nvPr/>
        </p:nvSpPr>
        <p:spPr>
          <a:xfrm>
            <a:off x="5952816" y="965048"/>
            <a:ext cx="2286000" cy="1998617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84CDF6BA-1BD3-1B45-250B-1E75E5E40135}"/>
              </a:ext>
            </a:extLst>
          </p:cNvPr>
          <p:cNvSpPr/>
          <p:nvPr/>
        </p:nvSpPr>
        <p:spPr>
          <a:xfrm>
            <a:off x="5952816" y="3051488"/>
            <a:ext cx="2286000" cy="1998617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AE7C2D4-16DF-72B0-80E3-9B28C267073A}"/>
              </a:ext>
            </a:extLst>
          </p:cNvPr>
          <p:cNvSpPr/>
          <p:nvPr/>
        </p:nvSpPr>
        <p:spPr>
          <a:xfrm>
            <a:off x="7799031" y="2026053"/>
            <a:ext cx="2286000" cy="1998617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BBC51C9F-D28B-52A7-60C7-8983224BD851}"/>
              </a:ext>
            </a:extLst>
          </p:cNvPr>
          <p:cNvSpPr/>
          <p:nvPr/>
        </p:nvSpPr>
        <p:spPr>
          <a:xfrm>
            <a:off x="7799031" y="4083991"/>
            <a:ext cx="2286000" cy="1998617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8FF602-7139-B00A-B04E-2233182D1F6E}"/>
              </a:ext>
            </a:extLst>
          </p:cNvPr>
          <p:cNvSpPr txBox="1"/>
          <p:nvPr/>
        </p:nvSpPr>
        <p:spPr>
          <a:xfrm>
            <a:off x="2528172" y="1317731"/>
            <a:ext cx="1754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title1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F4993C-7959-E02D-E856-1914149EA59C}"/>
              </a:ext>
            </a:extLst>
          </p:cNvPr>
          <p:cNvSpPr txBox="1"/>
          <p:nvPr/>
        </p:nvSpPr>
        <p:spPr>
          <a:xfrm>
            <a:off x="4372213" y="2355884"/>
            <a:ext cx="1754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title2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F61A0-7E24-1914-4868-1A2D0C4D9FC8}"/>
              </a:ext>
            </a:extLst>
          </p:cNvPr>
          <p:cNvSpPr txBox="1"/>
          <p:nvPr/>
        </p:nvSpPr>
        <p:spPr>
          <a:xfrm>
            <a:off x="6222283" y="1372902"/>
            <a:ext cx="1754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title3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35820E-ADB4-E1D4-31B0-9DE6341A1993}"/>
              </a:ext>
            </a:extLst>
          </p:cNvPr>
          <p:cNvSpPr txBox="1"/>
          <p:nvPr/>
        </p:nvSpPr>
        <p:spPr>
          <a:xfrm>
            <a:off x="8038523" y="2352622"/>
            <a:ext cx="1754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title4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C9D0DE-5E6C-B8E7-02E8-F39FAAE7A457}"/>
              </a:ext>
            </a:extLst>
          </p:cNvPr>
          <p:cNvSpPr txBox="1"/>
          <p:nvPr/>
        </p:nvSpPr>
        <p:spPr>
          <a:xfrm>
            <a:off x="2504226" y="3404182"/>
            <a:ext cx="1844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title5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DB4453-5C79-219F-7F4E-39239A6D3B32}"/>
              </a:ext>
            </a:extLst>
          </p:cNvPr>
          <p:cNvSpPr txBox="1"/>
          <p:nvPr/>
        </p:nvSpPr>
        <p:spPr>
          <a:xfrm>
            <a:off x="4301461" y="4451117"/>
            <a:ext cx="1846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title6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ADAB5B-313A-F7F9-6C13-BC8BFFC0C5EC}"/>
              </a:ext>
            </a:extLst>
          </p:cNvPr>
          <p:cNvSpPr txBox="1"/>
          <p:nvPr/>
        </p:nvSpPr>
        <p:spPr>
          <a:xfrm>
            <a:off x="6194482" y="3371519"/>
            <a:ext cx="180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title7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B7D050-6A7E-338A-5934-C4081DDF943C}"/>
              </a:ext>
            </a:extLst>
          </p:cNvPr>
          <p:cNvSpPr txBox="1"/>
          <p:nvPr/>
        </p:nvSpPr>
        <p:spPr>
          <a:xfrm>
            <a:off x="8038523" y="4421628"/>
            <a:ext cx="1754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titile8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EB87FBD-252F-511F-BF30-A0FDF900C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2903" y="106905"/>
            <a:ext cx="523876" cy="486457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B3A99073-D6BD-75CF-DB50-E289ECA6E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8973" y="6101665"/>
            <a:ext cx="772376" cy="63676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091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D805DE-8FB4-329A-C3C5-D3FE7A37B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300" dirty="0"/>
              <a:t>With the assistance of Hanna prodigy</a:t>
            </a:r>
            <a:endParaRPr lang="en-IN" spc="3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877BAB9-6758-E8E3-3EAD-2B9343B34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0064" y="3630169"/>
            <a:ext cx="1013528" cy="83558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0</TotalTime>
  <Words>23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Inter</vt:lpstr>
      <vt:lpstr>Segoe UI Light</vt:lpstr>
      <vt:lpstr>Tw Cen MT</vt:lpstr>
      <vt:lpstr>Office Theme</vt:lpstr>
      <vt:lpstr>Title</vt:lpstr>
      <vt:lpstr>TItle</vt:lpstr>
      <vt:lpstr>TItle</vt:lpstr>
      <vt:lpstr>TItle</vt:lpstr>
      <vt:lpstr>Image</vt:lpstr>
      <vt:lpstr>PowerPoint Presentation</vt:lpstr>
      <vt:lpstr>With the assistance of Hanna prodigy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2022-10-27T00:37:19Z</dcterms:created>
  <dcterms:modified xsi:type="dcterms:W3CDTF">2024-10-04T12:40:46Z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