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sldIdLst>
    <p:sldId id="530" r:id="rId5"/>
    <p:sldId id="531" r:id="rId6"/>
    <p:sldId id="539" r:id="rId7"/>
    <p:sldId id="538" r:id="rId8"/>
    <p:sldId id="545" r:id="rId9"/>
    <p:sldId id="546" r:id="rId10"/>
    <p:sldId id="537" r:id="rId11"/>
    <p:sldId id="547" r:id="rId12"/>
    <p:sldId id="548" r:id="rId13"/>
    <p:sldId id="534" r:id="rId14"/>
    <p:sldId id="549" r:id="rId15"/>
    <p:sldId id="550" r:id="rId16"/>
    <p:sldId id="533" r:id="rId17"/>
    <p:sldId id="54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 varScale="1">
        <p:scale>
          <a:sx n="68" d="100"/>
          <a:sy n="68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2154255"/>
            <a:ext cx="9921240" cy="1481328"/>
          </a:xfrm>
        </p:spPr>
        <p:txBody>
          <a:bodyPr/>
          <a:lstStyle/>
          <a:p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{TITLE}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{Name}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DD966E-1BD3-9DFA-153A-34B17597D53A}"/>
              </a:ext>
            </a:extLst>
          </p:cNvPr>
          <p:cNvSpPr txBox="1">
            <a:spLocks/>
          </p:cNvSpPr>
          <p:nvPr/>
        </p:nvSpPr>
        <p:spPr>
          <a:xfrm>
            <a:off x="532661" y="427786"/>
            <a:ext cx="11176986" cy="14098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6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b="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63F178-3976-ADAA-030D-021F6D2AA395}"/>
              </a:ext>
            </a:extLst>
          </p:cNvPr>
          <p:cNvSpPr txBox="1">
            <a:spLocks/>
          </p:cNvSpPr>
          <p:nvPr/>
        </p:nvSpPr>
        <p:spPr>
          <a:xfrm>
            <a:off x="1770941" y="3412378"/>
            <a:ext cx="9335023" cy="3282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{Bullet Point 1}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{Bullet Point 2}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{Bullet Point 3}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C2F52-5287-7562-D4A2-5A56657B9850}"/>
              </a:ext>
            </a:extLst>
          </p:cNvPr>
          <p:cNvSpPr txBox="1"/>
          <p:nvPr/>
        </p:nvSpPr>
        <p:spPr>
          <a:xfrm>
            <a:off x="834626" y="1837678"/>
            <a:ext cx="1027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45F2-8BD3-25F4-7185-8FB6920E252D}"/>
              </a:ext>
            </a:extLst>
          </p:cNvPr>
          <p:cNvSpPr txBox="1">
            <a:spLocks/>
          </p:cNvSpPr>
          <p:nvPr/>
        </p:nvSpPr>
        <p:spPr>
          <a:xfrm>
            <a:off x="532661" y="427786"/>
            <a:ext cx="11176986" cy="14098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6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b="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9910-A4F1-ABF6-B1A0-EDBCC486C2BF}"/>
              </a:ext>
            </a:extLst>
          </p:cNvPr>
          <p:cNvSpPr txBox="1">
            <a:spLocks/>
          </p:cNvSpPr>
          <p:nvPr/>
        </p:nvSpPr>
        <p:spPr>
          <a:xfrm>
            <a:off x="1770941" y="3412378"/>
            <a:ext cx="9335023" cy="3282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{Bullet Point 1}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{Bullet Point 2}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{Bullet Point 3}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E9322-05A1-893F-7871-AF4208A89C01}"/>
              </a:ext>
            </a:extLst>
          </p:cNvPr>
          <p:cNvSpPr txBox="1"/>
          <p:nvPr/>
        </p:nvSpPr>
        <p:spPr>
          <a:xfrm>
            <a:off x="834626" y="1837678"/>
            <a:ext cx="1027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6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56F8C4D-4620-A4BC-BEC1-39B5FB8C5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561" y="1012054"/>
            <a:ext cx="9170276" cy="1330657"/>
          </a:xfrm>
        </p:spPr>
        <p:txBody>
          <a:bodyPr anchor="t" anchorCtr="0">
            <a:normAutofit/>
          </a:bodyPr>
          <a:lstStyle/>
          <a:p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6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3200" b="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B06A2A1-F332-FEC2-532B-92E642A08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{Bullet Point 1}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{Bullet Point 2}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{Bullet Point 3}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C4077-5777-FCE8-FE41-7BC7F3F6F83D}"/>
              </a:ext>
            </a:extLst>
          </p:cNvPr>
          <p:cNvSpPr txBox="1"/>
          <p:nvPr/>
        </p:nvSpPr>
        <p:spPr>
          <a:xfrm>
            <a:off x="1509561" y="2636263"/>
            <a:ext cx="872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91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726402-E28F-01EC-9DE7-ED927A366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561" y="1012054"/>
            <a:ext cx="9170276" cy="1330657"/>
          </a:xfrm>
        </p:spPr>
        <p:txBody>
          <a:bodyPr anchor="t" anchorCtr="0">
            <a:normAutofit/>
          </a:bodyPr>
          <a:lstStyle/>
          <a:p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6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3200" b="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372C530-66D0-4246-7E82-0C5223305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{Bullet Point 1}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{Bullet Point 2}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{Bullet Point 3}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0DC5-024B-C9E0-AF3A-BBBCF9BE0F3C}"/>
              </a:ext>
            </a:extLst>
          </p:cNvPr>
          <p:cNvSpPr txBox="1"/>
          <p:nvPr/>
        </p:nvSpPr>
        <p:spPr>
          <a:xfrm>
            <a:off x="1509561" y="2636263"/>
            <a:ext cx="872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D805DE-8FB4-329A-C3C5-D3FE7A37B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00" dirty="0"/>
              <a:t>With the assistance of Hanna prodigy</a:t>
            </a:r>
            <a:endParaRPr lang="en-IN" spc="3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877BAB9-6758-E8E3-3EAD-2B9343B34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0064" y="3630169"/>
            <a:ext cx="1013528" cy="83558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43" y="357682"/>
            <a:ext cx="10879228" cy="1044990"/>
          </a:xfrm>
        </p:spPr>
        <p:txBody>
          <a:bodyPr anchor="t" anchorCtr="0">
            <a:normAutofit/>
          </a:bodyPr>
          <a:lstStyle/>
          <a:p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6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3200" b="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80" y="3114178"/>
            <a:ext cx="10290507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{Bullet Point 1}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{Bullet Point 2}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{Bullet Point 3}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1009B-1497-58CA-8B2A-9B6506E2B517}"/>
              </a:ext>
            </a:extLst>
          </p:cNvPr>
          <p:cNvSpPr txBox="1"/>
          <p:nvPr/>
        </p:nvSpPr>
        <p:spPr>
          <a:xfrm>
            <a:off x="1283176" y="1667443"/>
            <a:ext cx="1047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F49896-12EB-219E-76AD-E5B7446B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43" y="357682"/>
            <a:ext cx="10879228" cy="1044990"/>
          </a:xfrm>
        </p:spPr>
        <p:txBody>
          <a:bodyPr anchor="t" anchorCtr="0">
            <a:normAutofit/>
          </a:bodyPr>
          <a:lstStyle/>
          <a:p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6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3200" b="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5F3AA0-1018-70D1-A0A7-EAC58126469E}"/>
              </a:ext>
            </a:extLst>
          </p:cNvPr>
          <p:cNvSpPr txBox="1">
            <a:spLocks/>
          </p:cNvSpPr>
          <p:nvPr/>
        </p:nvSpPr>
        <p:spPr>
          <a:xfrm>
            <a:off x="1561180" y="3114178"/>
            <a:ext cx="10290507" cy="3282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{Bullet Point 1}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{Bullet Point 2}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{Bullet Point 3}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0B0C3-831D-5C48-9D2C-B24861219063}"/>
              </a:ext>
            </a:extLst>
          </p:cNvPr>
          <p:cNvSpPr txBox="1"/>
          <p:nvPr/>
        </p:nvSpPr>
        <p:spPr>
          <a:xfrm>
            <a:off x="1283176" y="1667443"/>
            <a:ext cx="1047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B2990E-2BA9-9ED8-400D-1977D05D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43" y="357682"/>
            <a:ext cx="10879228" cy="1044990"/>
          </a:xfrm>
        </p:spPr>
        <p:txBody>
          <a:bodyPr anchor="t" anchorCtr="0">
            <a:normAutofit/>
          </a:bodyPr>
          <a:lstStyle/>
          <a:p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6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3200" b="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B8FAD3-9266-785D-F14B-3343813A8684}"/>
              </a:ext>
            </a:extLst>
          </p:cNvPr>
          <p:cNvSpPr txBox="1">
            <a:spLocks/>
          </p:cNvSpPr>
          <p:nvPr/>
        </p:nvSpPr>
        <p:spPr>
          <a:xfrm>
            <a:off x="1561180" y="3114178"/>
            <a:ext cx="10290507" cy="3282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{Bullet Point 1}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{Bullet Point 2}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{Bullet Point 3}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43508-E651-1BDB-A368-B7C30A2704F8}"/>
              </a:ext>
            </a:extLst>
          </p:cNvPr>
          <p:cNvSpPr txBox="1"/>
          <p:nvPr/>
        </p:nvSpPr>
        <p:spPr>
          <a:xfrm>
            <a:off x="1283176" y="1667443"/>
            <a:ext cx="1047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60C8DC-2575-BC68-8554-61235EC0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43" y="357682"/>
            <a:ext cx="10879228" cy="1044990"/>
          </a:xfrm>
        </p:spPr>
        <p:txBody>
          <a:bodyPr anchor="t" anchorCtr="0">
            <a:normAutofit/>
          </a:bodyPr>
          <a:lstStyle/>
          <a:p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6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3200" b="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017B8D-B9FD-4CE4-CAB2-B31763E94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80" y="3114178"/>
            <a:ext cx="10290507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{Bullet Point 1}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{Bullet Point 2}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{Bullet Point 3}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F9134-05DC-ECB3-EC82-1E7CE3355F52}"/>
              </a:ext>
            </a:extLst>
          </p:cNvPr>
          <p:cNvSpPr txBox="1"/>
          <p:nvPr/>
        </p:nvSpPr>
        <p:spPr>
          <a:xfrm>
            <a:off x="1283176" y="1667443"/>
            <a:ext cx="1047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6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47E206-1815-3ED9-BC00-ED2B87F2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43" y="357682"/>
            <a:ext cx="10879228" cy="1044990"/>
          </a:xfrm>
        </p:spPr>
        <p:txBody>
          <a:bodyPr anchor="t" anchorCtr="0">
            <a:normAutofit/>
          </a:bodyPr>
          <a:lstStyle/>
          <a:p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6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3200" b="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F585BB-5B44-8082-F18D-BF723DDA993A}"/>
              </a:ext>
            </a:extLst>
          </p:cNvPr>
          <p:cNvSpPr txBox="1">
            <a:spLocks/>
          </p:cNvSpPr>
          <p:nvPr/>
        </p:nvSpPr>
        <p:spPr>
          <a:xfrm>
            <a:off x="1561180" y="3114178"/>
            <a:ext cx="10290507" cy="3282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{Bullet Point 1}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{Bullet Point 2}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{Bullet Point 3}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D7A84-4C6B-A4D3-793E-09B6EB2644BA}"/>
              </a:ext>
            </a:extLst>
          </p:cNvPr>
          <p:cNvSpPr txBox="1"/>
          <p:nvPr/>
        </p:nvSpPr>
        <p:spPr>
          <a:xfrm>
            <a:off x="1283176" y="1667443"/>
            <a:ext cx="1047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8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560226" y="2708343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26865" y="2998830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8079" y="4272861"/>
            <a:ext cx="2769842" cy="448056"/>
          </a:xfrm>
        </p:spPr>
        <p:txBody>
          <a:bodyPr/>
          <a:lstStyle/>
          <a:p>
            <a:r>
              <a:rPr lang="en-US" dirty="0"/>
              <a:t>-{Name}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7122E-7EA2-2EAC-67D6-BFC5BD305BFE}"/>
              </a:ext>
            </a:extLst>
          </p:cNvPr>
          <p:cNvSpPr txBox="1"/>
          <p:nvPr/>
        </p:nvSpPr>
        <p:spPr>
          <a:xfrm>
            <a:off x="2072633" y="2027266"/>
            <a:ext cx="8046733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IN" sz="24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Quote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4F86DE-74BA-E5E6-0491-A7E57C1E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43" y="357682"/>
            <a:ext cx="10879228" cy="1044990"/>
          </a:xfrm>
        </p:spPr>
        <p:txBody>
          <a:bodyPr anchor="t" anchorCtr="0">
            <a:normAutofit/>
          </a:bodyPr>
          <a:lstStyle/>
          <a:p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6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3200" b="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ED84C8-310C-925E-8AA8-5A3624D4513A}"/>
              </a:ext>
            </a:extLst>
          </p:cNvPr>
          <p:cNvSpPr txBox="1">
            <a:spLocks/>
          </p:cNvSpPr>
          <p:nvPr/>
        </p:nvSpPr>
        <p:spPr>
          <a:xfrm>
            <a:off x="1561180" y="3114178"/>
            <a:ext cx="10290507" cy="3282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{Bullet Point 1}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{Bullet Point 2}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{Bullet Point 3}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FF72E-FAF4-927F-1219-CFD3A4243BD8}"/>
              </a:ext>
            </a:extLst>
          </p:cNvPr>
          <p:cNvSpPr txBox="1"/>
          <p:nvPr/>
        </p:nvSpPr>
        <p:spPr>
          <a:xfrm>
            <a:off x="1283176" y="1667443"/>
            <a:ext cx="1047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6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F16FBC-0712-CA6B-7357-F8B16051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43" y="357682"/>
            <a:ext cx="10879228" cy="1044990"/>
          </a:xfrm>
        </p:spPr>
        <p:txBody>
          <a:bodyPr anchor="t" anchorCtr="0">
            <a:normAutofit/>
          </a:bodyPr>
          <a:lstStyle/>
          <a:p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6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3200" b="0" spc="300" dirty="0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3200" b="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80181A-A288-5B72-A822-2FF72D040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80" y="3114178"/>
            <a:ext cx="10290507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{Bullet Point 1}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{Bullet Point 2}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{Bullet Point 3}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9E222-1F68-4CCF-30B8-0ACC11E6D3E0}"/>
              </a:ext>
            </a:extLst>
          </p:cNvPr>
          <p:cNvSpPr txBox="1"/>
          <p:nvPr/>
        </p:nvSpPr>
        <p:spPr>
          <a:xfrm>
            <a:off x="1283176" y="1667443"/>
            <a:ext cx="1047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4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249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Segoe UI Light</vt:lpstr>
      <vt:lpstr>Tw Cen MT</vt:lpstr>
      <vt:lpstr>Office Theme</vt:lpstr>
      <vt:lpstr>{TITLE}</vt:lpstr>
      <vt:lpstr>{Title}</vt:lpstr>
      <vt:lpstr>{Title}</vt:lpstr>
      <vt:lpstr>{Title}</vt:lpstr>
      <vt:lpstr>{Title}</vt:lpstr>
      <vt:lpstr>{Title}</vt:lpstr>
      <vt:lpstr>PowerPoint Presentation</vt:lpstr>
      <vt:lpstr>{Title}</vt:lpstr>
      <vt:lpstr>{Title}</vt:lpstr>
      <vt:lpstr>PowerPoint Presentation</vt:lpstr>
      <vt:lpstr>PowerPoint Presentation</vt:lpstr>
      <vt:lpstr>{Title}</vt:lpstr>
      <vt:lpstr>{Title}</vt:lpstr>
      <vt:lpstr>With the assistance of Hanna prodigy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2024-08-05T20:54:51Z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