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62" r:id="rId3"/>
  </p:sldIdLst>
  <p:sldSz cx="10715625" cy="8572500"/>
  <p:notesSz cx="8572500" cy="1071562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80" d="100"/>
          <a:sy n="80" d="100"/>
        </p:scale>
        <p:origin x="1128" y="-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46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1986A-C69E-3F17-3109-CFF1F2133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677C1B-D68C-43EC-A9E5-FD1602736C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8E2982-499C-61D5-9553-C8BF16694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BB04F-5168-F6E3-BE1D-4E93A229E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11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F9DA4-1098-25AF-A3D7-E528C8BD5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02D704-D27F-7373-87FD-0883D8DE1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E8CFC0-7F32-5A2B-F916-D8B3C0F39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84C8F-0085-F8E8-9092-287B2688A9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3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D1681-E3A6-8AF0-CA79-45055010D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0D856C8-062C-A352-60AD-61EBFC89B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64"/>
            <a:ext cx="10718033" cy="8572500"/>
          </a:xfrm>
          <a:prstGeom prst="rect">
            <a:avLst/>
          </a:prstGeom>
        </p:spPr>
      </p:pic>
      <p:pic>
        <p:nvPicPr>
          <p:cNvPr id="15" name="Image 8" descr="preencoded.png">
            <a:extLst>
              <a:ext uri="{FF2B5EF4-FFF2-40B4-BE49-F238E27FC236}">
                <a16:creationId xmlns:a16="http://schemas.microsoft.com/office/drawing/2014/main" id="{6498C22E-38B1-1234-E7FE-091178B9E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41" y="7577042"/>
            <a:ext cx="828675" cy="685800"/>
          </a:xfrm>
          <a:prstGeom prst="rect">
            <a:avLst/>
          </a:prstGeom>
        </p:spPr>
      </p:pic>
      <p:pic>
        <p:nvPicPr>
          <p:cNvPr id="16" name="Image 9" descr="preencoded.png">
            <a:extLst>
              <a:ext uri="{FF2B5EF4-FFF2-40B4-BE49-F238E27FC236}">
                <a16:creationId xmlns:a16="http://schemas.microsoft.com/office/drawing/2014/main" id="{07C8AC90-08D7-E737-CFAC-D22D13872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3230" y="248952"/>
            <a:ext cx="495300" cy="457200"/>
          </a:xfrm>
          <a:prstGeom prst="rect">
            <a:avLst/>
          </a:prstGeom>
        </p:spPr>
      </p:pic>
      <p:sp>
        <p:nvSpPr>
          <p:cNvPr id="17" name="Text 7">
            <a:extLst>
              <a:ext uri="{FF2B5EF4-FFF2-40B4-BE49-F238E27FC236}">
                <a16:creationId xmlns:a16="http://schemas.microsoft.com/office/drawing/2014/main" id="{FC749EE0-053B-2777-A709-B7654163A296}"/>
              </a:ext>
            </a:extLst>
          </p:cNvPr>
          <p:cNvSpPr/>
          <p:nvPr/>
        </p:nvSpPr>
        <p:spPr>
          <a:xfrm>
            <a:off x="602839" y="387191"/>
            <a:ext cx="6153150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2100" b="1" dirty="0">
                <a:solidFill>
                  <a:srgbClr val="2B2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cut1</a:t>
            </a:r>
            <a:endParaRPr lang="en-US" sz="2100" dirty="0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A62E0C94-EEF5-C3E5-85D1-967E2A3B26B2}"/>
              </a:ext>
            </a:extLst>
          </p:cNvPr>
          <p:cNvSpPr/>
          <p:nvPr/>
        </p:nvSpPr>
        <p:spPr>
          <a:xfrm>
            <a:off x="722821" y="947978"/>
            <a:ext cx="7134225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1650" b="1" dirty="0">
                <a:solidFill>
                  <a:srgbClr val="2F2F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cut2</a:t>
            </a:r>
            <a:endParaRPr lang="en-US" sz="1650" dirty="0"/>
          </a:p>
        </p:txBody>
      </p:sp>
      <p:sp>
        <p:nvSpPr>
          <p:cNvPr id="43" name="Text 0">
            <a:extLst>
              <a:ext uri="{FF2B5EF4-FFF2-40B4-BE49-F238E27FC236}">
                <a16:creationId xmlns:a16="http://schemas.microsoft.com/office/drawing/2014/main" id="{48417174-4DBA-A3FC-CA38-1C8A0E95FC2B}"/>
              </a:ext>
            </a:extLst>
          </p:cNvPr>
          <p:cNvSpPr/>
          <p:nvPr/>
        </p:nvSpPr>
        <p:spPr>
          <a:xfrm>
            <a:off x="78263" y="2712204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t" anchorCtr="0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box1</a:t>
            </a:r>
            <a:endParaRPr lang="en-US" sz="1200" dirty="0"/>
          </a:p>
        </p:txBody>
      </p:sp>
      <p:sp>
        <p:nvSpPr>
          <p:cNvPr id="44" name="Text 0">
            <a:extLst>
              <a:ext uri="{FF2B5EF4-FFF2-40B4-BE49-F238E27FC236}">
                <a16:creationId xmlns:a16="http://schemas.microsoft.com/office/drawing/2014/main" id="{735DC98B-C498-132E-074A-0B69EED9FD69}"/>
              </a:ext>
            </a:extLst>
          </p:cNvPr>
          <p:cNvSpPr/>
          <p:nvPr/>
        </p:nvSpPr>
        <p:spPr>
          <a:xfrm>
            <a:off x="1584403" y="2712719"/>
            <a:ext cx="1442234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t" anchorCtr="0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box2</a:t>
            </a:r>
            <a:endParaRPr lang="en-US" sz="1200" dirty="0"/>
          </a:p>
        </p:txBody>
      </p:sp>
      <p:sp>
        <p:nvSpPr>
          <p:cNvPr id="45" name="Text 0">
            <a:extLst>
              <a:ext uri="{FF2B5EF4-FFF2-40B4-BE49-F238E27FC236}">
                <a16:creationId xmlns:a16="http://schemas.microsoft.com/office/drawing/2014/main" id="{F226F24F-711F-BFC6-70DB-58A063A5A315}"/>
              </a:ext>
            </a:extLst>
          </p:cNvPr>
          <p:cNvSpPr/>
          <p:nvPr/>
        </p:nvSpPr>
        <p:spPr>
          <a:xfrm>
            <a:off x="3146667" y="2712719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t" anchorCtr="0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box3</a:t>
            </a:r>
            <a:endParaRPr lang="en-US" sz="1200" dirty="0"/>
          </a:p>
        </p:txBody>
      </p:sp>
      <p:sp>
        <p:nvSpPr>
          <p:cNvPr id="46" name="Text 0">
            <a:extLst>
              <a:ext uri="{FF2B5EF4-FFF2-40B4-BE49-F238E27FC236}">
                <a16:creationId xmlns:a16="http://schemas.microsoft.com/office/drawing/2014/main" id="{7599D7FE-1A33-61ED-C817-3899C67DE0FA}"/>
              </a:ext>
            </a:extLst>
          </p:cNvPr>
          <p:cNvSpPr/>
          <p:nvPr/>
        </p:nvSpPr>
        <p:spPr>
          <a:xfrm>
            <a:off x="4643873" y="2712719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t" anchorCtr="0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box4</a:t>
            </a:r>
            <a:endParaRPr lang="en-US" sz="1200" dirty="0"/>
          </a:p>
        </p:txBody>
      </p:sp>
      <p:sp>
        <p:nvSpPr>
          <p:cNvPr id="47" name="Text 0">
            <a:extLst>
              <a:ext uri="{FF2B5EF4-FFF2-40B4-BE49-F238E27FC236}">
                <a16:creationId xmlns:a16="http://schemas.microsoft.com/office/drawing/2014/main" id="{AEBDE8D0-CB5D-2AF6-2A9C-6A70AF0D4686}"/>
              </a:ext>
            </a:extLst>
          </p:cNvPr>
          <p:cNvSpPr/>
          <p:nvPr/>
        </p:nvSpPr>
        <p:spPr>
          <a:xfrm>
            <a:off x="6187729" y="2712719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t" anchorCtr="0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box5</a:t>
            </a:r>
            <a:endParaRPr lang="en-US" sz="1200" dirty="0"/>
          </a:p>
        </p:txBody>
      </p:sp>
      <p:sp>
        <p:nvSpPr>
          <p:cNvPr id="48" name="Text 0">
            <a:extLst>
              <a:ext uri="{FF2B5EF4-FFF2-40B4-BE49-F238E27FC236}">
                <a16:creationId xmlns:a16="http://schemas.microsoft.com/office/drawing/2014/main" id="{4F5011C7-A811-85E9-2EFB-0397423D2743}"/>
              </a:ext>
            </a:extLst>
          </p:cNvPr>
          <p:cNvSpPr/>
          <p:nvPr/>
        </p:nvSpPr>
        <p:spPr>
          <a:xfrm>
            <a:off x="7681586" y="2712204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t" anchorCtr="0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box6</a:t>
            </a:r>
            <a:endParaRPr lang="en-US" sz="1200" dirty="0"/>
          </a:p>
        </p:txBody>
      </p:sp>
      <p:sp>
        <p:nvSpPr>
          <p:cNvPr id="49" name="Text 0">
            <a:extLst>
              <a:ext uri="{FF2B5EF4-FFF2-40B4-BE49-F238E27FC236}">
                <a16:creationId xmlns:a16="http://schemas.microsoft.com/office/drawing/2014/main" id="{20715E61-A60A-68CB-BAD9-121885C4FA43}"/>
              </a:ext>
            </a:extLst>
          </p:cNvPr>
          <p:cNvSpPr/>
          <p:nvPr/>
        </p:nvSpPr>
        <p:spPr>
          <a:xfrm>
            <a:off x="9229493" y="2712204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t" anchorCtr="0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1343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6616D-6603-0CB1-240C-036A420BF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CB302-2189-BB04-9F1C-264116C6B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240"/>
            <a:ext cx="10715625" cy="8077200"/>
          </a:xfrm>
          <a:prstGeom prst="rect">
            <a:avLst/>
          </a:prstGeom>
        </p:spPr>
      </p:pic>
      <p:pic>
        <p:nvPicPr>
          <p:cNvPr id="4" name="Image 8" descr="preencoded.png">
            <a:extLst>
              <a:ext uri="{FF2B5EF4-FFF2-40B4-BE49-F238E27FC236}">
                <a16:creationId xmlns:a16="http://schemas.microsoft.com/office/drawing/2014/main" id="{EAB60FDB-E169-5689-B93C-84EB7D5CE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41" y="7577042"/>
            <a:ext cx="828675" cy="685800"/>
          </a:xfrm>
          <a:prstGeom prst="rect">
            <a:avLst/>
          </a:prstGeom>
        </p:spPr>
      </p:pic>
      <p:pic>
        <p:nvPicPr>
          <p:cNvPr id="5" name="Image 9" descr="preencoded.png">
            <a:extLst>
              <a:ext uri="{FF2B5EF4-FFF2-40B4-BE49-F238E27FC236}">
                <a16:creationId xmlns:a16="http://schemas.microsoft.com/office/drawing/2014/main" id="{C0C29ACB-7188-9A6D-29AE-920B4D7834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3230" y="248952"/>
            <a:ext cx="495300" cy="457200"/>
          </a:xfrm>
          <a:prstGeom prst="rect">
            <a:avLst/>
          </a:prstGeom>
        </p:spPr>
      </p:pic>
      <p:sp>
        <p:nvSpPr>
          <p:cNvPr id="6" name="Text 7">
            <a:extLst>
              <a:ext uri="{FF2B5EF4-FFF2-40B4-BE49-F238E27FC236}">
                <a16:creationId xmlns:a16="http://schemas.microsoft.com/office/drawing/2014/main" id="{9F2B25FF-FD10-E550-4F46-BB38EDFD85A9}"/>
              </a:ext>
            </a:extLst>
          </p:cNvPr>
          <p:cNvSpPr/>
          <p:nvPr/>
        </p:nvSpPr>
        <p:spPr>
          <a:xfrm>
            <a:off x="602839" y="387191"/>
            <a:ext cx="6153150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2100" b="1" dirty="0">
                <a:latin typeface="Arial" pitchFamily="34" charset="0"/>
                <a:ea typeface="Arial" pitchFamily="34" charset="-122"/>
                <a:cs typeface="Arial" pitchFamily="34" charset="-120"/>
              </a:rPr>
              <a:t>cut1</a:t>
            </a:r>
            <a:endParaRPr lang="en-US" sz="2100" dirty="0"/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0D11C571-E6B9-81FD-0C08-1B816FF6CD89}"/>
              </a:ext>
            </a:extLst>
          </p:cNvPr>
          <p:cNvSpPr/>
          <p:nvPr/>
        </p:nvSpPr>
        <p:spPr>
          <a:xfrm>
            <a:off x="722821" y="947978"/>
            <a:ext cx="7134225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1650" b="1" dirty="0">
                <a:latin typeface="Arial" pitchFamily="34" charset="0"/>
                <a:ea typeface="Arial" pitchFamily="34" charset="-122"/>
                <a:cs typeface="Arial" pitchFamily="34" charset="-120"/>
              </a:rPr>
              <a:t>cut2r</a:t>
            </a:r>
            <a:endParaRPr lang="en-US" sz="1650" dirty="0"/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C0DD4625-13F7-9992-6309-EC75293B144E}"/>
              </a:ext>
            </a:extLst>
          </p:cNvPr>
          <p:cNvSpPr/>
          <p:nvPr/>
        </p:nvSpPr>
        <p:spPr>
          <a:xfrm>
            <a:off x="78263" y="2712204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t" anchorCtr="0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latin typeface="Roboto" pitchFamily="34" charset="0"/>
                <a:ea typeface="Roboto" pitchFamily="34" charset="-122"/>
                <a:cs typeface="Roboto" pitchFamily="34" charset="-120"/>
              </a:rPr>
              <a:t>box1</a:t>
            </a:r>
            <a:endParaRPr lang="en-US" sz="1200" dirty="0"/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52EB1A47-6D00-5B06-663F-B5A02462DDD1}"/>
              </a:ext>
            </a:extLst>
          </p:cNvPr>
          <p:cNvSpPr/>
          <p:nvPr/>
        </p:nvSpPr>
        <p:spPr>
          <a:xfrm>
            <a:off x="1622119" y="2712204"/>
            <a:ext cx="1411920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t" anchorCtr="0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latin typeface="Roboto" pitchFamily="34" charset="0"/>
                <a:ea typeface="Roboto" pitchFamily="34" charset="-122"/>
                <a:cs typeface="Roboto" pitchFamily="34" charset="-120"/>
              </a:rPr>
              <a:t>box2</a:t>
            </a:r>
            <a:endParaRPr lang="en-US" sz="1200" dirty="0"/>
          </a:p>
        </p:txBody>
      </p:sp>
      <p:sp>
        <p:nvSpPr>
          <p:cNvPr id="10" name="Text 0">
            <a:extLst>
              <a:ext uri="{FF2B5EF4-FFF2-40B4-BE49-F238E27FC236}">
                <a16:creationId xmlns:a16="http://schemas.microsoft.com/office/drawing/2014/main" id="{F6B3F463-A627-0A4E-61D0-A6133DE6FCE6}"/>
              </a:ext>
            </a:extLst>
          </p:cNvPr>
          <p:cNvSpPr/>
          <p:nvPr/>
        </p:nvSpPr>
        <p:spPr>
          <a:xfrm>
            <a:off x="3146667" y="2712719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t" anchorCtr="0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latin typeface="Roboto" pitchFamily="34" charset="0"/>
                <a:ea typeface="Roboto" pitchFamily="34" charset="-122"/>
                <a:cs typeface="Roboto" pitchFamily="34" charset="-120"/>
              </a:rPr>
              <a:t>box3</a:t>
            </a:r>
            <a:endParaRPr lang="en-US" sz="1200" dirty="0"/>
          </a:p>
        </p:txBody>
      </p:sp>
      <p:sp>
        <p:nvSpPr>
          <p:cNvPr id="11" name="Text 0">
            <a:extLst>
              <a:ext uri="{FF2B5EF4-FFF2-40B4-BE49-F238E27FC236}">
                <a16:creationId xmlns:a16="http://schemas.microsoft.com/office/drawing/2014/main" id="{32B82BD3-1D49-AA5E-7983-7BCDF5847922}"/>
              </a:ext>
            </a:extLst>
          </p:cNvPr>
          <p:cNvSpPr/>
          <p:nvPr/>
        </p:nvSpPr>
        <p:spPr>
          <a:xfrm>
            <a:off x="4643873" y="2712719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t" anchorCtr="0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latin typeface="Roboto" pitchFamily="34" charset="0"/>
                <a:ea typeface="Roboto" pitchFamily="34" charset="-122"/>
                <a:cs typeface="Roboto" pitchFamily="34" charset="-120"/>
              </a:rPr>
              <a:t>box4</a:t>
            </a:r>
            <a:endParaRPr lang="en-US" sz="1200" dirty="0"/>
          </a:p>
        </p:txBody>
      </p:sp>
      <p:sp>
        <p:nvSpPr>
          <p:cNvPr id="12" name="Text 0">
            <a:extLst>
              <a:ext uri="{FF2B5EF4-FFF2-40B4-BE49-F238E27FC236}">
                <a16:creationId xmlns:a16="http://schemas.microsoft.com/office/drawing/2014/main" id="{99CB9B1E-A091-7044-F174-CEE12B17A652}"/>
              </a:ext>
            </a:extLst>
          </p:cNvPr>
          <p:cNvSpPr/>
          <p:nvPr/>
        </p:nvSpPr>
        <p:spPr>
          <a:xfrm>
            <a:off x="6187729" y="2712719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t" anchorCtr="0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latin typeface="Roboto" pitchFamily="34" charset="0"/>
                <a:ea typeface="Roboto" pitchFamily="34" charset="-122"/>
                <a:cs typeface="Roboto" pitchFamily="34" charset="-120"/>
              </a:rPr>
              <a:t>box5</a:t>
            </a:r>
            <a:endParaRPr lang="en-US" sz="1200" dirty="0"/>
          </a:p>
        </p:txBody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70190476-8477-AE82-5B14-E7138C1FCB48}"/>
              </a:ext>
            </a:extLst>
          </p:cNvPr>
          <p:cNvSpPr/>
          <p:nvPr/>
        </p:nvSpPr>
        <p:spPr>
          <a:xfrm>
            <a:off x="7681586" y="2712204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t" anchorCtr="0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latin typeface="Roboto" pitchFamily="34" charset="0"/>
                <a:ea typeface="Roboto" pitchFamily="34" charset="-122"/>
                <a:cs typeface="Roboto" pitchFamily="34" charset="-120"/>
              </a:rPr>
              <a:t>box6</a:t>
            </a:r>
            <a:endParaRPr lang="en-US" sz="1200" dirty="0"/>
          </a:p>
        </p:txBody>
      </p:sp>
      <p:sp>
        <p:nvSpPr>
          <p:cNvPr id="19" name="Text 0">
            <a:extLst>
              <a:ext uri="{FF2B5EF4-FFF2-40B4-BE49-F238E27FC236}">
                <a16:creationId xmlns:a16="http://schemas.microsoft.com/office/drawing/2014/main" id="{E1EE42F7-E276-7D2B-7299-B6CEFE2616B6}"/>
              </a:ext>
            </a:extLst>
          </p:cNvPr>
          <p:cNvSpPr/>
          <p:nvPr/>
        </p:nvSpPr>
        <p:spPr>
          <a:xfrm>
            <a:off x="9229493" y="2712204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t" anchorCtr="0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latin typeface="Roboto" pitchFamily="34" charset="0"/>
                <a:ea typeface="Roboto" pitchFamily="34" charset="-122"/>
                <a:cs typeface="Roboto" pitchFamily="34" charset="-120"/>
              </a:rPr>
              <a:t>box7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0562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20</Words>
  <Application>Microsoft Office PowerPoint</Application>
  <PresentationFormat>Custom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Roboto</vt:lpstr>
      <vt:lpstr>Office Theme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chaitu.drivee@gmail.com</cp:lastModifiedBy>
  <cp:revision>6</cp:revision>
  <dcterms:created xsi:type="dcterms:W3CDTF">2024-11-08T02:15:40Z</dcterms:created>
  <dcterms:modified xsi:type="dcterms:W3CDTF">2024-11-18T15:50:41Z</dcterms:modified>
</cp:coreProperties>
</file>