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7" r:id="rId2"/>
    <p:sldId id="268" r:id="rId3"/>
  </p:sldIdLst>
  <p:sldSz cx="10715625" cy="8572500"/>
  <p:notesSz cx="8572500" cy="1071562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3" d="100"/>
          <a:sy n="73" d="100"/>
        </p:scale>
        <p:origin x="137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4460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354C2E-7DF3-FCEF-CF69-D74053619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DE4AB1-F146-CA99-E911-4B320C95C4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177084-49BE-E09F-C9DB-7D04479E36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5EF01-9BB5-9ED9-F126-470BE19094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5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17F869-F634-6B1E-6195-2FF61AD498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4A704B-683B-4624-0C30-9717EA08FE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6EFE5E-9CD8-6ABF-3433-C332A4832E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A32B7-730B-F56B-330A-36500B676B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71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368A8D-3629-7782-A823-5C196580B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30002313-46A7-54C6-84F6-3643F7428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621" y="0"/>
            <a:ext cx="10715625" cy="85725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84DA666-F85A-6B6D-D873-0EEF3EAF2A1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-12621" y="1"/>
            <a:ext cx="10735178" cy="8572500"/>
          </a:xfrm>
          <a:prstGeom prst="rect">
            <a:avLst/>
          </a:prstGeom>
        </p:spPr>
      </p:pic>
      <p:pic>
        <p:nvPicPr>
          <p:cNvPr id="37" name="Image 9" descr="preencoded.png">
            <a:extLst>
              <a:ext uri="{FF2B5EF4-FFF2-40B4-BE49-F238E27FC236}">
                <a16:creationId xmlns:a16="http://schemas.microsoft.com/office/drawing/2014/main" id="{C1632F03-5C60-743B-100F-01B1099FB6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261" y="7592101"/>
            <a:ext cx="828675" cy="685800"/>
          </a:xfrm>
          <a:prstGeom prst="rect">
            <a:avLst/>
          </a:prstGeom>
        </p:spPr>
      </p:pic>
      <p:pic>
        <p:nvPicPr>
          <p:cNvPr id="38" name="Image 10" descr="preencoded.png">
            <a:extLst>
              <a:ext uri="{FF2B5EF4-FFF2-40B4-BE49-F238E27FC236}">
                <a16:creationId xmlns:a16="http://schemas.microsoft.com/office/drawing/2014/main" id="{FE30E3FD-1AFD-A606-B71D-72CF367863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39896" y="264007"/>
            <a:ext cx="495300" cy="457200"/>
          </a:xfrm>
          <a:prstGeom prst="rect">
            <a:avLst/>
          </a:prstGeom>
        </p:spPr>
      </p:pic>
      <p:sp>
        <p:nvSpPr>
          <p:cNvPr id="39" name="Text 1">
            <a:extLst>
              <a:ext uri="{FF2B5EF4-FFF2-40B4-BE49-F238E27FC236}">
                <a16:creationId xmlns:a16="http://schemas.microsoft.com/office/drawing/2014/main" id="{65774125-ADA6-40EF-EBD3-6811AC91F653}"/>
              </a:ext>
            </a:extLst>
          </p:cNvPr>
          <p:cNvSpPr/>
          <p:nvPr/>
        </p:nvSpPr>
        <p:spPr>
          <a:xfrm>
            <a:off x="602839" y="414277"/>
            <a:ext cx="6153150" cy="307777"/>
          </a:xfrm>
          <a:prstGeom prst="rect">
            <a:avLst/>
          </a:prstGeom>
          <a:noFill/>
          <a:ln/>
        </p:spPr>
        <p:txBody>
          <a:bodyPr wrap="square" lIns="182880" tIns="0" rIns="182880" bIns="0" rtlCol="0" anchor="ctr">
            <a:spAutoFit/>
          </a:bodyPr>
          <a:lstStyle/>
          <a:p>
            <a:r>
              <a:rPr lang="en-IN" sz="2000" b="1" dirty="0">
                <a:solidFill>
                  <a:srgbClr val="000000"/>
                </a:solidFill>
                <a:latin typeface="Arial"/>
              </a:rPr>
              <a:t>cut1</a:t>
            </a:r>
            <a:endParaRPr sz="20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Text 2">
            <a:extLst>
              <a:ext uri="{FF2B5EF4-FFF2-40B4-BE49-F238E27FC236}">
                <a16:creationId xmlns:a16="http://schemas.microsoft.com/office/drawing/2014/main" id="{96407351-C6C9-BF4F-252A-AC9E7786F965}"/>
              </a:ext>
            </a:extLst>
          </p:cNvPr>
          <p:cNvSpPr/>
          <p:nvPr/>
        </p:nvSpPr>
        <p:spPr>
          <a:xfrm>
            <a:off x="648497" y="954237"/>
            <a:ext cx="7134225" cy="215444"/>
          </a:xfrm>
          <a:prstGeom prst="rect">
            <a:avLst/>
          </a:prstGeom>
          <a:noFill/>
          <a:ln/>
        </p:spPr>
        <p:txBody>
          <a:bodyPr wrap="square" lIns="182880" tIns="0" rIns="182880" bIns="0" rtlCol="0" anchor="ctr">
            <a:spAutoFit/>
          </a:bodyPr>
          <a:lstStyle/>
          <a:p>
            <a:r>
              <a:rPr lang="en-IN" sz="1400" b="1" dirty="0">
                <a:solidFill>
                  <a:srgbClr val="000000"/>
                </a:solidFill>
                <a:latin typeface="Arial"/>
              </a:rPr>
              <a:t>cut2</a:t>
            </a:r>
            <a:endParaRPr sz="14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Text 0">
            <a:extLst>
              <a:ext uri="{FF2B5EF4-FFF2-40B4-BE49-F238E27FC236}">
                <a16:creationId xmlns:a16="http://schemas.microsoft.com/office/drawing/2014/main" id="{BD908BAC-A841-E68B-70E0-47D5BB857004}"/>
              </a:ext>
            </a:extLst>
          </p:cNvPr>
          <p:cNvSpPr/>
          <p:nvPr/>
        </p:nvSpPr>
        <p:spPr>
          <a:xfrm>
            <a:off x="7556938" y="2977602"/>
            <a:ext cx="2953407" cy="215444"/>
          </a:xfrm>
          <a:prstGeom prst="rect">
            <a:avLst/>
          </a:prstGeom>
          <a:noFill/>
          <a:ln/>
        </p:spPr>
        <p:txBody>
          <a:bodyPr wrap="square" lIns="182880" tIns="0" rIns="182880" bIns="0" rtlCol="0" anchor="ctr">
            <a:spAutoFit/>
          </a:bodyPr>
          <a:lstStyle/>
          <a:p>
            <a:pPr algn="ctr"/>
            <a:r>
              <a:rPr lang="en-IN" sz="1400" b="1" dirty="0">
                <a:solidFill>
                  <a:srgbClr val="000000"/>
                </a:solidFill>
              </a:rPr>
              <a:t>box1</a:t>
            </a:r>
            <a:endParaRPr sz="1400" b="1" dirty="0">
              <a:solidFill>
                <a:srgbClr val="000000"/>
              </a:solidFill>
            </a:endParaRPr>
          </a:p>
        </p:txBody>
      </p:sp>
      <p:sp>
        <p:nvSpPr>
          <p:cNvPr id="51" name="Text 0">
            <a:extLst>
              <a:ext uri="{FF2B5EF4-FFF2-40B4-BE49-F238E27FC236}">
                <a16:creationId xmlns:a16="http://schemas.microsoft.com/office/drawing/2014/main" id="{8C54F612-3E9A-090C-255F-CEE0077258C9}"/>
              </a:ext>
            </a:extLst>
          </p:cNvPr>
          <p:cNvSpPr/>
          <p:nvPr/>
        </p:nvSpPr>
        <p:spPr>
          <a:xfrm>
            <a:off x="4539343" y="3982759"/>
            <a:ext cx="1578428" cy="276999"/>
          </a:xfrm>
          <a:prstGeom prst="rect">
            <a:avLst/>
          </a:prstGeom>
          <a:noFill/>
          <a:ln/>
        </p:spPr>
        <p:txBody>
          <a:bodyPr wrap="square" lIns="182880" tIns="0" rIns="182880" bIns="0" rtlCol="0" anchor="ctr">
            <a:spAutoFit/>
          </a:bodyPr>
          <a:lstStyle/>
          <a:p>
            <a:pPr algn="ctr"/>
            <a:r>
              <a:rPr lang="en-IN" dirty="0" err="1"/>
              <a:t>center_circle</a:t>
            </a:r>
            <a:endParaRPr dirty="0"/>
          </a:p>
        </p:txBody>
      </p:sp>
      <p:sp>
        <p:nvSpPr>
          <p:cNvPr id="3" name="Text 0">
            <a:extLst>
              <a:ext uri="{FF2B5EF4-FFF2-40B4-BE49-F238E27FC236}">
                <a16:creationId xmlns:a16="http://schemas.microsoft.com/office/drawing/2014/main" id="{E652B33B-8DCA-1CE8-E35A-63AF68BD8CC7}"/>
              </a:ext>
            </a:extLst>
          </p:cNvPr>
          <p:cNvSpPr/>
          <p:nvPr/>
        </p:nvSpPr>
        <p:spPr>
          <a:xfrm>
            <a:off x="7595461" y="5430201"/>
            <a:ext cx="2953407" cy="215444"/>
          </a:xfrm>
          <a:prstGeom prst="rect">
            <a:avLst/>
          </a:prstGeom>
          <a:noFill/>
          <a:ln/>
        </p:spPr>
        <p:txBody>
          <a:bodyPr wrap="square" lIns="182880" tIns="0" rIns="182880" bIns="0" rtlCol="0" anchor="ctr">
            <a:spAutoFit/>
          </a:bodyPr>
          <a:lstStyle/>
          <a:p>
            <a:pPr algn="ctr"/>
            <a:r>
              <a:rPr lang="en-IN" sz="1400" b="1" dirty="0">
                <a:solidFill>
                  <a:srgbClr val="000000"/>
                </a:solidFill>
              </a:rPr>
              <a:t>box2</a:t>
            </a:r>
            <a:endParaRPr sz="1400" b="1" dirty="0">
              <a:solidFill>
                <a:srgbClr val="000000"/>
              </a:solidFill>
            </a:endParaRPr>
          </a:p>
        </p:txBody>
      </p:sp>
      <p:sp>
        <p:nvSpPr>
          <p:cNvPr id="4" name="Text 0">
            <a:extLst>
              <a:ext uri="{FF2B5EF4-FFF2-40B4-BE49-F238E27FC236}">
                <a16:creationId xmlns:a16="http://schemas.microsoft.com/office/drawing/2014/main" id="{8D4901D3-533F-9027-DE69-AEF7D7675232}"/>
              </a:ext>
            </a:extLst>
          </p:cNvPr>
          <p:cNvSpPr/>
          <p:nvPr/>
        </p:nvSpPr>
        <p:spPr>
          <a:xfrm>
            <a:off x="3881108" y="7304721"/>
            <a:ext cx="2953407" cy="215444"/>
          </a:xfrm>
          <a:prstGeom prst="rect">
            <a:avLst/>
          </a:prstGeom>
          <a:noFill/>
          <a:ln/>
        </p:spPr>
        <p:txBody>
          <a:bodyPr wrap="square" lIns="182880" tIns="0" rIns="182880" bIns="0" rtlCol="0" anchor="ctr">
            <a:spAutoFit/>
          </a:bodyPr>
          <a:lstStyle/>
          <a:p>
            <a:pPr algn="ctr"/>
            <a:r>
              <a:rPr lang="en-IN" sz="1400" b="1" dirty="0">
                <a:solidFill>
                  <a:srgbClr val="000000"/>
                </a:solidFill>
              </a:rPr>
              <a:t>box5</a:t>
            </a:r>
            <a:endParaRPr sz="1400" b="1" dirty="0">
              <a:solidFill>
                <a:srgbClr val="000000"/>
              </a:solidFill>
            </a:endParaRPr>
          </a:p>
        </p:txBody>
      </p:sp>
      <p:sp>
        <p:nvSpPr>
          <p:cNvPr id="5" name="Text 0">
            <a:extLst>
              <a:ext uri="{FF2B5EF4-FFF2-40B4-BE49-F238E27FC236}">
                <a16:creationId xmlns:a16="http://schemas.microsoft.com/office/drawing/2014/main" id="{7DDC7509-B7FB-F48F-ECC3-9E2C53ADCB68}"/>
              </a:ext>
            </a:extLst>
          </p:cNvPr>
          <p:cNvSpPr/>
          <p:nvPr/>
        </p:nvSpPr>
        <p:spPr>
          <a:xfrm>
            <a:off x="166757" y="5429882"/>
            <a:ext cx="2953407" cy="215444"/>
          </a:xfrm>
          <a:prstGeom prst="rect">
            <a:avLst/>
          </a:prstGeom>
          <a:noFill/>
          <a:ln/>
        </p:spPr>
        <p:txBody>
          <a:bodyPr wrap="square" lIns="182880" tIns="0" rIns="182880" bIns="0" rtlCol="0" anchor="ctr">
            <a:spAutoFit/>
          </a:bodyPr>
          <a:lstStyle/>
          <a:p>
            <a:pPr algn="ctr"/>
            <a:r>
              <a:rPr lang="en-IN" sz="1400" b="1" dirty="0">
                <a:solidFill>
                  <a:srgbClr val="000000"/>
                </a:solidFill>
              </a:rPr>
              <a:t>box4</a:t>
            </a:r>
            <a:endParaRPr sz="1400" b="1" dirty="0">
              <a:solidFill>
                <a:srgbClr val="000000"/>
              </a:solidFill>
            </a:endParaRPr>
          </a:p>
        </p:txBody>
      </p:sp>
      <p:sp>
        <p:nvSpPr>
          <p:cNvPr id="6" name="Text 0">
            <a:extLst>
              <a:ext uri="{FF2B5EF4-FFF2-40B4-BE49-F238E27FC236}">
                <a16:creationId xmlns:a16="http://schemas.microsoft.com/office/drawing/2014/main" id="{0C447378-443D-EC7B-77EB-A9A9B1D23D8E}"/>
              </a:ext>
            </a:extLst>
          </p:cNvPr>
          <p:cNvSpPr/>
          <p:nvPr/>
        </p:nvSpPr>
        <p:spPr>
          <a:xfrm>
            <a:off x="166756" y="2968246"/>
            <a:ext cx="2953407" cy="215444"/>
          </a:xfrm>
          <a:prstGeom prst="rect">
            <a:avLst/>
          </a:prstGeom>
          <a:noFill/>
          <a:ln/>
        </p:spPr>
        <p:txBody>
          <a:bodyPr wrap="square" lIns="182880" tIns="0" rIns="182880" bIns="0" rtlCol="0" anchor="ctr">
            <a:spAutoFit/>
          </a:bodyPr>
          <a:lstStyle/>
          <a:p>
            <a:pPr algn="ctr"/>
            <a:r>
              <a:rPr lang="en-IN" sz="1400" b="1" dirty="0">
                <a:solidFill>
                  <a:srgbClr val="000000"/>
                </a:solidFill>
              </a:rPr>
              <a:t>box3</a:t>
            </a:r>
            <a:endParaRPr sz="1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338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D3ACCE-6A49-A912-0866-3922789F3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37E335-CEDB-3BCA-C8D6-3DC62428565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1" y="7749"/>
            <a:ext cx="10715625" cy="8557001"/>
          </a:xfrm>
          <a:prstGeom prst="rect">
            <a:avLst/>
          </a:prstGeom>
        </p:spPr>
      </p:pic>
      <p:pic>
        <p:nvPicPr>
          <p:cNvPr id="5" name="Image 9" descr="preencoded.png">
            <a:extLst>
              <a:ext uri="{FF2B5EF4-FFF2-40B4-BE49-F238E27FC236}">
                <a16:creationId xmlns:a16="http://schemas.microsoft.com/office/drawing/2014/main" id="{0FBD2D68-D99D-9206-45AA-7CE7C21D0E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261" y="7592101"/>
            <a:ext cx="828675" cy="685800"/>
          </a:xfrm>
          <a:prstGeom prst="rect">
            <a:avLst/>
          </a:prstGeom>
        </p:spPr>
      </p:pic>
      <p:pic>
        <p:nvPicPr>
          <p:cNvPr id="6" name="Image 10" descr="preencoded.png">
            <a:extLst>
              <a:ext uri="{FF2B5EF4-FFF2-40B4-BE49-F238E27FC236}">
                <a16:creationId xmlns:a16="http://schemas.microsoft.com/office/drawing/2014/main" id="{C22AD497-E05A-BB6A-00C2-E3E6DFFEFD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9896" y="264007"/>
            <a:ext cx="495300" cy="457200"/>
          </a:xfrm>
          <a:prstGeom prst="rect">
            <a:avLst/>
          </a:prstGeom>
        </p:spPr>
      </p:pic>
      <p:sp>
        <p:nvSpPr>
          <p:cNvPr id="14" name="Text 0">
            <a:extLst>
              <a:ext uri="{FF2B5EF4-FFF2-40B4-BE49-F238E27FC236}">
                <a16:creationId xmlns:a16="http://schemas.microsoft.com/office/drawing/2014/main" id="{93EA6B6F-FE76-5442-9F3E-9B284484F9F2}"/>
              </a:ext>
            </a:extLst>
          </p:cNvPr>
          <p:cNvSpPr/>
          <p:nvPr/>
        </p:nvSpPr>
        <p:spPr>
          <a:xfrm>
            <a:off x="4539343" y="3982759"/>
            <a:ext cx="1578428" cy="276999"/>
          </a:xfrm>
          <a:prstGeom prst="rect">
            <a:avLst/>
          </a:prstGeom>
          <a:noFill/>
          <a:ln/>
        </p:spPr>
        <p:txBody>
          <a:bodyPr wrap="square" lIns="182880" tIns="0" rIns="182880" bIns="0" rtlCol="0" anchor="ctr">
            <a:spAutoFit/>
          </a:bodyPr>
          <a:lstStyle/>
          <a:p>
            <a:pPr algn="ctr"/>
            <a:r>
              <a:rPr lang="en-IN" dirty="0" err="1"/>
              <a:t>center_circle</a:t>
            </a:r>
            <a:endParaRPr dirty="0"/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6607EECE-8C13-6E11-210C-98B1849059AE}"/>
              </a:ext>
            </a:extLst>
          </p:cNvPr>
          <p:cNvSpPr/>
          <p:nvPr/>
        </p:nvSpPr>
        <p:spPr>
          <a:xfrm>
            <a:off x="602839" y="414277"/>
            <a:ext cx="6153150" cy="307777"/>
          </a:xfrm>
          <a:prstGeom prst="rect">
            <a:avLst/>
          </a:prstGeom>
          <a:noFill/>
          <a:ln/>
        </p:spPr>
        <p:txBody>
          <a:bodyPr wrap="square" lIns="182880" tIns="0" rIns="182880" bIns="0" rtlCol="0" anchor="ctr">
            <a:spAutoFit/>
          </a:bodyPr>
          <a:lstStyle/>
          <a:p>
            <a:r>
              <a:rPr lang="en-IN" sz="2000" b="1" dirty="0">
                <a:solidFill>
                  <a:srgbClr val="000000"/>
                </a:solidFill>
                <a:latin typeface="Arial"/>
              </a:rPr>
              <a:t>cut1</a:t>
            </a:r>
            <a:endParaRPr sz="20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Text 2">
            <a:extLst>
              <a:ext uri="{FF2B5EF4-FFF2-40B4-BE49-F238E27FC236}">
                <a16:creationId xmlns:a16="http://schemas.microsoft.com/office/drawing/2014/main" id="{8A738349-E892-1350-0766-50459CEBC959}"/>
              </a:ext>
            </a:extLst>
          </p:cNvPr>
          <p:cNvSpPr/>
          <p:nvPr/>
        </p:nvSpPr>
        <p:spPr>
          <a:xfrm>
            <a:off x="648497" y="954237"/>
            <a:ext cx="7134225" cy="215444"/>
          </a:xfrm>
          <a:prstGeom prst="rect">
            <a:avLst/>
          </a:prstGeom>
          <a:noFill/>
          <a:ln/>
        </p:spPr>
        <p:txBody>
          <a:bodyPr wrap="square" lIns="182880" tIns="0" rIns="182880" bIns="0" rtlCol="0" anchor="ctr">
            <a:spAutoFit/>
          </a:bodyPr>
          <a:lstStyle/>
          <a:p>
            <a:r>
              <a:rPr lang="en-IN" sz="1400" b="1" dirty="0">
                <a:solidFill>
                  <a:srgbClr val="000000"/>
                </a:solidFill>
                <a:latin typeface="Arial"/>
              </a:rPr>
              <a:t>cut2</a:t>
            </a:r>
            <a:endParaRPr sz="14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Text 0">
            <a:extLst>
              <a:ext uri="{FF2B5EF4-FFF2-40B4-BE49-F238E27FC236}">
                <a16:creationId xmlns:a16="http://schemas.microsoft.com/office/drawing/2014/main" id="{5101B27E-5587-E576-7DCA-994A640F3F22}"/>
              </a:ext>
            </a:extLst>
          </p:cNvPr>
          <p:cNvSpPr/>
          <p:nvPr/>
        </p:nvSpPr>
        <p:spPr>
          <a:xfrm>
            <a:off x="7556938" y="2977602"/>
            <a:ext cx="2953407" cy="215444"/>
          </a:xfrm>
          <a:prstGeom prst="rect">
            <a:avLst/>
          </a:prstGeom>
          <a:noFill/>
          <a:ln/>
        </p:spPr>
        <p:txBody>
          <a:bodyPr wrap="square" lIns="182880" tIns="0" rIns="182880" bIns="0" rtlCol="0" anchor="ctr">
            <a:spAutoFit/>
          </a:bodyPr>
          <a:lstStyle/>
          <a:p>
            <a:pPr algn="ctr"/>
            <a:r>
              <a:rPr lang="en-IN" sz="1400" b="1" dirty="0">
                <a:solidFill>
                  <a:srgbClr val="000000"/>
                </a:solidFill>
              </a:rPr>
              <a:t>box1</a:t>
            </a:r>
            <a:endParaRPr sz="1400" b="1" dirty="0">
              <a:solidFill>
                <a:srgbClr val="000000"/>
              </a:solidFill>
            </a:endParaRPr>
          </a:p>
        </p:txBody>
      </p:sp>
      <p:sp>
        <p:nvSpPr>
          <p:cNvPr id="3" name="Text 0">
            <a:extLst>
              <a:ext uri="{FF2B5EF4-FFF2-40B4-BE49-F238E27FC236}">
                <a16:creationId xmlns:a16="http://schemas.microsoft.com/office/drawing/2014/main" id="{2BE50EDF-0B6F-364E-3BA9-C6B8457F6DB1}"/>
              </a:ext>
            </a:extLst>
          </p:cNvPr>
          <p:cNvSpPr/>
          <p:nvPr/>
        </p:nvSpPr>
        <p:spPr>
          <a:xfrm>
            <a:off x="7595461" y="5430201"/>
            <a:ext cx="2953407" cy="215444"/>
          </a:xfrm>
          <a:prstGeom prst="rect">
            <a:avLst/>
          </a:prstGeom>
          <a:noFill/>
          <a:ln/>
        </p:spPr>
        <p:txBody>
          <a:bodyPr wrap="square" lIns="182880" tIns="0" rIns="182880" bIns="0" rtlCol="0" anchor="ctr">
            <a:spAutoFit/>
          </a:bodyPr>
          <a:lstStyle/>
          <a:p>
            <a:pPr algn="ctr"/>
            <a:r>
              <a:rPr lang="en-IN" sz="1400" b="1" dirty="0">
                <a:solidFill>
                  <a:srgbClr val="000000"/>
                </a:solidFill>
              </a:rPr>
              <a:t>box2</a:t>
            </a:r>
            <a:endParaRPr sz="1400" b="1" dirty="0">
              <a:solidFill>
                <a:srgbClr val="000000"/>
              </a:solidFill>
            </a:endParaRPr>
          </a:p>
        </p:txBody>
      </p:sp>
      <p:sp>
        <p:nvSpPr>
          <p:cNvPr id="7" name="Text 0">
            <a:extLst>
              <a:ext uri="{FF2B5EF4-FFF2-40B4-BE49-F238E27FC236}">
                <a16:creationId xmlns:a16="http://schemas.microsoft.com/office/drawing/2014/main" id="{D2036B35-8B88-BE68-82BA-8F094ED772A3}"/>
              </a:ext>
            </a:extLst>
          </p:cNvPr>
          <p:cNvSpPr/>
          <p:nvPr/>
        </p:nvSpPr>
        <p:spPr>
          <a:xfrm>
            <a:off x="3881108" y="7304721"/>
            <a:ext cx="2953407" cy="215444"/>
          </a:xfrm>
          <a:prstGeom prst="rect">
            <a:avLst/>
          </a:prstGeom>
          <a:noFill/>
          <a:ln/>
        </p:spPr>
        <p:txBody>
          <a:bodyPr wrap="square" lIns="182880" tIns="0" rIns="182880" bIns="0" rtlCol="0" anchor="ctr">
            <a:spAutoFit/>
          </a:bodyPr>
          <a:lstStyle/>
          <a:p>
            <a:pPr algn="ctr"/>
            <a:r>
              <a:rPr lang="en-IN" sz="1400" b="1" dirty="0">
                <a:solidFill>
                  <a:srgbClr val="000000"/>
                </a:solidFill>
              </a:rPr>
              <a:t>box5</a:t>
            </a:r>
            <a:endParaRPr sz="1400" b="1" dirty="0">
              <a:solidFill>
                <a:srgbClr val="000000"/>
              </a:solidFill>
            </a:endParaRPr>
          </a:p>
        </p:txBody>
      </p:sp>
      <p:sp>
        <p:nvSpPr>
          <p:cNvPr id="8" name="Text 0">
            <a:extLst>
              <a:ext uri="{FF2B5EF4-FFF2-40B4-BE49-F238E27FC236}">
                <a16:creationId xmlns:a16="http://schemas.microsoft.com/office/drawing/2014/main" id="{001BC0EA-BF4D-3681-8002-8BA6CDCE07A7}"/>
              </a:ext>
            </a:extLst>
          </p:cNvPr>
          <p:cNvSpPr/>
          <p:nvPr/>
        </p:nvSpPr>
        <p:spPr>
          <a:xfrm>
            <a:off x="166757" y="5429882"/>
            <a:ext cx="2953407" cy="215444"/>
          </a:xfrm>
          <a:prstGeom prst="rect">
            <a:avLst/>
          </a:prstGeom>
          <a:noFill/>
          <a:ln/>
        </p:spPr>
        <p:txBody>
          <a:bodyPr wrap="square" lIns="182880" tIns="0" rIns="182880" bIns="0" rtlCol="0" anchor="ctr">
            <a:spAutoFit/>
          </a:bodyPr>
          <a:lstStyle/>
          <a:p>
            <a:pPr algn="ctr"/>
            <a:r>
              <a:rPr lang="en-IN" sz="1400" b="1" dirty="0">
                <a:solidFill>
                  <a:srgbClr val="000000"/>
                </a:solidFill>
              </a:rPr>
              <a:t>box4</a:t>
            </a:r>
            <a:endParaRPr sz="1400" b="1" dirty="0">
              <a:solidFill>
                <a:srgbClr val="000000"/>
              </a:solidFill>
            </a:endParaRPr>
          </a:p>
        </p:txBody>
      </p:sp>
      <p:sp>
        <p:nvSpPr>
          <p:cNvPr id="17" name="Text 0">
            <a:extLst>
              <a:ext uri="{FF2B5EF4-FFF2-40B4-BE49-F238E27FC236}">
                <a16:creationId xmlns:a16="http://schemas.microsoft.com/office/drawing/2014/main" id="{53A057F2-FA58-FA69-D440-E9C429C1333C}"/>
              </a:ext>
            </a:extLst>
          </p:cNvPr>
          <p:cNvSpPr/>
          <p:nvPr/>
        </p:nvSpPr>
        <p:spPr>
          <a:xfrm>
            <a:off x="166756" y="2968246"/>
            <a:ext cx="2953407" cy="215444"/>
          </a:xfrm>
          <a:prstGeom prst="rect">
            <a:avLst/>
          </a:prstGeom>
          <a:noFill/>
          <a:ln/>
        </p:spPr>
        <p:txBody>
          <a:bodyPr wrap="square" lIns="182880" tIns="0" rIns="182880" bIns="0" rtlCol="0" anchor="ctr">
            <a:spAutoFit/>
          </a:bodyPr>
          <a:lstStyle/>
          <a:p>
            <a:pPr algn="ctr"/>
            <a:r>
              <a:rPr lang="en-IN" sz="1400" b="1" dirty="0">
                <a:solidFill>
                  <a:srgbClr val="000000"/>
                </a:solidFill>
              </a:rPr>
              <a:t>box3</a:t>
            </a:r>
            <a:endParaRPr sz="1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782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22</Words>
  <Application>Microsoft Office PowerPoint</Application>
  <PresentationFormat>Custom</PresentationFormat>
  <Paragraphs>18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Office Theme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chaitu.drivee@gmail.com</cp:lastModifiedBy>
  <cp:revision>8</cp:revision>
  <dcterms:created xsi:type="dcterms:W3CDTF">2024-11-08T02:15:40Z</dcterms:created>
  <dcterms:modified xsi:type="dcterms:W3CDTF">2024-11-13T07:40:11Z</dcterms:modified>
</cp:coreProperties>
</file>