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146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1986A-C69E-3F17-3109-CFF1F2133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77C1B-D68C-43EC-A9E5-FD1602736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E2982-499C-61D5-9553-C8BF16694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B04F-5168-F6E3-BE1D-4E93A229E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9DA4-1098-25AF-A3D7-E528C8BD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2D704-D27F-7373-87FD-0883D8DE1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8CFC0-7F32-5A2B-F916-D8B3C0F3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4C8F-0085-F8E8-9092-287B2688A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D1681-E3A6-8AF0-CA79-45055010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0D856C8-062C-A352-60AD-61EBFC89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64"/>
            <a:ext cx="10718033" cy="8572500"/>
          </a:xfrm>
          <a:prstGeom prst="rect">
            <a:avLst/>
          </a:prstGeom>
        </p:spPr>
      </p:pic>
      <p:pic>
        <p:nvPicPr>
          <p:cNvPr id="15" name="Image 8" descr="preencoded.png">
            <a:extLst>
              <a:ext uri="{FF2B5EF4-FFF2-40B4-BE49-F238E27FC236}">
                <a16:creationId xmlns:a16="http://schemas.microsoft.com/office/drawing/2014/main" id="{6498C22E-38B1-1234-E7FE-091178B9E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07C8AC90-08D7-E737-CFAC-D22D13872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17" name="Text 7">
            <a:extLst>
              <a:ext uri="{FF2B5EF4-FFF2-40B4-BE49-F238E27FC236}">
                <a16:creationId xmlns:a16="http://schemas.microsoft.com/office/drawing/2014/main" id="{FC749EE0-053B-2777-A709-B7654163A296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A62E0C94-EEF5-C3E5-85D1-967E2A3B26B2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50" dirty="0"/>
          </a:p>
        </p:txBody>
      </p:sp>
      <p:sp>
        <p:nvSpPr>
          <p:cNvPr id="43" name="Text 0">
            <a:extLst>
              <a:ext uri="{FF2B5EF4-FFF2-40B4-BE49-F238E27FC236}">
                <a16:creationId xmlns:a16="http://schemas.microsoft.com/office/drawing/2014/main" id="{48417174-4DBA-A3FC-CA38-1C8A0E95FC2B}"/>
              </a:ext>
            </a:extLst>
          </p:cNvPr>
          <p:cNvSpPr/>
          <p:nvPr/>
        </p:nvSpPr>
        <p:spPr>
          <a:xfrm>
            <a:off x="7826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735DC98B-C498-132E-074A-0B69EED9FD69}"/>
              </a:ext>
            </a:extLst>
          </p:cNvPr>
          <p:cNvSpPr/>
          <p:nvPr/>
        </p:nvSpPr>
        <p:spPr>
          <a:xfrm>
            <a:off x="1584403" y="2712719"/>
            <a:ext cx="1442234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45" name="Text 0">
            <a:extLst>
              <a:ext uri="{FF2B5EF4-FFF2-40B4-BE49-F238E27FC236}">
                <a16:creationId xmlns:a16="http://schemas.microsoft.com/office/drawing/2014/main" id="{F226F24F-711F-BFC6-70DB-58A063A5A315}"/>
              </a:ext>
            </a:extLst>
          </p:cNvPr>
          <p:cNvSpPr/>
          <p:nvPr/>
        </p:nvSpPr>
        <p:spPr>
          <a:xfrm>
            <a:off x="3146667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46" name="Text 0">
            <a:extLst>
              <a:ext uri="{FF2B5EF4-FFF2-40B4-BE49-F238E27FC236}">
                <a16:creationId xmlns:a16="http://schemas.microsoft.com/office/drawing/2014/main" id="{7599D7FE-1A33-61ED-C817-3899C67DE0FA}"/>
              </a:ext>
            </a:extLst>
          </p:cNvPr>
          <p:cNvSpPr/>
          <p:nvPr/>
        </p:nvSpPr>
        <p:spPr>
          <a:xfrm>
            <a:off x="4643873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47" name="Text 0">
            <a:extLst>
              <a:ext uri="{FF2B5EF4-FFF2-40B4-BE49-F238E27FC236}">
                <a16:creationId xmlns:a16="http://schemas.microsoft.com/office/drawing/2014/main" id="{AEBDE8D0-CB5D-2AF6-2A9C-6A70AF0D4686}"/>
              </a:ext>
            </a:extLst>
          </p:cNvPr>
          <p:cNvSpPr/>
          <p:nvPr/>
        </p:nvSpPr>
        <p:spPr>
          <a:xfrm>
            <a:off x="6187729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4F5011C7-A811-85E9-2EFB-0397423D2743}"/>
              </a:ext>
            </a:extLst>
          </p:cNvPr>
          <p:cNvSpPr/>
          <p:nvPr/>
        </p:nvSpPr>
        <p:spPr>
          <a:xfrm>
            <a:off x="7681586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49" name="Text 0">
            <a:extLst>
              <a:ext uri="{FF2B5EF4-FFF2-40B4-BE49-F238E27FC236}">
                <a16:creationId xmlns:a16="http://schemas.microsoft.com/office/drawing/2014/main" id="{20715E61-A60A-68CB-BAD9-121885C4FA43}"/>
              </a:ext>
            </a:extLst>
          </p:cNvPr>
          <p:cNvSpPr/>
          <p:nvPr/>
        </p:nvSpPr>
        <p:spPr>
          <a:xfrm>
            <a:off x="922949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343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616D-6603-0CB1-240C-036A420B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CB302-2189-BB04-9F1C-264116C6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"/>
            <a:ext cx="10715625" cy="8077200"/>
          </a:xfrm>
          <a:prstGeom prst="rect">
            <a:avLst/>
          </a:prstGeom>
        </p:spPr>
      </p:pic>
      <p:pic>
        <p:nvPicPr>
          <p:cNvPr id="4" name="Image 8" descr="preencoded.png">
            <a:extLst>
              <a:ext uri="{FF2B5EF4-FFF2-40B4-BE49-F238E27FC236}">
                <a16:creationId xmlns:a16="http://schemas.microsoft.com/office/drawing/2014/main" id="{EAB60FDB-E169-5689-B93C-84EB7D5CE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C0C29ACB-7188-9A6D-29AE-920B4D783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6" name="Text 7">
            <a:extLst>
              <a:ext uri="{FF2B5EF4-FFF2-40B4-BE49-F238E27FC236}">
                <a16:creationId xmlns:a16="http://schemas.microsoft.com/office/drawing/2014/main" id="{9F2B25FF-FD10-E550-4F46-BB38EDFD85A9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0D11C571-E6B9-81FD-0C08-1B816FF6CD89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cut2r</a:t>
            </a:r>
            <a:endParaRPr lang="en-US" sz="1650" dirty="0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C0DD4625-13F7-9992-6309-EC75293B144E}"/>
              </a:ext>
            </a:extLst>
          </p:cNvPr>
          <p:cNvSpPr/>
          <p:nvPr/>
        </p:nvSpPr>
        <p:spPr>
          <a:xfrm>
            <a:off x="7826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52EB1A47-6D00-5B06-663F-B5A02462DDD1}"/>
              </a:ext>
            </a:extLst>
          </p:cNvPr>
          <p:cNvSpPr/>
          <p:nvPr/>
        </p:nvSpPr>
        <p:spPr>
          <a:xfrm>
            <a:off x="1622119" y="2712204"/>
            <a:ext cx="1411920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F6B3F463-A627-0A4E-61D0-A6133DE6FCE6}"/>
              </a:ext>
            </a:extLst>
          </p:cNvPr>
          <p:cNvSpPr/>
          <p:nvPr/>
        </p:nvSpPr>
        <p:spPr>
          <a:xfrm>
            <a:off x="3146667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32B82BD3-1D49-AA5E-7983-7BCDF5847922}"/>
              </a:ext>
            </a:extLst>
          </p:cNvPr>
          <p:cNvSpPr/>
          <p:nvPr/>
        </p:nvSpPr>
        <p:spPr>
          <a:xfrm>
            <a:off x="4643873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99CB9B1E-A091-7044-F174-CEE12B17A652}"/>
              </a:ext>
            </a:extLst>
          </p:cNvPr>
          <p:cNvSpPr/>
          <p:nvPr/>
        </p:nvSpPr>
        <p:spPr>
          <a:xfrm>
            <a:off x="6187729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70190476-8477-AE82-5B14-E7138C1FCB48}"/>
              </a:ext>
            </a:extLst>
          </p:cNvPr>
          <p:cNvSpPr/>
          <p:nvPr/>
        </p:nvSpPr>
        <p:spPr>
          <a:xfrm>
            <a:off x="7681586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E1EE42F7-E276-7D2B-7299-B6CEFE2616B6}"/>
              </a:ext>
            </a:extLst>
          </p:cNvPr>
          <p:cNvSpPr/>
          <p:nvPr/>
        </p:nvSpPr>
        <p:spPr>
          <a:xfrm>
            <a:off x="922949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56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5</cp:revision>
  <dcterms:created xsi:type="dcterms:W3CDTF">2024-11-08T02:15:40Z</dcterms:created>
  <dcterms:modified xsi:type="dcterms:W3CDTF">2024-11-18T15:37:20Z</dcterms:modified>
</cp:coreProperties>
</file>