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4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25C2A-BDD5-C701-89F5-7C215E786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6B9858-A3AD-5970-2E15-63E6E0940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B5D4B2-59E8-770A-C561-941F6BC55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70126-71BE-65C0-B171-32F1D7296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715625" cy="8572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738">
            <a:off x="-1117473" y="3565760"/>
            <a:ext cx="3829050" cy="14573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738">
            <a:off x="4965583" y="3551453"/>
            <a:ext cx="3838575" cy="14573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738">
            <a:off x="6472523" y="3540271"/>
            <a:ext cx="3848100" cy="145732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738">
            <a:off x="7988999" y="3535575"/>
            <a:ext cx="3838575" cy="14573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738">
            <a:off x="393266" y="3573666"/>
            <a:ext cx="3857625" cy="145732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738">
            <a:off x="1905905" y="3574866"/>
            <a:ext cx="3838575" cy="145732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738">
            <a:off x="3435887" y="3560521"/>
            <a:ext cx="3848100" cy="145732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641" y="7577042"/>
            <a:ext cx="828675" cy="6858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43230" y="248952"/>
            <a:ext cx="495300" cy="457200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593176" y="4189524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box1</a:t>
            </a:r>
            <a:endParaRPr lang="en-US" sz="1200" dirty="0"/>
          </a:p>
        </p:txBody>
      </p:sp>
      <p:sp>
        <p:nvSpPr>
          <p:cNvPr id="13" name="Text 1"/>
          <p:cNvSpPr/>
          <p:nvPr/>
        </p:nvSpPr>
        <p:spPr>
          <a:xfrm>
            <a:off x="2114093" y="4189533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box2</a:t>
            </a:r>
            <a:endParaRPr lang="en-US" sz="1200" dirty="0"/>
          </a:p>
        </p:txBody>
      </p:sp>
      <p:sp>
        <p:nvSpPr>
          <p:cNvPr id="14" name="Text 2"/>
          <p:cNvSpPr/>
          <p:nvPr/>
        </p:nvSpPr>
        <p:spPr>
          <a:xfrm>
            <a:off x="3621205" y="4175722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box3</a:t>
            </a:r>
            <a:endParaRPr lang="en-US" sz="1200" dirty="0"/>
          </a:p>
        </p:txBody>
      </p:sp>
      <p:sp>
        <p:nvSpPr>
          <p:cNvPr id="15" name="Text 3"/>
          <p:cNvSpPr/>
          <p:nvPr/>
        </p:nvSpPr>
        <p:spPr>
          <a:xfrm>
            <a:off x="5155978" y="4189543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box4</a:t>
            </a:r>
            <a:endParaRPr lang="en-US" sz="1200" dirty="0"/>
          </a:p>
        </p:txBody>
      </p:sp>
      <p:sp>
        <p:nvSpPr>
          <p:cNvPr id="16" name="Text 4"/>
          <p:cNvSpPr/>
          <p:nvPr/>
        </p:nvSpPr>
        <p:spPr>
          <a:xfrm>
            <a:off x="6676911" y="4189543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box5</a:t>
            </a:r>
            <a:endParaRPr lang="en-US" sz="1200" dirty="0"/>
          </a:p>
        </p:txBody>
      </p:sp>
      <p:sp>
        <p:nvSpPr>
          <p:cNvPr id="17" name="Text 5"/>
          <p:cNvSpPr/>
          <p:nvPr/>
        </p:nvSpPr>
        <p:spPr>
          <a:xfrm>
            <a:off x="8183975" y="4189552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box6</a:t>
            </a:r>
            <a:endParaRPr lang="en-US" sz="1200" dirty="0"/>
          </a:p>
        </p:txBody>
      </p:sp>
      <p:sp>
        <p:nvSpPr>
          <p:cNvPr id="18" name="Text 6"/>
          <p:cNvSpPr/>
          <p:nvPr/>
        </p:nvSpPr>
        <p:spPr>
          <a:xfrm>
            <a:off x="9705023" y="4189562"/>
            <a:ext cx="419100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box7</a:t>
            </a:r>
            <a:endParaRPr lang="en-US" sz="1200" dirty="0"/>
          </a:p>
        </p:txBody>
      </p:sp>
      <p:sp>
        <p:nvSpPr>
          <p:cNvPr id="19" name="Text 7"/>
          <p:cNvSpPr/>
          <p:nvPr/>
        </p:nvSpPr>
        <p:spPr>
          <a:xfrm>
            <a:off x="602839" y="387191"/>
            <a:ext cx="615315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100" dirty="0"/>
          </a:p>
        </p:txBody>
      </p:sp>
      <p:sp>
        <p:nvSpPr>
          <p:cNvPr id="20" name="Text 8"/>
          <p:cNvSpPr/>
          <p:nvPr/>
        </p:nvSpPr>
        <p:spPr>
          <a:xfrm>
            <a:off x="722821" y="947978"/>
            <a:ext cx="713422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65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1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C77CF-272C-2C08-C779-30CE0C5BD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CF57D50-A59E-DE53-D55F-1DE2F96F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715625" cy="8572500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03FBEC75-4EE0-91A4-23F9-A2A7DF6AE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738">
            <a:off x="-1117473" y="3565760"/>
            <a:ext cx="3829050" cy="1457325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E6FB8C8E-91CF-DCB0-E2CF-E26C696F2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738">
            <a:off x="4965583" y="3551453"/>
            <a:ext cx="3838575" cy="1457325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955F874D-BAAD-9E19-051B-915090B86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738">
            <a:off x="6472523" y="3540271"/>
            <a:ext cx="3848100" cy="1457325"/>
          </a:xfrm>
          <a:prstGeom prst="rect">
            <a:avLst/>
          </a:prstGeom>
        </p:spPr>
      </p:pic>
      <p:pic>
        <p:nvPicPr>
          <p:cNvPr id="6" name="Image 4" descr="preencoded.png">
            <a:extLst>
              <a:ext uri="{FF2B5EF4-FFF2-40B4-BE49-F238E27FC236}">
                <a16:creationId xmlns:a16="http://schemas.microsoft.com/office/drawing/2014/main" id="{508C9C58-77D8-606F-F281-D1EB9D50DF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738">
            <a:off x="7988999" y="3535575"/>
            <a:ext cx="3838575" cy="1457325"/>
          </a:xfrm>
          <a:prstGeom prst="rect">
            <a:avLst/>
          </a:prstGeom>
        </p:spPr>
      </p:pic>
      <p:pic>
        <p:nvPicPr>
          <p:cNvPr id="7" name="Image 5" descr="preencoded.png">
            <a:extLst>
              <a:ext uri="{FF2B5EF4-FFF2-40B4-BE49-F238E27FC236}">
                <a16:creationId xmlns:a16="http://schemas.microsoft.com/office/drawing/2014/main" id="{969E2F98-7866-3AE7-BE58-BF5CF56A59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738">
            <a:off x="393266" y="3573666"/>
            <a:ext cx="3857625" cy="1457325"/>
          </a:xfrm>
          <a:prstGeom prst="rect">
            <a:avLst/>
          </a:prstGeom>
        </p:spPr>
      </p:pic>
      <p:pic>
        <p:nvPicPr>
          <p:cNvPr id="8" name="Image 6" descr="preencoded.png">
            <a:extLst>
              <a:ext uri="{FF2B5EF4-FFF2-40B4-BE49-F238E27FC236}">
                <a16:creationId xmlns:a16="http://schemas.microsoft.com/office/drawing/2014/main" id="{5F59ECC5-9395-D926-EBDD-94DBA90599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738">
            <a:off x="1905905" y="3574866"/>
            <a:ext cx="3838575" cy="1457325"/>
          </a:xfrm>
          <a:prstGeom prst="rect">
            <a:avLst/>
          </a:prstGeom>
        </p:spPr>
      </p:pic>
      <p:pic>
        <p:nvPicPr>
          <p:cNvPr id="9" name="Image 7" descr="preencoded.png">
            <a:extLst>
              <a:ext uri="{FF2B5EF4-FFF2-40B4-BE49-F238E27FC236}">
                <a16:creationId xmlns:a16="http://schemas.microsoft.com/office/drawing/2014/main" id="{1FE5FBE9-8BD3-FBDE-50F0-B21A7591BF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738">
            <a:off x="3435887" y="3560521"/>
            <a:ext cx="3848100" cy="1457325"/>
          </a:xfrm>
          <a:prstGeom prst="rect">
            <a:avLst/>
          </a:prstGeom>
        </p:spPr>
      </p:pic>
      <p:pic>
        <p:nvPicPr>
          <p:cNvPr id="10" name="Image 8" descr="preencoded.png">
            <a:extLst>
              <a:ext uri="{FF2B5EF4-FFF2-40B4-BE49-F238E27FC236}">
                <a16:creationId xmlns:a16="http://schemas.microsoft.com/office/drawing/2014/main" id="{CC54B091-E059-726A-BD5D-7B0DC1C264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641" y="7577042"/>
            <a:ext cx="828675" cy="685800"/>
          </a:xfrm>
          <a:prstGeom prst="rect">
            <a:avLst/>
          </a:prstGeom>
        </p:spPr>
      </p:pic>
      <p:pic>
        <p:nvPicPr>
          <p:cNvPr id="11" name="Image 9" descr="preencoded.png">
            <a:extLst>
              <a:ext uri="{FF2B5EF4-FFF2-40B4-BE49-F238E27FC236}">
                <a16:creationId xmlns:a16="http://schemas.microsoft.com/office/drawing/2014/main" id="{8904A24A-B8F8-0BE9-B255-C8BC997A0D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43230" y="248952"/>
            <a:ext cx="495300" cy="457200"/>
          </a:xfrm>
          <a:prstGeom prst="rect">
            <a:avLst/>
          </a:prstGeom>
        </p:spPr>
      </p:pic>
      <p:sp>
        <p:nvSpPr>
          <p:cNvPr id="12" name="Text 0">
            <a:extLst>
              <a:ext uri="{FF2B5EF4-FFF2-40B4-BE49-F238E27FC236}">
                <a16:creationId xmlns:a16="http://schemas.microsoft.com/office/drawing/2014/main" id="{FBF683B9-D82C-2404-2F66-2046F06C68D4}"/>
              </a:ext>
            </a:extLst>
          </p:cNvPr>
          <p:cNvSpPr/>
          <p:nvPr/>
        </p:nvSpPr>
        <p:spPr>
          <a:xfrm>
            <a:off x="78263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box1</a:t>
            </a:r>
            <a:endParaRPr lang="en-US" sz="1200" dirty="0"/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4811E7DB-03BB-CA50-B4A2-C6CAF436926B}"/>
              </a:ext>
            </a:extLst>
          </p:cNvPr>
          <p:cNvSpPr/>
          <p:nvPr/>
        </p:nvSpPr>
        <p:spPr>
          <a:xfrm>
            <a:off x="602839" y="387191"/>
            <a:ext cx="615315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100" dirty="0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20698A83-2088-2094-59F8-8291427C3CBF}"/>
              </a:ext>
            </a:extLst>
          </p:cNvPr>
          <p:cNvSpPr/>
          <p:nvPr/>
        </p:nvSpPr>
        <p:spPr>
          <a:xfrm>
            <a:off x="722821" y="947978"/>
            <a:ext cx="713422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65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1650" dirty="0"/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C265FB1C-D425-B558-E99A-6E1AFC938AD2}"/>
              </a:ext>
            </a:extLst>
          </p:cNvPr>
          <p:cNvSpPr/>
          <p:nvPr/>
        </p:nvSpPr>
        <p:spPr>
          <a:xfrm>
            <a:off x="1587189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box2</a:t>
            </a:r>
            <a:endParaRPr lang="en-US" sz="1200" dirty="0"/>
          </a:p>
        </p:txBody>
      </p:sp>
      <p:sp>
        <p:nvSpPr>
          <p:cNvPr id="22" name="Text 0">
            <a:extLst>
              <a:ext uri="{FF2B5EF4-FFF2-40B4-BE49-F238E27FC236}">
                <a16:creationId xmlns:a16="http://schemas.microsoft.com/office/drawing/2014/main" id="{4AFD7275-CC9C-5B3A-84F3-CFFDF4EB541C}"/>
              </a:ext>
            </a:extLst>
          </p:cNvPr>
          <p:cNvSpPr/>
          <p:nvPr/>
        </p:nvSpPr>
        <p:spPr>
          <a:xfrm>
            <a:off x="3099141" y="2682755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box3</a:t>
            </a:r>
            <a:endParaRPr lang="en-US" sz="1200" dirty="0"/>
          </a:p>
        </p:txBody>
      </p:sp>
      <p:sp>
        <p:nvSpPr>
          <p:cNvPr id="26" name="Text 0">
            <a:extLst>
              <a:ext uri="{FF2B5EF4-FFF2-40B4-BE49-F238E27FC236}">
                <a16:creationId xmlns:a16="http://schemas.microsoft.com/office/drawing/2014/main" id="{AB01592D-BC91-D35E-1920-8E1219F4D8E6}"/>
              </a:ext>
            </a:extLst>
          </p:cNvPr>
          <p:cNvSpPr/>
          <p:nvPr/>
        </p:nvSpPr>
        <p:spPr>
          <a:xfrm>
            <a:off x="4647048" y="2682755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box4</a:t>
            </a:r>
            <a:endParaRPr lang="en-US" sz="1200" dirty="0"/>
          </a:p>
        </p:txBody>
      </p:sp>
      <p:sp>
        <p:nvSpPr>
          <p:cNvPr id="27" name="Text 0">
            <a:extLst>
              <a:ext uri="{FF2B5EF4-FFF2-40B4-BE49-F238E27FC236}">
                <a16:creationId xmlns:a16="http://schemas.microsoft.com/office/drawing/2014/main" id="{AA4BB6DE-9983-2FC6-E16B-67F1BC8291E1}"/>
              </a:ext>
            </a:extLst>
          </p:cNvPr>
          <p:cNvSpPr/>
          <p:nvPr/>
        </p:nvSpPr>
        <p:spPr>
          <a:xfrm>
            <a:off x="6164317" y="264466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box5</a:t>
            </a:r>
            <a:endParaRPr lang="en-US" sz="1200" dirty="0"/>
          </a:p>
        </p:txBody>
      </p:sp>
      <p:sp>
        <p:nvSpPr>
          <p:cNvPr id="28" name="Text 0">
            <a:extLst>
              <a:ext uri="{FF2B5EF4-FFF2-40B4-BE49-F238E27FC236}">
                <a16:creationId xmlns:a16="http://schemas.microsoft.com/office/drawing/2014/main" id="{E1EC562A-D128-77E5-370A-08ABDADE44A9}"/>
              </a:ext>
            </a:extLst>
          </p:cNvPr>
          <p:cNvSpPr/>
          <p:nvPr/>
        </p:nvSpPr>
        <p:spPr>
          <a:xfrm>
            <a:off x="7642753" y="2660542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box6</a:t>
            </a:r>
            <a:endParaRPr lang="en-US" sz="1200" dirty="0"/>
          </a:p>
        </p:txBody>
      </p:sp>
      <p:sp>
        <p:nvSpPr>
          <p:cNvPr id="30" name="Text 0">
            <a:extLst>
              <a:ext uri="{FF2B5EF4-FFF2-40B4-BE49-F238E27FC236}">
                <a16:creationId xmlns:a16="http://schemas.microsoft.com/office/drawing/2014/main" id="{A77D7DE2-F559-630B-8BB4-B0F99F56353E}"/>
              </a:ext>
            </a:extLst>
          </p:cNvPr>
          <p:cNvSpPr/>
          <p:nvPr/>
        </p:nvSpPr>
        <p:spPr>
          <a:xfrm>
            <a:off x="9176482" y="2660542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306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3</cp:revision>
  <dcterms:created xsi:type="dcterms:W3CDTF">2024-11-08T02:15:40Z</dcterms:created>
  <dcterms:modified xsi:type="dcterms:W3CDTF">2024-11-08T02:34:13Z</dcterms:modified>
</cp:coreProperties>
</file>