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90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D900-9B19-916C-02F0-5ADAB1F1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806D-5663-10B8-17AC-5AD516687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B6191-6716-51E2-905B-AA5F92EB8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6F53-6595-A37B-8C91-DE3BDC19D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3F0A-23C8-4A5A-5F78-DB585A8C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E26A9-5083-01EA-32E4-0CD8809C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71617-6311-094F-797A-46AFE37D6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C26B-864B-6D37-A7C6-5636C88F4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6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E17EE-5771-1C9D-AE39-34B487EC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9D96C-3460-CC1E-8D9B-AE9C41D7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80099-90B4-8D0B-AC84-8B8B7A091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F108-303A-F168-B6E8-9EE6AC705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18C6-76A8-46D9-C70E-33A38F87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48A53-ABAA-3FD3-2D59-F625A278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940" y="-77492"/>
            <a:ext cx="13427504" cy="87274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816EDB-1DE4-0886-975E-7DDDBB9DF0A6}"/>
              </a:ext>
            </a:extLst>
          </p:cNvPr>
          <p:cNvSpPr txBox="1">
            <a:spLocks/>
          </p:cNvSpPr>
          <p:nvPr/>
        </p:nvSpPr>
        <p:spPr>
          <a:xfrm>
            <a:off x="397192" y="3363123"/>
            <a:ext cx="9921240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3600" b="0" cap="none" dirty="0">
                <a:latin typeface="Arial" panose="020B0604020202020204" pitchFamily="34" charset="0"/>
                <a:cs typeface="Arial" panose="020B0604020202020204" pitchFamily="34" charset="0"/>
              </a:rPr>
              <a:t>cut1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5E6F086-9D75-D11A-2740-729E778CD125}"/>
              </a:ext>
            </a:extLst>
          </p:cNvPr>
          <p:cNvSpPr txBox="1">
            <a:spLocks/>
          </p:cNvSpPr>
          <p:nvPr/>
        </p:nvSpPr>
        <p:spPr>
          <a:xfrm>
            <a:off x="1823656" y="5034159"/>
            <a:ext cx="7068312" cy="75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Hive Template (Hexagonal Canvas)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9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32567-7D34-A9DD-58BD-C6A316A2B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1EA22D3-772A-A30C-5AE9-E4E608C8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E7D16DA8-8CFC-8D77-EE34-6A37028D3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5" y="1617745"/>
            <a:ext cx="3019425" cy="260985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6FEB1E-8CCC-B3E8-0DCD-7C08755B6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45" y="4313920"/>
            <a:ext cx="3019425" cy="2609850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175C2C9F-4EA8-4E1E-5052-2FE4D247B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319" y="2972819"/>
            <a:ext cx="3019425" cy="2609850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D6B929E3-3E5D-DD7B-5370-109B2579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29" y="5655193"/>
            <a:ext cx="3019425" cy="2609850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BA5A4472-71F2-6C9F-1761-2DA53A372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703" y="1617774"/>
            <a:ext cx="3019425" cy="2609850"/>
          </a:xfrm>
          <a:prstGeom prst="rect">
            <a:avLst/>
          </a:prstGeom>
        </p:spPr>
      </p:pic>
      <p:pic>
        <p:nvPicPr>
          <p:cNvPr id="8" name="Image 6" descr="preencoded.png">
            <a:extLst>
              <a:ext uri="{FF2B5EF4-FFF2-40B4-BE49-F238E27FC236}">
                <a16:creationId xmlns:a16="http://schemas.microsoft.com/office/drawing/2014/main" id="{0F31109A-2B24-0F3D-1D92-D2D209EC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684" y="4313958"/>
            <a:ext cx="3019425" cy="2609850"/>
          </a:xfrm>
          <a:prstGeom prst="rect">
            <a:avLst/>
          </a:prstGeom>
        </p:spPr>
      </p:pic>
      <p:pic>
        <p:nvPicPr>
          <p:cNvPr id="9" name="Image 7" descr="preencoded.png">
            <a:extLst>
              <a:ext uri="{FF2B5EF4-FFF2-40B4-BE49-F238E27FC236}">
                <a16:creationId xmlns:a16="http://schemas.microsoft.com/office/drawing/2014/main" id="{B6969037-31CE-41AC-8D24-E7343CAA9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782" y="2972772"/>
            <a:ext cx="3019425" cy="2609850"/>
          </a:xfrm>
          <a:prstGeom prst="rect">
            <a:avLst/>
          </a:prstGeom>
        </p:spPr>
      </p:pic>
      <p:pic>
        <p:nvPicPr>
          <p:cNvPr id="10" name="Image 8" descr="preencoded.png">
            <a:extLst>
              <a:ext uri="{FF2B5EF4-FFF2-40B4-BE49-F238E27FC236}">
                <a16:creationId xmlns:a16="http://schemas.microsoft.com/office/drawing/2014/main" id="{1FEC65CA-F744-C872-29D8-3339C335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73" y="5655116"/>
            <a:ext cx="3019425" cy="2609850"/>
          </a:xfrm>
          <a:prstGeom prst="rect">
            <a:avLst/>
          </a:prstGeom>
        </p:spPr>
      </p:pic>
      <p:pic>
        <p:nvPicPr>
          <p:cNvPr id="11" name="Image 9" descr="preencoded.png">
            <a:extLst>
              <a:ext uri="{FF2B5EF4-FFF2-40B4-BE49-F238E27FC236}">
                <a16:creationId xmlns:a16="http://schemas.microsoft.com/office/drawing/2014/main" id="{27709B7D-1DAC-8BBA-DEBA-6B0C0DBB4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E38069F4-640F-63EC-EAAF-7B925850F060}"/>
              </a:ext>
            </a:extLst>
          </p:cNvPr>
          <p:cNvSpPr/>
          <p:nvPr/>
        </p:nvSpPr>
        <p:spPr>
          <a:xfrm>
            <a:off x="786799" y="280681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pic>
        <p:nvPicPr>
          <p:cNvPr id="13" name="Image 10" descr="preencoded.png">
            <a:extLst>
              <a:ext uri="{FF2B5EF4-FFF2-40B4-BE49-F238E27FC236}">
                <a16:creationId xmlns:a16="http://schemas.microsoft.com/office/drawing/2014/main" id="{1D8F90D9-FC11-8A42-63D3-7ADD0C3C0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EDAC0A92-97BD-1EB9-6303-1AC49A7B03B6}"/>
              </a:ext>
            </a:extLst>
          </p:cNvPr>
          <p:cNvSpPr/>
          <p:nvPr/>
        </p:nvSpPr>
        <p:spPr>
          <a:xfrm>
            <a:off x="602839" y="387191"/>
            <a:ext cx="61531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4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40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CD8D2FBF-F009-C372-A719-9F889DF8E2A7}"/>
              </a:ext>
            </a:extLst>
          </p:cNvPr>
          <p:cNvSpPr/>
          <p:nvPr/>
        </p:nvSpPr>
        <p:spPr>
          <a:xfrm>
            <a:off x="648497" y="900034"/>
            <a:ext cx="71342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210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F60FE8D5-BC5B-2D47-C866-57A5A3C2669C}"/>
              </a:ext>
            </a:extLst>
          </p:cNvPr>
          <p:cNvSpPr/>
          <p:nvPr/>
        </p:nvSpPr>
        <p:spPr>
          <a:xfrm>
            <a:off x="788179" y="5516861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C16F1C79-86D6-9DD3-B5A1-4480971E485A}"/>
              </a:ext>
            </a:extLst>
          </p:cNvPr>
          <p:cNvSpPr/>
          <p:nvPr/>
        </p:nvSpPr>
        <p:spPr>
          <a:xfrm>
            <a:off x="3097292" y="4134298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1125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C57D36CA-215B-7B0C-C327-57806E5B98BE}"/>
              </a:ext>
            </a:extLst>
          </p:cNvPr>
          <p:cNvSpPr/>
          <p:nvPr/>
        </p:nvSpPr>
        <p:spPr>
          <a:xfrm>
            <a:off x="5406276" y="2806922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1125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11297E19-CDCB-1363-84A7-633A30B70BA6}"/>
              </a:ext>
            </a:extLst>
          </p:cNvPr>
          <p:cNvSpPr/>
          <p:nvPr/>
        </p:nvSpPr>
        <p:spPr>
          <a:xfrm>
            <a:off x="7715260" y="4134193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1125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1713DC1A-34F9-8B13-3D7E-B833C973B264}"/>
              </a:ext>
            </a:extLst>
          </p:cNvPr>
          <p:cNvSpPr/>
          <p:nvPr/>
        </p:nvSpPr>
        <p:spPr>
          <a:xfrm>
            <a:off x="3109912" y="685454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21479DE7-D60D-E74C-2E7B-E91BE3C260E2}"/>
              </a:ext>
            </a:extLst>
          </p:cNvPr>
          <p:cNvSpPr/>
          <p:nvPr/>
        </p:nvSpPr>
        <p:spPr>
          <a:xfrm>
            <a:off x="5406209" y="5516918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2D927464-CCFC-5856-2637-A5B49BCC32C9}"/>
              </a:ext>
            </a:extLst>
          </p:cNvPr>
          <p:cNvSpPr/>
          <p:nvPr/>
        </p:nvSpPr>
        <p:spPr>
          <a:xfrm>
            <a:off x="7715260" y="6889178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1125" dirty="0"/>
          </a:p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365643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5625" cy="8572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0" y="1624660"/>
            <a:ext cx="3019425" cy="2609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81" y="4320835"/>
            <a:ext cx="3019425" cy="2609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44" y="2980925"/>
            <a:ext cx="3019425" cy="26098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754" y="5663298"/>
            <a:ext cx="3019425" cy="26098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13" y="1622727"/>
            <a:ext cx="3019425" cy="2609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74" y="4317416"/>
            <a:ext cx="3019425" cy="2609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972" y="2973734"/>
            <a:ext cx="3019425" cy="2609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73" y="5655116"/>
            <a:ext cx="3019425" cy="2609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61" y="7592101"/>
            <a:ext cx="828675" cy="6858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787309" y="273952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box1</a:t>
            </a:r>
            <a:endParaRPr lang="en-US" sz="1125" dirty="0"/>
          </a:p>
        </p:txBody>
      </p:sp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9896" y="264007"/>
            <a:ext cx="495300" cy="457200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602839" y="387191"/>
            <a:ext cx="615315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4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400" dirty="0"/>
          </a:p>
        </p:txBody>
      </p:sp>
      <p:sp>
        <p:nvSpPr>
          <p:cNvPr id="15" name="Text 2"/>
          <p:cNvSpPr/>
          <p:nvPr/>
        </p:nvSpPr>
        <p:spPr>
          <a:xfrm>
            <a:off x="648497" y="900034"/>
            <a:ext cx="7134225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2100" dirty="0"/>
          </a:p>
        </p:txBody>
      </p:sp>
      <p:sp>
        <p:nvSpPr>
          <p:cNvPr id="16" name="Text 3"/>
          <p:cNvSpPr/>
          <p:nvPr/>
        </p:nvSpPr>
        <p:spPr>
          <a:xfrm>
            <a:off x="782480" y="5502631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box2</a:t>
            </a:r>
            <a:endParaRPr lang="en-US" sz="1125" dirty="0"/>
          </a:p>
        </p:txBody>
      </p:sp>
      <p:sp>
        <p:nvSpPr>
          <p:cNvPr id="17" name="Text 4"/>
          <p:cNvSpPr/>
          <p:nvPr/>
        </p:nvSpPr>
        <p:spPr>
          <a:xfrm>
            <a:off x="3093482" y="4183114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top_hex2</a:t>
            </a:r>
            <a:endParaRPr lang="en-US" sz="1125" dirty="0"/>
          </a:p>
        </p:txBody>
      </p:sp>
      <p:sp>
        <p:nvSpPr>
          <p:cNvPr id="18" name="Text 5"/>
          <p:cNvSpPr/>
          <p:nvPr/>
        </p:nvSpPr>
        <p:spPr>
          <a:xfrm>
            <a:off x="5407675" y="2822677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top_hex3</a:t>
            </a:r>
            <a:endParaRPr lang="en-US" sz="1125" dirty="0"/>
          </a:p>
        </p:txBody>
      </p:sp>
      <p:sp>
        <p:nvSpPr>
          <p:cNvPr id="19" name="Text 6"/>
          <p:cNvSpPr/>
          <p:nvPr/>
        </p:nvSpPr>
        <p:spPr>
          <a:xfrm>
            <a:off x="7715260" y="4178082"/>
            <a:ext cx="22479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top_hex4</a:t>
            </a:r>
            <a:endParaRPr lang="en-US" sz="1125" dirty="0"/>
          </a:p>
        </p:txBody>
      </p:sp>
      <p:sp>
        <p:nvSpPr>
          <p:cNvPr id="20" name="Text 7"/>
          <p:cNvSpPr/>
          <p:nvPr/>
        </p:nvSpPr>
        <p:spPr>
          <a:xfrm>
            <a:off x="3093482" y="679677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bottom_hex2</a:t>
            </a:r>
            <a:r>
              <a:rPr lang="en-US" sz="1125" dirty="0">
                <a:solidFill>
                  <a:srgbClr val="000000"/>
                </a:solidFill>
              </a:rPr>
              <a:t> </a:t>
            </a:r>
            <a:endParaRPr lang="en-US" sz="1125" dirty="0"/>
          </a:p>
        </p:txBody>
      </p:sp>
      <p:sp>
        <p:nvSpPr>
          <p:cNvPr id="21" name="Text 8"/>
          <p:cNvSpPr/>
          <p:nvPr/>
        </p:nvSpPr>
        <p:spPr>
          <a:xfrm>
            <a:off x="5399436" y="5455587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bottom_hex3</a:t>
            </a:r>
            <a:endParaRPr lang="en-US" sz="1125" dirty="0"/>
          </a:p>
        </p:txBody>
      </p:sp>
      <p:sp>
        <p:nvSpPr>
          <p:cNvPr id="22" name="Text 9"/>
          <p:cNvSpPr/>
          <p:nvPr/>
        </p:nvSpPr>
        <p:spPr>
          <a:xfrm>
            <a:off x="7715260" y="6796773"/>
            <a:ext cx="2247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bottom_hex4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F175-8A26-4CDE-A38B-6D693B016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B71F55-474C-3FC9-8F80-1118800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366" y="0"/>
            <a:ext cx="13173559" cy="85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3</cp:revision>
  <dcterms:created xsi:type="dcterms:W3CDTF">2024-11-07T23:50:27Z</dcterms:created>
  <dcterms:modified xsi:type="dcterms:W3CDTF">2024-11-18T03:28:31Z</dcterms:modified>
</cp:coreProperties>
</file>