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sldIdLst>
    <p:sldId id="530" r:id="rId5"/>
    <p:sldId id="256" r:id="rId6"/>
    <p:sldId id="257" r:id="rId7"/>
    <p:sldId id="539" r:id="rId8"/>
    <p:sldId id="551" r:id="rId9"/>
    <p:sldId id="55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29B7F6-5B54-431D-A30B-260A0EC2DD98}">
          <p14:sldIdLst>
            <p14:sldId id="530"/>
            <p14:sldId id="256"/>
            <p14:sldId id="257"/>
            <p14:sldId id="539"/>
            <p14:sldId id="551"/>
            <p14:sldId id="5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422"/>
  </p:normalViewPr>
  <p:slideViewPr>
    <p:cSldViewPr snapToGrid="0">
      <p:cViewPr varScale="1">
        <p:scale>
          <a:sx n="86" d="100"/>
          <a:sy n="86" d="100"/>
        </p:scale>
        <p:origin x="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83F0A-23C8-4A5A-5F78-DB585A8CD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5E26A9-5083-01EA-32E4-0CD8809CA5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D71617-6311-094F-797A-46AFE37D6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DC26B-864B-6D37-A7C6-5636C88F4B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6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987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  <p:sldLayoutId id="2147483671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856" y="2154255"/>
            <a:ext cx="9921240" cy="1481328"/>
          </a:xfrm>
        </p:spPr>
        <p:txBody>
          <a:bodyPr/>
          <a:lstStyle/>
          <a:p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3600" b="0" cap="none" dirty="0">
                <a:latin typeface="Arial" panose="020B0604020202020204" pitchFamily="34" charset="0"/>
                <a:cs typeface="Arial" panose="020B0604020202020204" pitchFamily="34" charset="0"/>
              </a:rPr>
              <a:t>cut1</a:t>
            </a:r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1" y="0"/>
            <a:ext cx="85725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775" y="1299728"/>
            <a:ext cx="2415540" cy="208788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816" y="3456668"/>
            <a:ext cx="2415540" cy="208788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0826" y="2384740"/>
            <a:ext cx="2415540" cy="208788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554" y="4530638"/>
            <a:ext cx="2415540" cy="208788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281" y="1298182"/>
            <a:ext cx="2415540" cy="208788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690" y="3453933"/>
            <a:ext cx="2415540" cy="208788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128" y="2378987"/>
            <a:ext cx="2415540" cy="208788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169" y="4524093"/>
            <a:ext cx="2415540" cy="208788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7960" y="6073681"/>
            <a:ext cx="662940" cy="548640"/>
          </a:xfrm>
          <a:prstGeom prst="rect">
            <a:avLst/>
          </a:prstGeom>
        </p:spPr>
      </p:pic>
      <p:sp>
        <p:nvSpPr>
          <p:cNvPr id="12" name="Text 0"/>
          <p:cNvSpPr/>
          <p:nvPr/>
        </p:nvSpPr>
        <p:spPr>
          <a:xfrm>
            <a:off x="2439598" y="2191618"/>
            <a:ext cx="179832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ct val="79650"/>
              </a:lnSpc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box1</a:t>
            </a:r>
            <a:endParaRPr lang="en-US" sz="900" dirty="0"/>
          </a:p>
        </p:txBody>
      </p:sp>
      <p:pic>
        <p:nvPicPr>
          <p:cNvPr id="13" name="Image 10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1667" y="211206"/>
            <a:ext cx="396240" cy="365760"/>
          </a:xfrm>
          <a:prstGeom prst="rect">
            <a:avLst/>
          </a:prstGeom>
        </p:spPr>
      </p:pic>
      <p:sp>
        <p:nvSpPr>
          <p:cNvPr id="14" name="Text 1"/>
          <p:cNvSpPr/>
          <p:nvPr/>
        </p:nvSpPr>
        <p:spPr>
          <a:xfrm>
            <a:off x="2292022" y="309753"/>
            <a:ext cx="4922520" cy="2895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ct val="79650"/>
              </a:lnSpc>
            </a:pPr>
            <a:r>
              <a:rPr lang="en-US" sz="1920" b="1" dirty="0">
                <a:solidFill>
                  <a:srgbClr val="2B2B3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cut1</a:t>
            </a:r>
            <a:endParaRPr lang="en-US" sz="1920" dirty="0"/>
          </a:p>
        </p:txBody>
      </p:sp>
      <p:sp>
        <p:nvSpPr>
          <p:cNvPr id="15" name="Text 2"/>
          <p:cNvSpPr/>
          <p:nvPr/>
        </p:nvSpPr>
        <p:spPr>
          <a:xfrm>
            <a:off x="2328548" y="720027"/>
            <a:ext cx="5707380" cy="25908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ct val="79650"/>
              </a:lnSpc>
            </a:pPr>
            <a:r>
              <a:rPr lang="en-US" sz="1680" b="1" dirty="0">
                <a:solidFill>
                  <a:srgbClr val="2F2F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cut2</a:t>
            </a:r>
            <a:endParaRPr lang="en-US" sz="1680" dirty="0"/>
          </a:p>
        </p:txBody>
      </p:sp>
      <p:sp>
        <p:nvSpPr>
          <p:cNvPr id="16" name="Text 3"/>
          <p:cNvSpPr/>
          <p:nvPr/>
        </p:nvSpPr>
        <p:spPr>
          <a:xfrm>
            <a:off x="2435734" y="4402105"/>
            <a:ext cx="179832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ct val="79650"/>
              </a:lnSpc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box2</a:t>
            </a:r>
            <a:endParaRPr lang="en-US" sz="900" dirty="0"/>
          </a:p>
        </p:txBody>
      </p:sp>
      <p:sp>
        <p:nvSpPr>
          <p:cNvPr id="17" name="Text 4"/>
          <p:cNvSpPr/>
          <p:nvPr/>
        </p:nvSpPr>
        <p:spPr>
          <a:xfrm>
            <a:off x="4284536" y="3346491"/>
            <a:ext cx="1798320" cy="1371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ct val="79650"/>
              </a:lnSpc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top_hex2</a:t>
            </a:r>
            <a:endParaRPr lang="en-US" sz="900" dirty="0"/>
          </a:p>
        </p:txBody>
      </p:sp>
      <p:sp>
        <p:nvSpPr>
          <p:cNvPr id="18" name="Text 5"/>
          <p:cNvSpPr/>
          <p:nvPr/>
        </p:nvSpPr>
        <p:spPr>
          <a:xfrm>
            <a:off x="6135890" y="2258142"/>
            <a:ext cx="1798320" cy="1371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ct val="79650"/>
              </a:lnSpc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top_hex3</a:t>
            </a:r>
            <a:endParaRPr lang="en-US" sz="900" dirty="0"/>
          </a:p>
        </p:txBody>
      </p:sp>
      <p:sp>
        <p:nvSpPr>
          <p:cNvPr id="19" name="Text 6"/>
          <p:cNvSpPr/>
          <p:nvPr/>
        </p:nvSpPr>
        <p:spPr>
          <a:xfrm>
            <a:off x="7981958" y="3342466"/>
            <a:ext cx="1798320" cy="1371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ct val="79650"/>
              </a:lnSpc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top_hex4</a:t>
            </a:r>
            <a:endParaRPr lang="en-US" sz="900" dirty="0"/>
          </a:p>
        </p:txBody>
      </p:sp>
      <p:sp>
        <p:nvSpPr>
          <p:cNvPr id="20" name="Text 7"/>
          <p:cNvSpPr/>
          <p:nvPr/>
        </p:nvSpPr>
        <p:spPr>
          <a:xfrm>
            <a:off x="4284536" y="5437418"/>
            <a:ext cx="179832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ct val="79650"/>
              </a:lnSpc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bottom_hex2</a:t>
            </a:r>
            <a:r>
              <a:rPr lang="en-US" sz="900" dirty="0">
                <a:solidFill>
                  <a:srgbClr val="000000"/>
                </a:solidFill>
              </a:rPr>
              <a:t> </a:t>
            </a:r>
            <a:endParaRPr lang="en-US" sz="900" dirty="0"/>
          </a:p>
        </p:txBody>
      </p:sp>
      <p:sp>
        <p:nvSpPr>
          <p:cNvPr id="21" name="Text 8"/>
          <p:cNvSpPr/>
          <p:nvPr/>
        </p:nvSpPr>
        <p:spPr>
          <a:xfrm>
            <a:off x="6129299" y="4364470"/>
            <a:ext cx="179832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ct val="79650"/>
              </a:lnSpc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bottom_hex3</a:t>
            </a:r>
            <a:endParaRPr lang="en-US" sz="900" dirty="0"/>
          </a:p>
        </p:txBody>
      </p:sp>
      <p:sp>
        <p:nvSpPr>
          <p:cNvPr id="22" name="Text 9"/>
          <p:cNvSpPr/>
          <p:nvPr/>
        </p:nvSpPr>
        <p:spPr>
          <a:xfrm>
            <a:off x="7981958" y="5437418"/>
            <a:ext cx="179832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ct val="79650"/>
              </a:lnSpc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bottom_hex4</a:t>
            </a:r>
            <a:endParaRPr lang="en-US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32567-7D34-A9DD-58BD-C6A316A2B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B1EA22D3-772A-A30C-5AE9-E4E608C8B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1" y="0"/>
            <a:ext cx="8572500" cy="6858000"/>
          </a:xfrm>
          <a:prstGeom prst="rect">
            <a:avLst/>
          </a:prstGeom>
        </p:spPr>
      </p:pic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E7D16DA8-8CFC-8D77-EE34-6A37028D3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427" y="1294196"/>
            <a:ext cx="2415540" cy="2087880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76FEB1E-8CCC-B3E8-0DCD-7C08755B6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9467" y="3451136"/>
            <a:ext cx="2415540" cy="2087880"/>
          </a:xfrm>
          <a:prstGeom prst="rect">
            <a:avLst/>
          </a:prstGeom>
        </p:spPr>
      </p:pic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175C2C9F-4EA8-4E1E-5052-2FE4D247B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4006" y="2378255"/>
            <a:ext cx="2415540" cy="2087880"/>
          </a:xfrm>
          <a:prstGeom prst="rect">
            <a:avLst/>
          </a:prstGeom>
        </p:spPr>
      </p:pic>
      <p:pic>
        <p:nvPicPr>
          <p:cNvPr id="6" name="Image 4" descr="preencoded.png">
            <a:extLst>
              <a:ext uri="{FF2B5EF4-FFF2-40B4-BE49-F238E27FC236}">
                <a16:creationId xmlns:a16="http://schemas.microsoft.com/office/drawing/2014/main" id="{D6B929E3-3E5D-DD7B-5370-109B2579D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734" y="4524154"/>
            <a:ext cx="2415540" cy="2087880"/>
          </a:xfrm>
          <a:prstGeom prst="rect">
            <a:avLst/>
          </a:prstGeom>
        </p:spPr>
      </p:pic>
      <p:pic>
        <p:nvPicPr>
          <p:cNvPr id="7" name="Image 5" descr="preencoded.png">
            <a:extLst>
              <a:ext uri="{FF2B5EF4-FFF2-40B4-BE49-F238E27FC236}">
                <a16:creationId xmlns:a16="http://schemas.microsoft.com/office/drawing/2014/main" id="{BA5A4472-71F2-6C9F-1761-2DA53A372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913" y="1294219"/>
            <a:ext cx="2415540" cy="2087880"/>
          </a:xfrm>
          <a:prstGeom prst="rect">
            <a:avLst/>
          </a:prstGeom>
        </p:spPr>
      </p:pic>
      <p:pic>
        <p:nvPicPr>
          <p:cNvPr id="8" name="Image 6" descr="preencoded.png">
            <a:extLst>
              <a:ext uri="{FF2B5EF4-FFF2-40B4-BE49-F238E27FC236}">
                <a16:creationId xmlns:a16="http://schemas.microsoft.com/office/drawing/2014/main" id="{0F31109A-2B24-0F3D-1D92-D2D209ECF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3898" y="3451166"/>
            <a:ext cx="2415540" cy="2087880"/>
          </a:xfrm>
          <a:prstGeom prst="rect">
            <a:avLst/>
          </a:prstGeom>
        </p:spPr>
      </p:pic>
      <p:pic>
        <p:nvPicPr>
          <p:cNvPr id="9" name="Image 7" descr="preencoded.png">
            <a:extLst>
              <a:ext uri="{FF2B5EF4-FFF2-40B4-BE49-F238E27FC236}">
                <a16:creationId xmlns:a16="http://schemas.microsoft.com/office/drawing/2014/main" id="{B6969037-31CE-41AC-8D24-E7343CAA9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1176" y="2378218"/>
            <a:ext cx="2415540" cy="2087880"/>
          </a:xfrm>
          <a:prstGeom prst="rect">
            <a:avLst/>
          </a:prstGeom>
        </p:spPr>
      </p:pic>
      <p:pic>
        <p:nvPicPr>
          <p:cNvPr id="10" name="Image 8" descr="preencoded.png">
            <a:extLst>
              <a:ext uri="{FF2B5EF4-FFF2-40B4-BE49-F238E27FC236}">
                <a16:creationId xmlns:a16="http://schemas.microsoft.com/office/drawing/2014/main" id="{1FEC65CA-F744-C872-29D8-3339C3353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169" y="4524093"/>
            <a:ext cx="2415540" cy="2087880"/>
          </a:xfrm>
          <a:prstGeom prst="rect">
            <a:avLst/>
          </a:prstGeom>
        </p:spPr>
      </p:pic>
      <p:pic>
        <p:nvPicPr>
          <p:cNvPr id="11" name="Image 9" descr="preencoded.png">
            <a:extLst>
              <a:ext uri="{FF2B5EF4-FFF2-40B4-BE49-F238E27FC236}">
                <a16:creationId xmlns:a16="http://schemas.microsoft.com/office/drawing/2014/main" id="{27709B7D-1DAC-8BBA-DEBA-6B0C0DBB47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7960" y="6073681"/>
            <a:ext cx="662940" cy="548640"/>
          </a:xfrm>
          <a:prstGeom prst="rect">
            <a:avLst/>
          </a:prstGeom>
        </p:spPr>
      </p:pic>
      <p:sp>
        <p:nvSpPr>
          <p:cNvPr id="12" name="Text 0">
            <a:extLst>
              <a:ext uri="{FF2B5EF4-FFF2-40B4-BE49-F238E27FC236}">
                <a16:creationId xmlns:a16="http://schemas.microsoft.com/office/drawing/2014/main" id="{E38069F4-640F-63EC-EAAF-7B925850F060}"/>
              </a:ext>
            </a:extLst>
          </p:cNvPr>
          <p:cNvSpPr/>
          <p:nvPr/>
        </p:nvSpPr>
        <p:spPr>
          <a:xfrm>
            <a:off x="2439190" y="2245454"/>
            <a:ext cx="179832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ct val="79650"/>
              </a:lnSpc>
            </a:pPr>
            <a:r>
              <a:rPr lang="en-US" sz="9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box1</a:t>
            </a:r>
            <a:endParaRPr lang="en-US" sz="900" dirty="0"/>
          </a:p>
          <a:p>
            <a:pPr algn="ctr">
              <a:lnSpc>
                <a:spcPct val="79650"/>
              </a:lnSpc>
            </a:pPr>
            <a:r>
              <a:rPr lang="en-US" sz="900" dirty="0">
                <a:solidFill>
                  <a:srgbClr val="000000"/>
                </a:solidFill>
              </a:rPr>
              <a:t> </a:t>
            </a:r>
            <a:endParaRPr lang="en-US" sz="900" dirty="0"/>
          </a:p>
        </p:txBody>
      </p:sp>
      <p:pic>
        <p:nvPicPr>
          <p:cNvPr id="13" name="Image 10" descr="preencoded.png">
            <a:extLst>
              <a:ext uri="{FF2B5EF4-FFF2-40B4-BE49-F238E27FC236}">
                <a16:creationId xmlns:a16="http://schemas.microsoft.com/office/drawing/2014/main" id="{1D8F90D9-FC11-8A42-63D3-7ADD0C3C0B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1667" y="211206"/>
            <a:ext cx="396240" cy="365760"/>
          </a:xfrm>
          <a:prstGeom prst="rect">
            <a:avLst/>
          </a:prstGeom>
        </p:spPr>
      </p:pic>
      <p:sp>
        <p:nvSpPr>
          <p:cNvPr id="14" name="Text 1">
            <a:extLst>
              <a:ext uri="{FF2B5EF4-FFF2-40B4-BE49-F238E27FC236}">
                <a16:creationId xmlns:a16="http://schemas.microsoft.com/office/drawing/2014/main" id="{EDAC0A92-97BD-1EB9-6303-1AC49A7B03B6}"/>
              </a:ext>
            </a:extLst>
          </p:cNvPr>
          <p:cNvSpPr/>
          <p:nvPr/>
        </p:nvSpPr>
        <p:spPr>
          <a:xfrm>
            <a:off x="2292022" y="309753"/>
            <a:ext cx="4922520" cy="2895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ct val="79650"/>
              </a:lnSpc>
            </a:pPr>
            <a:r>
              <a:rPr lang="en-US" sz="1920" b="1" dirty="0">
                <a:solidFill>
                  <a:srgbClr val="2B2B3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cut1</a:t>
            </a:r>
            <a:endParaRPr lang="en-US" sz="1920" dirty="0"/>
          </a:p>
        </p:txBody>
      </p:sp>
      <p:sp>
        <p:nvSpPr>
          <p:cNvPr id="15" name="Text 2">
            <a:extLst>
              <a:ext uri="{FF2B5EF4-FFF2-40B4-BE49-F238E27FC236}">
                <a16:creationId xmlns:a16="http://schemas.microsoft.com/office/drawing/2014/main" id="{CD8D2FBF-F009-C372-A719-9F889DF8E2A7}"/>
              </a:ext>
            </a:extLst>
          </p:cNvPr>
          <p:cNvSpPr/>
          <p:nvPr/>
        </p:nvSpPr>
        <p:spPr>
          <a:xfrm>
            <a:off x="2328548" y="720027"/>
            <a:ext cx="5707380" cy="25908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ct val="79650"/>
              </a:lnSpc>
            </a:pPr>
            <a:r>
              <a:rPr lang="en-US" sz="1680" b="1" dirty="0">
                <a:solidFill>
                  <a:srgbClr val="2F2F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cut2</a:t>
            </a:r>
            <a:endParaRPr lang="en-US" sz="1680" dirty="0"/>
          </a:p>
        </p:txBody>
      </p:sp>
      <p:sp>
        <p:nvSpPr>
          <p:cNvPr id="16" name="Text 3">
            <a:extLst>
              <a:ext uri="{FF2B5EF4-FFF2-40B4-BE49-F238E27FC236}">
                <a16:creationId xmlns:a16="http://schemas.microsoft.com/office/drawing/2014/main" id="{F60FE8D5-BC5B-2D47-C866-57A5A3C2669C}"/>
              </a:ext>
            </a:extLst>
          </p:cNvPr>
          <p:cNvSpPr/>
          <p:nvPr/>
        </p:nvSpPr>
        <p:spPr>
          <a:xfrm>
            <a:off x="2440294" y="4413489"/>
            <a:ext cx="179832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ct val="79650"/>
              </a:lnSpc>
            </a:pPr>
            <a:r>
              <a:rPr lang="en-US" sz="9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box2</a:t>
            </a:r>
            <a:endParaRPr lang="en-US" sz="900" dirty="0"/>
          </a:p>
          <a:p>
            <a:pPr algn="ctr">
              <a:lnSpc>
                <a:spcPct val="79650"/>
              </a:lnSpc>
            </a:pPr>
            <a:r>
              <a:rPr lang="en-US" sz="900" dirty="0">
                <a:solidFill>
                  <a:srgbClr val="000000"/>
                </a:solidFill>
              </a:rPr>
              <a:t> </a:t>
            </a:r>
            <a:endParaRPr lang="en-US" sz="900" dirty="0"/>
          </a:p>
        </p:txBody>
      </p:sp>
      <p:sp>
        <p:nvSpPr>
          <p:cNvPr id="17" name="Text 4">
            <a:extLst>
              <a:ext uri="{FF2B5EF4-FFF2-40B4-BE49-F238E27FC236}">
                <a16:creationId xmlns:a16="http://schemas.microsoft.com/office/drawing/2014/main" id="{C16F1C79-86D6-9DD3-B5A1-4480971E485A}"/>
              </a:ext>
            </a:extLst>
          </p:cNvPr>
          <p:cNvSpPr/>
          <p:nvPr/>
        </p:nvSpPr>
        <p:spPr>
          <a:xfrm>
            <a:off x="4287584" y="3307438"/>
            <a:ext cx="1798320" cy="1371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ct val="79650"/>
              </a:lnSpc>
            </a:pPr>
            <a:r>
              <a:rPr lang="en-US" sz="9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top_hex2</a:t>
            </a:r>
            <a:endParaRPr lang="en-US" sz="900" dirty="0"/>
          </a:p>
        </p:txBody>
      </p:sp>
      <p:sp>
        <p:nvSpPr>
          <p:cNvPr id="18" name="Text 5">
            <a:extLst>
              <a:ext uri="{FF2B5EF4-FFF2-40B4-BE49-F238E27FC236}">
                <a16:creationId xmlns:a16="http://schemas.microsoft.com/office/drawing/2014/main" id="{C57D36CA-215B-7B0C-C327-57806E5B98BE}"/>
              </a:ext>
            </a:extLst>
          </p:cNvPr>
          <p:cNvSpPr/>
          <p:nvPr/>
        </p:nvSpPr>
        <p:spPr>
          <a:xfrm>
            <a:off x="6134771" y="2245538"/>
            <a:ext cx="1798320" cy="1371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ct val="79650"/>
              </a:lnSpc>
            </a:pPr>
            <a:r>
              <a:rPr lang="en-US" sz="9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top_hex3</a:t>
            </a:r>
            <a:endParaRPr lang="en-US" sz="900" dirty="0"/>
          </a:p>
        </p:txBody>
      </p:sp>
      <p:sp>
        <p:nvSpPr>
          <p:cNvPr id="19" name="Text 6">
            <a:extLst>
              <a:ext uri="{FF2B5EF4-FFF2-40B4-BE49-F238E27FC236}">
                <a16:creationId xmlns:a16="http://schemas.microsoft.com/office/drawing/2014/main" id="{11297E19-CDCB-1363-84A7-633A30B70BA6}"/>
              </a:ext>
            </a:extLst>
          </p:cNvPr>
          <p:cNvSpPr/>
          <p:nvPr/>
        </p:nvSpPr>
        <p:spPr>
          <a:xfrm>
            <a:off x="7981958" y="3307354"/>
            <a:ext cx="1798320" cy="1371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ct val="79650"/>
              </a:lnSpc>
            </a:pPr>
            <a:r>
              <a:rPr lang="en-US" sz="9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top_hex4</a:t>
            </a:r>
            <a:endParaRPr lang="en-US" sz="900" dirty="0"/>
          </a:p>
        </p:txBody>
      </p:sp>
      <p:sp>
        <p:nvSpPr>
          <p:cNvPr id="20" name="Text 7">
            <a:extLst>
              <a:ext uri="{FF2B5EF4-FFF2-40B4-BE49-F238E27FC236}">
                <a16:creationId xmlns:a16="http://schemas.microsoft.com/office/drawing/2014/main" id="{1713DC1A-34F9-8B13-3D7E-B833C973B264}"/>
              </a:ext>
            </a:extLst>
          </p:cNvPr>
          <p:cNvSpPr/>
          <p:nvPr/>
        </p:nvSpPr>
        <p:spPr>
          <a:xfrm>
            <a:off x="4297680" y="5483638"/>
            <a:ext cx="179832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ct val="79650"/>
              </a:lnSpc>
            </a:pPr>
            <a:r>
              <a:rPr lang="en-US" sz="9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bottom_hex2</a:t>
            </a:r>
            <a:endParaRPr lang="en-US" sz="900" dirty="0"/>
          </a:p>
          <a:p>
            <a:pPr algn="ctr">
              <a:lnSpc>
                <a:spcPct val="79650"/>
              </a:lnSpc>
            </a:pPr>
            <a:r>
              <a:rPr lang="en-US" sz="900" dirty="0">
                <a:solidFill>
                  <a:srgbClr val="000000"/>
                </a:solidFill>
              </a:rPr>
              <a:t> </a:t>
            </a:r>
            <a:endParaRPr lang="en-US" sz="9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21479DE7-D60D-E74C-2E7B-E91BE3C260E2}"/>
              </a:ext>
            </a:extLst>
          </p:cNvPr>
          <p:cNvSpPr/>
          <p:nvPr/>
        </p:nvSpPr>
        <p:spPr>
          <a:xfrm>
            <a:off x="6134718" y="4413534"/>
            <a:ext cx="179832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ct val="79650"/>
              </a:lnSpc>
            </a:pPr>
            <a:r>
              <a:rPr lang="en-US" sz="9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bottom_hex3</a:t>
            </a:r>
            <a:endParaRPr lang="en-US" sz="900" dirty="0"/>
          </a:p>
          <a:p>
            <a:pPr algn="ctr">
              <a:lnSpc>
                <a:spcPct val="79650"/>
              </a:lnSpc>
            </a:pPr>
            <a:r>
              <a:rPr lang="en-US" sz="900" dirty="0">
                <a:solidFill>
                  <a:srgbClr val="000000"/>
                </a:solidFill>
              </a:rPr>
              <a:t> </a:t>
            </a:r>
            <a:endParaRPr lang="en-US" sz="900" dirty="0"/>
          </a:p>
        </p:txBody>
      </p:sp>
      <p:sp>
        <p:nvSpPr>
          <p:cNvPr id="23" name="Text 8">
            <a:extLst>
              <a:ext uri="{FF2B5EF4-FFF2-40B4-BE49-F238E27FC236}">
                <a16:creationId xmlns:a16="http://schemas.microsoft.com/office/drawing/2014/main" id="{2D927464-CCFC-5856-2637-A5B49BCC32C9}"/>
              </a:ext>
            </a:extLst>
          </p:cNvPr>
          <p:cNvSpPr/>
          <p:nvPr/>
        </p:nvSpPr>
        <p:spPr>
          <a:xfrm>
            <a:off x="7981958" y="5511342"/>
            <a:ext cx="179832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ct val="79650"/>
              </a:lnSpc>
            </a:pPr>
            <a:r>
              <a:rPr lang="en-US" sz="9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bottom_hex4</a:t>
            </a:r>
            <a:endParaRPr lang="en-US" sz="900" dirty="0"/>
          </a:p>
          <a:p>
            <a:pPr algn="ctr">
              <a:lnSpc>
                <a:spcPct val="79650"/>
              </a:lnSpc>
            </a:pPr>
            <a:r>
              <a:rPr lang="en-US" sz="900" dirty="0">
                <a:solidFill>
                  <a:srgbClr val="000000"/>
                </a:solidFill>
              </a:rPr>
              <a:t>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65643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5F3AA0-1018-70D1-A0A7-EAC58126469E}"/>
              </a:ext>
            </a:extLst>
          </p:cNvPr>
          <p:cNvSpPr txBox="1">
            <a:spLocks/>
          </p:cNvSpPr>
          <p:nvPr/>
        </p:nvSpPr>
        <p:spPr>
          <a:xfrm>
            <a:off x="1188318" y="1631607"/>
            <a:ext cx="10290507" cy="3282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8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5E73C-EEE9-DC1B-7974-F5166E493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0E7240-7CA2-D5A6-44D9-DB2D33154FE8}"/>
              </a:ext>
            </a:extLst>
          </p:cNvPr>
          <p:cNvSpPr txBox="1">
            <a:spLocks/>
          </p:cNvSpPr>
          <p:nvPr/>
        </p:nvSpPr>
        <p:spPr>
          <a:xfrm>
            <a:off x="1188318" y="1631607"/>
            <a:ext cx="10290507" cy="3282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72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AEB94-372C-9C92-D782-8D3AB6603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77343E-36C4-534F-9378-AE89E75A82EE}"/>
              </a:ext>
            </a:extLst>
          </p:cNvPr>
          <p:cNvSpPr txBox="1">
            <a:spLocks/>
          </p:cNvSpPr>
          <p:nvPr/>
        </p:nvSpPr>
        <p:spPr>
          <a:xfrm>
            <a:off x="1188318" y="1631607"/>
            <a:ext cx="10290507" cy="3282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85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0</TotalTime>
  <Words>54</Words>
  <Application>Microsoft Office PowerPoint</Application>
  <PresentationFormat>Widescreen</PresentationFormat>
  <Paragraphs>28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Segoe UI Light</vt:lpstr>
      <vt:lpstr>Tw Cen MT</vt:lpstr>
      <vt:lpstr>Office Theme</vt:lpstr>
      <vt:lpstr>{cut1}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2022-10-27T00:37:19Z</dcterms:created>
  <dcterms:modified xsi:type="dcterms:W3CDTF">2024-11-08T01:54:09Z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