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4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D179-EE96-C118-8E35-E33C39A5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8BC7E-9560-C3AD-F356-BB655321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8C4B-F818-45BD-A185-EFBC90DC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23F5-0812-1120-486E-C2A9155E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BE57-0C8E-7B86-F3A3-6B25D5CD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F213C-78A3-2901-C97E-88D53D09C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CE477-BD1C-4705-13B5-14879110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82E6F-81E7-4C60-C2D9-3A83A4931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65F1-35ED-BFFA-D515-78B36C5B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7616F-4EDC-A68E-0054-90391B2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"/>
            <a:ext cx="10715625" cy="856367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DAF64E38-004C-2FA6-B342-1A8CBE2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98BD3DF8-ADAD-7C22-E880-5A4FAD90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A177C63D-1D8D-4CED-8D35-18C8F42DF2E8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132ECAB-8701-75EF-D1D9-CD397BDD743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3CAC811-0712-F6EC-633B-AFF5DEDC282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9F96CC2-34D0-927E-B1B0-4A7C154EE841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D21021D-D529-3C4E-98D3-4C35CA327754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248F458-7313-54F8-AFA8-C7C4B66052D6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9D1E3834-D33E-231A-6795-4C2003701055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0A9727E0-4379-D639-6C85-94F7EFD84A00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3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150F-8636-14DE-DF67-F1408066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94979DF-E49F-DC1E-A600-EAE9C40C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91DB8F-2212-D260-E2F4-6B7206E8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56" y="0"/>
            <a:ext cx="1071562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AFF9AD59-C16D-F4FE-6B98-E2485124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8688DE23-27E2-97A0-6664-600E8312C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0C21AA2-28E0-9E73-D5E5-3823C71616A6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58A05C6-5EE5-04A5-7B5B-DFDE5AD62E9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9122A376-503F-0E65-AD3B-AA88C4C0EEDA}"/>
              </a:ext>
            </a:extLst>
          </p:cNvPr>
          <p:cNvSpPr/>
          <p:nvPr/>
        </p:nvSpPr>
        <p:spPr>
          <a:xfrm>
            <a:off x="7556938" y="297760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55AE2B2F-3BC9-EF7E-AE92-94D206ABF938}"/>
              </a:ext>
            </a:extLst>
          </p:cNvPr>
          <p:cNvSpPr/>
          <p:nvPr/>
        </p:nvSpPr>
        <p:spPr>
          <a:xfrm>
            <a:off x="4539343" y="3982759"/>
            <a:ext cx="1578428" cy="276999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dirty="0" err="1"/>
              <a:t>center_circle</a:t>
            </a:r>
            <a:endParaRPr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5406631-12D9-B291-E10D-55C88CEF1AD7}"/>
              </a:ext>
            </a:extLst>
          </p:cNvPr>
          <p:cNvSpPr/>
          <p:nvPr/>
        </p:nvSpPr>
        <p:spPr>
          <a:xfrm>
            <a:off x="7595461" y="543020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CC97C13-E6BB-96B2-1A71-ED7DABEDED95}"/>
              </a:ext>
            </a:extLst>
          </p:cNvPr>
          <p:cNvSpPr/>
          <p:nvPr/>
        </p:nvSpPr>
        <p:spPr>
          <a:xfrm>
            <a:off x="3881108" y="7304721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4429794-C034-FC5A-4E49-72F5FC5EB053}"/>
              </a:ext>
            </a:extLst>
          </p:cNvPr>
          <p:cNvSpPr/>
          <p:nvPr/>
        </p:nvSpPr>
        <p:spPr>
          <a:xfrm>
            <a:off x="166757" y="5429882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DB8961A-DA70-9878-A9E1-2D24FDBC603E}"/>
              </a:ext>
            </a:extLst>
          </p:cNvPr>
          <p:cNvSpPr/>
          <p:nvPr/>
        </p:nvSpPr>
        <p:spPr>
          <a:xfrm>
            <a:off x="166756" y="2968246"/>
            <a:ext cx="2953407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7</cp:revision>
  <dcterms:created xsi:type="dcterms:W3CDTF">2024-11-08T02:15:40Z</dcterms:created>
  <dcterms:modified xsi:type="dcterms:W3CDTF">2024-11-13T02:32:02Z</dcterms:modified>
</cp:coreProperties>
</file>