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986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AD23741-C3A3-4257-8025-73447D63FA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E02128C0-DBBD-41F2-8B90-FC50A522FA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A31FF79-B685-4DF5-8FAD-2FD6C5E9F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6EA8BB3-B84D-42AC-B579-68642177B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78B9E79-20D5-47A8-8656-3C7F6E76D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6232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D869B1-4C32-4123-8FCC-8FE9F709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8D6241F-9C45-4B79-8379-267DAA6BE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A5AD127-C66B-49A2-B5FE-32C4FAF8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6D0CDD8-E34D-40DE-A597-4CDA7D6A1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FDE7B61-6AAD-4152-ABEC-9CEAC40E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72783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29ADC9CC-8ACA-41E5-A324-547BC00C6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820EC0A-25C8-4DD4-BC5E-1AB25E9E44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77E2FD4-822A-4CBD-A4EB-CF39C1964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8F625BD-8D57-4B2D-AA23-3839EF05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003DB5A-EB5D-4490-B66A-1A7F27DC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7903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1D1AA18-D270-4891-8433-8E75F23CB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0D2ECB4-8BEB-4C83-BCA4-743511DD0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1B6CA17-A199-4138-A662-EF0DB2CFA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82D4932-C032-46CA-AA5A-AEDD4B062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2D9815A5-CBEB-450D-AC09-66997159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62470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872DD7A-B54C-4EE7-9C18-8309919D1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D88379F-E853-42E1-B307-A50E99079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F2294FB1-B564-413E-8852-2741A900A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D538DCDF-D8D1-4A4B-879B-5617D24A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D38AE6B-2614-4C42-8B0E-F6152DF3C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57537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3409C57-B71E-4822-B8D5-D8108F381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7C751C3-794B-47A1-AC32-73C77F83DE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13E7AC8-D2A6-4DB1-A6B0-8A6CC4A61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C4829C54-5DD1-4FDE-8347-6D43B3135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423B5F-9ABC-4B87-8E16-930E618BF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82E0C42-8DDE-410D-9558-A71220A4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37418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7FF8603-2BE5-4CFD-BF8B-6DB9B5126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64A3BA50-1E5B-4D6E-A0A2-74E7E961C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98A7B23B-0929-4DE7-AF03-826DFA754E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AD7C4A-136B-49C5-9EB9-651A276826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B5709514-38C9-49A6-9840-FD2B9FD69B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4C40E9DA-2F90-4F40-A377-3DAA2B714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B515F28-5457-48DE-A12F-67B0012F7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6C4AAA4F-8BCB-4BC1-8D9E-3B1F4BAF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82461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69A39D6-2513-4997-9791-4652D88D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F7F5711-6C2C-4FB0-8488-E2149BD0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B244A55B-4E1B-496D-8EB3-79C876B4F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073F3D5-1F08-4DD4-A3E1-9D89EC7F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01625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252632CA-E789-40FA-BD16-1FF210BF0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A8DE4036-DA64-4462-99DD-55E4C91A9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40D923A-C3F4-4C9F-8847-0FC9F3613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1665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264C83E-5F66-4A1F-951D-8D4E4CE7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CCE3103-A738-4F76-9997-A06ABC6C8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5E64CD58-52BC-47E3-82F5-DEF9BA66C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84264E7A-1256-4B59-BC27-68860807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4E4E890B-954E-4D55-BA3B-09703788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57B3EC7-9733-414F-B819-0EF72E96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26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4535AB9-FF21-47D4-B9BC-D2B47109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5BEFA20B-6AF9-4FD7-9EA6-F6CB3709B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9FA9E7E-A88B-4B94-A046-2C7BC11949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D504EB5-DD82-47C0-A00D-58C5DC09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6111CE7-839F-454F-8F16-B4B7C2427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00395461-987D-4A97-9A7C-C7547C6CD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00812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B33CEC68-B572-4971-B12B-D2F4FA331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844910B8-B43A-4B51-9167-8429FF8D9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ערוך סגנונות טקסט של תבנית בסיס</a:t>
            </a:r>
          </a:p>
          <a:p>
            <a:pPr lvl="1"/>
            <a:r>
              <a:rPr lang="he-IL"/>
              <a:t>רמה שניה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1F3951A-8C31-4EAC-9830-5178C2D3E8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BBD89-EFAE-4D25-AA91-1F35E95ECC27}" type="datetimeFigureOut">
              <a:rPr lang="he-IL" smtClean="0"/>
              <a:t>ה'/אדר/תשפ"ה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2FD2EAF-27D7-4F9D-B4B9-0B11B1B889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3C973728-9292-44D2-8559-F688FEB99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308CB-A818-45E8-BEBF-ADD1F836681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2364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גליל 3">
            <a:extLst>
              <a:ext uri="{FF2B5EF4-FFF2-40B4-BE49-F238E27FC236}">
                <a16:creationId xmlns:a16="http://schemas.microsoft.com/office/drawing/2014/main" id="{5C0D5C5E-E8C1-4B09-9B82-29C7A13E08F6}"/>
              </a:ext>
            </a:extLst>
          </p:cNvPr>
          <p:cNvSpPr/>
          <p:nvPr/>
        </p:nvSpPr>
        <p:spPr>
          <a:xfrm>
            <a:off x="1237488" y="2651760"/>
            <a:ext cx="1542288" cy="22860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sql</a:t>
            </a:r>
            <a:endParaRPr lang="en-US" dirty="0"/>
          </a:p>
          <a:p>
            <a:pPr algn="ctr"/>
            <a:r>
              <a:rPr lang="en-US" dirty="0" err="1"/>
              <a:t>imageUrl</a:t>
            </a:r>
            <a:r>
              <a:rPr lang="en-US" dirty="0"/>
              <a:t>-string</a:t>
            </a:r>
          </a:p>
          <a:p>
            <a:pPr algn="ctr"/>
            <a:endParaRPr lang="en-US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85E589C1-0D72-48EF-B027-FD4E376BD6EA}"/>
              </a:ext>
            </a:extLst>
          </p:cNvPr>
          <p:cNvSpPr/>
          <p:nvPr/>
        </p:nvSpPr>
        <p:spPr>
          <a:xfrm>
            <a:off x="8839200" y="2968752"/>
            <a:ext cx="2231136" cy="21153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React</a:t>
            </a:r>
          </a:p>
          <a:p>
            <a:pPr algn="ctr"/>
            <a:r>
              <a:rPr lang="en-US" dirty="0"/>
              <a:t>Image-file</a:t>
            </a:r>
          </a:p>
          <a:p>
            <a:pPr algn="ctr"/>
            <a:r>
              <a:rPr lang="en-US" dirty="0"/>
              <a:t>Byte[]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B1944CC8-BBB1-47E6-B299-BD626695BB22}"/>
              </a:ext>
            </a:extLst>
          </p:cNvPr>
          <p:cNvSpPr/>
          <p:nvPr/>
        </p:nvSpPr>
        <p:spPr>
          <a:xfrm>
            <a:off x="5041392" y="2907792"/>
            <a:ext cx="2084832" cy="20726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/>
              <a:t>Dto</a:t>
            </a:r>
            <a:r>
              <a:rPr lang="en-US" dirty="0"/>
              <a:t>-common</a:t>
            </a:r>
          </a:p>
          <a:p>
            <a:pPr algn="ctr"/>
            <a:r>
              <a:rPr lang="en-US" dirty="0"/>
              <a:t>Data transfer object</a:t>
            </a:r>
            <a:endParaRPr lang="he-IL" dirty="0"/>
          </a:p>
        </p:txBody>
      </p:sp>
      <p:cxnSp>
        <p:nvCxnSpPr>
          <p:cNvPr id="8" name="מחבר חץ ישר 7">
            <a:extLst>
              <a:ext uri="{FF2B5EF4-FFF2-40B4-BE49-F238E27FC236}">
                <a16:creationId xmlns:a16="http://schemas.microsoft.com/office/drawing/2014/main" id="{0C1348E3-578B-4743-9A13-0DDA390156A2}"/>
              </a:ext>
            </a:extLst>
          </p:cNvPr>
          <p:cNvCxnSpPr/>
          <p:nvPr/>
        </p:nvCxnSpPr>
        <p:spPr>
          <a:xfrm flipH="1" flipV="1">
            <a:off x="7333488" y="3803904"/>
            <a:ext cx="1261872" cy="548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0B2C0C8E-B4FF-4E8A-9B75-8E71EE7E4347}"/>
              </a:ext>
            </a:extLst>
          </p:cNvPr>
          <p:cNvCxnSpPr/>
          <p:nvPr/>
        </p:nvCxnSpPr>
        <p:spPr>
          <a:xfrm flipH="1">
            <a:off x="2828544" y="3688080"/>
            <a:ext cx="19690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חץ ישר 11">
            <a:extLst>
              <a:ext uri="{FF2B5EF4-FFF2-40B4-BE49-F238E27FC236}">
                <a16:creationId xmlns:a16="http://schemas.microsoft.com/office/drawing/2014/main" id="{446035EA-AC2C-4122-8F49-4148376033B2}"/>
              </a:ext>
            </a:extLst>
          </p:cNvPr>
          <p:cNvCxnSpPr/>
          <p:nvPr/>
        </p:nvCxnSpPr>
        <p:spPr>
          <a:xfrm>
            <a:off x="2895600" y="4126992"/>
            <a:ext cx="1901952" cy="91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058F45A1-6440-4FA1-8F15-EC01A02E5F98}"/>
              </a:ext>
            </a:extLst>
          </p:cNvPr>
          <p:cNvCxnSpPr/>
          <p:nvPr/>
        </p:nvCxnSpPr>
        <p:spPr>
          <a:xfrm flipV="1">
            <a:off x="7351776" y="4169664"/>
            <a:ext cx="1243584" cy="146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398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גליל 1">
            <a:extLst>
              <a:ext uri="{FF2B5EF4-FFF2-40B4-BE49-F238E27FC236}">
                <a16:creationId xmlns:a16="http://schemas.microsoft.com/office/drawing/2014/main" id="{B410ED1B-B7B5-4D3B-B306-490313388A86}"/>
              </a:ext>
            </a:extLst>
          </p:cNvPr>
          <p:cNvSpPr/>
          <p:nvPr/>
        </p:nvSpPr>
        <p:spPr>
          <a:xfrm>
            <a:off x="627888" y="4730496"/>
            <a:ext cx="1011936" cy="148132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F8A34490-F7D8-4C50-8DB2-C4BA40A3D606}"/>
              </a:ext>
            </a:extLst>
          </p:cNvPr>
          <p:cNvSpPr/>
          <p:nvPr/>
        </p:nvSpPr>
        <p:spPr>
          <a:xfrm>
            <a:off x="5492496" y="5303520"/>
            <a:ext cx="1969008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mock</a:t>
            </a:r>
            <a:endParaRPr lang="he-IL" dirty="0"/>
          </a:p>
        </p:txBody>
      </p:sp>
      <p:sp>
        <p:nvSpPr>
          <p:cNvPr id="4" name="מלבן 3">
            <a:extLst>
              <a:ext uri="{FF2B5EF4-FFF2-40B4-BE49-F238E27FC236}">
                <a16:creationId xmlns:a16="http://schemas.microsoft.com/office/drawing/2014/main" id="{33670FAF-C26F-4CEC-A461-0FDAF369D6FC}"/>
              </a:ext>
            </a:extLst>
          </p:cNvPr>
          <p:cNvSpPr/>
          <p:nvPr/>
        </p:nvSpPr>
        <p:spPr>
          <a:xfrm>
            <a:off x="5492496" y="3675888"/>
            <a:ext cx="1969008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repository</a:t>
            </a:r>
            <a:endParaRPr lang="he-IL" dirty="0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E81F27E4-1955-487F-9DB6-3104941FB6CA}"/>
              </a:ext>
            </a:extLst>
          </p:cNvPr>
          <p:cNvSpPr/>
          <p:nvPr/>
        </p:nvSpPr>
        <p:spPr>
          <a:xfrm>
            <a:off x="5492496" y="2145792"/>
            <a:ext cx="1969008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service</a:t>
            </a:r>
            <a:endParaRPr lang="he-IL" dirty="0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3A023A0F-BABB-4509-8F13-29325DEDC4B4}"/>
              </a:ext>
            </a:extLst>
          </p:cNvPr>
          <p:cNvSpPr/>
          <p:nvPr/>
        </p:nvSpPr>
        <p:spPr>
          <a:xfrm>
            <a:off x="5492496" y="560832"/>
            <a:ext cx="1969008" cy="1207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Web </a:t>
            </a:r>
            <a:r>
              <a:rPr lang="en-US" dirty="0" err="1"/>
              <a:t>api</a:t>
            </a:r>
            <a:endParaRPr lang="he-IL" dirty="0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4E7D39D6-DA96-4538-9675-026B91F6D39D}"/>
              </a:ext>
            </a:extLst>
          </p:cNvPr>
          <p:cNvSpPr/>
          <p:nvPr/>
        </p:nvSpPr>
        <p:spPr>
          <a:xfrm>
            <a:off x="9729216" y="932688"/>
            <a:ext cx="1517904" cy="14996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React /angular</a:t>
            </a:r>
            <a:endParaRPr lang="he-IL" dirty="0"/>
          </a:p>
        </p:txBody>
      </p:sp>
      <p:cxnSp>
        <p:nvCxnSpPr>
          <p:cNvPr id="9" name="מחבר חץ ישר 8">
            <a:extLst>
              <a:ext uri="{FF2B5EF4-FFF2-40B4-BE49-F238E27FC236}">
                <a16:creationId xmlns:a16="http://schemas.microsoft.com/office/drawing/2014/main" id="{92F61C87-C6F9-4939-B583-61AD72ABBD35}"/>
              </a:ext>
            </a:extLst>
          </p:cNvPr>
          <p:cNvCxnSpPr/>
          <p:nvPr/>
        </p:nvCxnSpPr>
        <p:spPr>
          <a:xfrm>
            <a:off x="7559040" y="1103376"/>
            <a:ext cx="2072640" cy="182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מחבר חץ ישר 10">
            <a:extLst>
              <a:ext uri="{FF2B5EF4-FFF2-40B4-BE49-F238E27FC236}">
                <a16:creationId xmlns:a16="http://schemas.microsoft.com/office/drawing/2014/main" id="{11D97998-07B4-4428-B5DB-75042701205D}"/>
              </a:ext>
            </a:extLst>
          </p:cNvPr>
          <p:cNvCxnSpPr/>
          <p:nvPr/>
        </p:nvCxnSpPr>
        <p:spPr>
          <a:xfrm flipH="1" flipV="1">
            <a:off x="7662672" y="1377696"/>
            <a:ext cx="1865376" cy="2316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מלבן 11">
            <a:extLst>
              <a:ext uri="{FF2B5EF4-FFF2-40B4-BE49-F238E27FC236}">
                <a16:creationId xmlns:a16="http://schemas.microsoft.com/office/drawing/2014/main" id="{871AD054-24F3-4FA9-AA6F-4C04E7F58057}"/>
              </a:ext>
            </a:extLst>
          </p:cNvPr>
          <p:cNvSpPr/>
          <p:nvPr/>
        </p:nvSpPr>
        <p:spPr>
          <a:xfrm>
            <a:off x="8211312" y="3048000"/>
            <a:ext cx="1700784" cy="1335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/>
              <a:t>common</a:t>
            </a:r>
            <a:endParaRPr lang="he-IL" dirty="0"/>
          </a:p>
        </p:txBody>
      </p:sp>
      <p:cxnSp>
        <p:nvCxnSpPr>
          <p:cNvPr id="14" name="מחבר חץ ישר 13">
            <a:extLst>
              <a:ext uri="{FF2B5EF4-FFF2-40B4-BE49-F238E27FC236}">
                <a16:creationId xmlns:a16="http://schemas.microsoft.com/office/drawing/2014/main" id="{F454995A-6128-4787-AD21-E77A9DFA737F}"/>
              </a:ext>
            </a:extLst>
          </p:cNvPr>
          <p:cNvCxnSpPr>
            <a:endCxn id="12" idx="1"/>
          </p:cNvCxnSpPr>
          <p:nvPr/>
        </p:nvCxnSpPr>
        <p:spPr>
          <a:xfrm flipV="1">
            <a:off x="7504176" y="3715512"/>
            <a:ext cx="707136" cy="710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מחבר חץ ישר 15">
            <a:extLst>
              <a:ext uri="{FF2B5EF4-FFF2-40B4-BE49-F238E27FC236}">
                <a16:creationId xmlns:a16="http://schemas.microsoft.com/office/drawing/2014/main" id="{D0404AEF-8393-4543-8407-61719A26EB4C}"/>
              </a:ext>
            </a:extLst>
          </p:cNvPr>
          <p:cNvCxnSpPr/>
          <p:nvPr/>
        </p:nvCxnSpPr>
        <p:spPr>
          <a:xfrm flipH="1" flipV="1">
            <a:off x="7504176" y="2724912"/>
            <a:ext cx="658368" cy="704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מחבר חץ ישר 17">
            <a:extLst>
              <a:ext uri="{FF2B5EF4-FFF2-40B4-BE49-F238E27FC236}">
                <a16:creationId xmlns:a16="http://schemas.microsoft.com/office/drawing/2014/main" id="{90D96CD1-FC21-4338-B101-2B30CD95C507}"/>
              </a:ext>
            </a:extLst>
          </p:cNvPr>
          <p:cNvCxnSpPr/>
          <p:nvPr/>
        </p:nvCxnSpPr>
        <p:spPr>
          <a:xfrm flipH="1" flipV="1">
            <a:off x="1853184" y="5471160"/>
            <a:ext cx="3176016" cy="423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286325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19</Words>
  <Application>Microsoft Office PowerPoint</Application>
  <PresentationFormat>מסך רחב</PresentationFormat>
  <Paragraphs>13</Paragraphs>
  <Slides>2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ערכת נושא Office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תכנות מורות</dc:creator>
  <cp:lastModifiedBy>תכנות מורות</cp:lastModifiedBy>
  <cp:revision>3</cp:revision>
  <dcterms:created xsi:type="dcterms:W3CDTF">2025-03-05T12:34:23Z</dcterms:created>
  <dcterms:modified xsi:type="dcterms:W3CDTF">2025-03-05T13:14:16Z</dcterms:modified>
</cp:coreProperties>
</file>