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05428BA-554E-AB44-F954-98F23711B828}"/>
              </a:ext>
            </a:extLst>
          </p:cNvPr>
          <p:cNvSpPr txBox="1"/>
          <p:nvPr/>
        </p:nvSpPr>
        <p:spPr>
          <a:xfrm>
            <a:off x="11366091" y="166300"/>
            <a:ext cx="184846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>
                <a:latin typeface="David" panose="020E0502060401010101" pitchFamily="34" charset="-79"/>
                <a:cs typeface="David" panose="020E0502060401010101" pitchFamily="34" charset="-79"/>
              </a:rPr>
              <a:t>בס"ד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F0920EC-A030-A558-77F3-1C5A41C9110A}"/>
              </a:ext>
            </a:extLst>
          </p:cNvPr>
          <p:cNvSpPr txBox="1"/>
          <p:nvPr/>
        </p:nvSpPr>
        <p:spPr>
          <a:xfrm>
            <a:off x="3244645" y="560439"/>
            <a:ext cx="6017342" cy="33816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שם המוסד החינוכי: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לדעת חכמה</a:t>
            </a:r>
          </a:p>
          <a:p>
            <a:pPr algn="ctr">
              <a:lnSpc>
                <a:spcPct val="150000"/>
              </a:lnSpc>
            </a:pPr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שם סטודנט: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חיה לוריא</a:t>
            </a:r>
          </a:p>
          <a:p>
            <a:pPr algn="ctr">
              <a:lnSpc>
                <a:spcPct val="150000"/>
              </a:lnSpc>
            </a:pPr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שם החברה המארחת: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טכנולוגיית </a:t>
            </a:r>
          </a:p>
          <a:p>
            <a:pPr algn="ctr">
              <a:lnSpc>
                <a:spcPct val="150000"/>
              </a:lnSpc>
            </a:pPr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שם הלוקח הסופי:</a:t>
            </a:r>
          </a:p>
          <a:p>
            <a:pPr algn="ctr">
              <a:lnSpc>
                <a:spcPct val="150000"/>
              </a:lnSpc>
            </a:pP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SmartCart</a:t>
            </a:r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שם המוצר: </a:t>
            </a:r>
          </a:p>
          <a:p>
            <a:pPr algn="ctr">
              <a:lnSpc>
                <a:spcPct val="150000"/>
              </a:lnSpc>
            </a:pPr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שם המנחה האישי: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הדסה </a:t>
            </a:r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איצקוביץ</a:t>
            </a:r>
            <a:endParaRPr lang="he-IL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>
              <a:lnSpc>
                <a:spcPct val="150000"/>
              </a:lnSpc>
            </a:pPr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שם המנחה האקדמי:</a:t>
            </a:r>
          </a:p>
          <a:p>
            <a:pPr algn="ctr">
              <a:lnSpc>
                <a:spcPct val="150000"/>
              </a:lnSpc>
            </a:pPr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תאריך הגשה: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31.17.2025</a:t>
            </a:r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endParaRPr lang="he-IL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54679843"/>
      </p:ext>
    </p:extLst>
  </p:cSld>
  <p:clrMapOvr>
    <a:masterClrMapping/>
  </p:clrMapOvr>
</p:sld>
</file>

<file path=ppt/theme/theme1.xml><?xml version="1.0" encoding="utf-8"?>
<a:theme xmlns:a="http://schemas.openxmlformats.org/drawingml/2006/main" name="עשן מתפתל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39</Words>
  <Application>Microsoft Office PowerPoint</Application>
  <PresentationFormat>מסך רחב</PresentationFormat>
  <Paragraphs>9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David</vt:lpstr>
      <vt:lpstr>Wingdings 3</vt:lpstr>
      <vt:lpstr>עשן מתפתל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user1</dc:creator>
  <cp:lastModifiedBy>user1</cp:lastModifiedBy>
  <cp:revision>1</cp:revision>
  <dcterms:created xsi:type="dcterms:W3CDTF">2025-06-09T08:00:49Z</dcterms:created>
  <dcterms:modified xsi:type="dcterms:W3CDTF">2025-06-09T08:34:23Z</dcterms:modified>
</cp:coreProperties>
</file>