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8/30/2019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8/30/2019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8/30/2019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B7F8-D534-431A-9405-BEEE722CCFC3}"/>
              </a:ext>
            </a:extLst>
          </p:cNvPr>
          <p:cNvSpPr>
            <a:spLocks noGrp="1"/>
          </p:cNvSpPr>
          <p:nvPr>
            <p:ph type="ctrTitle"/>
          </p:nvPr>
        </p:nvSpPr>
        <p:spPr/>
        <p:txBody>
          <a:bodyPr/>
          <a:lstStyle/>
          <a:p>
            <a:r>
              <a:rPr lang="en-IN" dirty="0"/>
              <a:t>Report structure</a:t>
            </a:r>
          </a:p>
        </p:txBody>
      </p:sp>
    </p:spTree>
    <p:extLst>
      <p:ext uri="{BB962C8B-B14F-4D97-AF65-F5344CB8AC3E}">
        <p14:creationId xmlns:p14="http://schemas.microsoft.com/office/powerpoint/2010/main" val="253002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DF84-9AFB-4C6B-ACAB-B91AC3DD6F21}"/>
              </a:ext>
            </a:extLst>
          </p:cNvPr>
          <p:cNvSpPr>
            <a:spLocks noGrp="1"/>
          </p:cNvSpPr>
          <p:nvPr>
            <p:ph type="title"/>
          </p:nvPr>
        </p:nvSpPr>
        <p:spPr>
          <a:xfrm>
            <a:off x="1295400" y="115957"/>
            <a:ext cx="9601200" cy="639417"/>
          </a:xfrm>
        </p:spPr>
        <p:txBody>
          <a:bodyPr>
            <a:normAutofit fontScale="90000"/>
          </a:bodyPr>
          <a:lstStyle/>
          <a:p>
            <a:r>
              <a:rPr lang="en-IN" dirty="0"/>
              <a:t>Abstract</a:t>
            </a:r>
          </a:p>
        </p:txBody>
      </p:sp>
      <p:sp>
        <p:nvSpPr>
          <p:cNvPr id="3" name="Content Placeholder 2">
            <a:extLst>
              <a:ext uri="{FF2B5EF4-FFF2-40B4-BE49-F238E27FC236}">
                <a16:creationId xmlns:a16="http://schemas.microsoft.com/office/drawing/2014/main" id="{C79A9341-352F-43D3-91F0-607E2CCABA1F}"/>
              </a:ext>
            </a:extLst>
          </p:cNvPr>
          <p:cNvSpPr>
            <a:spLocks noGrp="1"/>
          </p:cNvSpPr>
          <p:nvPr>
            <p:ph idx="1"/>
          </p:nvPr>
        </p:nvSpPr>
        <p:spPr>
          <a:xfrm>
            <a:off x="1398104" y="1159564"/>
            <a:ext cx="10369825" cy="4472609"/>
          </a:xfrm>
        </p:spPr>
        <p:txBody>
          <a:bodyPr>
            <a:noAutofit/>
          </a:bodyPr>
          <a:lstStyle/>
          <a:p>
            <a:pPr algn="just">
              <a:lnSpc>
                <a:spcPct val="200000"/>
              </a:lnSpc>
            </a:pPr>
            <a:r>
              <a:rPr lang="en-IN" sz="2400" dirty="0"/>
              <a:t>Summary of the document</a:t>
            </a:r>
          </a:p>
          <a:p>
            <a:pPr algn="just">
              <a:lnSpc>
                <a:spcPct val="200000"/>
              </a:lnSpc>
              <a:buFont typeface="Wingdings" panose="05000000000000000000" pitchFamily="2" charset="2"/>
              <a:buChar char="ü"/>
            </a:pPr>
            <a:r>
              <a:rPr lang="en-IN" sz="2400" dirty="0"/>
              <a:t>Lean concept, lean tools, drawbacks of the case study, results and analysis, </a:t>
            </a:r>
            <a:r>
              <a:rPr lang="en-IN" sz="2400" dirty="0" err="1"/>
              <a:t>Recommandations</a:t>
            </a:r>
            <a:endParaRPr lang="en-IN" sz="2400" dirty="0"/>
          </a:p>
        </p:txBody>
      </p:sp>
    </p:spTree>
    <p:extLst>
      <p:ext uri="{BB962C8B-B14F-4D97-AF65-F5344CB8AC3E}">
        <p14:creationId xmlns:p14="http://schemas.microsoft.com/office/powerpoint/2010/main" val="376292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B33CC-D077-41ED-A505-DC53F2165BD8}"/>
              </a:ext>
            </a:extLst>
          </p:cNvPr>
          <p:cNvSpPr>
            <a:spLocks noGrp="1"/>
          </p:cNvSpPr>
          <p:nvPr>
            <p:ph type="title"/>
          </p:nvPr>
        </p:nvSpPr>
        <p:spPr>
          <a:xfrm>
            <a:off x="1295400" y="185530"/>
            <a:ext cx="9601200" cy="901148"/>
          </a:xfrm>
        </p:spPr>
        <p:txBody>
          <a:bodyPr/>
          <a:lstStyle/>
          <a:p>
            <a:r>
              <a:rPr lang="en-IN" dirty="0"/>
              <a:t>Introduction</a:t>
            </a:r>
          </a:p>
        </p:txBody>
      </p:sp>
      <p:sp>
        <p:nvSpPr>
          <p:cNvPr id="3" name="Content Placeholder 2">
            <a:extLst>
              <a:ext uri="{FF2B5EF4-FFF2-40B4-BE49-F238E27FC236}">
                <a16:creationId xmlns:a16="http://schemas.microsoft.com/office/drawing/2014/main" id="{2D6E9CD7-2F90-4898-BBD3-31425044D769}"/>
              </a:ext>
            </a:extLst>
          </p:cNvPr>
          <p:cNvSpPr>
            <a:spLocks noGrp="1"/>
          </p:cNvSpPr>
          <p:nvPr>
            <p:ph idx="1"/>
          </p:nvPr>
        </p:nvSpPr>
        <p:spPr>
          <a:xfrm>
            <a:off x="1411356" y="1086678"/>
            <a:ext cx="9601200" cy="3581400"/>
          </a:xfrm>
        </p:spPr>
        <p:txBody>
          <a:bodyPr>
            <a:noAutofit/>
          </a:bodyPr>
          <a:lstStyle/>
          <a:p>
            <a:pPr algn="just">
              <a:lnSpc>
                <a:spcPct val="150000"/>
              </a:lnSpc>
            </a:pPr>
            <a:r>
              <a:rPr lang="en-US" sz="2400" dirty="0"/>
              <a:t>Brief introduction about the case study</a:t>
            </a:r>
          </a:p>
          <a:p>
            <a:pPr algn="just">
              <a:lnSpc>
                <a:spcPct val="150000"/>
              </a:lnSpc>
              <a:buFont typeface="Wingdings" panose="05000000000000000000" pitchFamily="2" charset="2"/>
              <a:buChar char="ü"/>
            </a:pPr>
            <a:r>
              <a:rPr lang="en-US" sz="2400" dirty="0"/>
              <a:t>Shamim metal industry. Ltd which have situated at Jessore, Bangladesh to find out the root causes of the various types of waste and have proposed a possible solution. With the help of different injection molding machine, equipment, logistics processes, and worker, the final pipe product is produced. During this process, some waste is produced. It also produced due to the poor layout, long set up time, incapable processes, poor maintenance practices, poor work method, lack of training, ineffective production planning, lack of the workplace in the organization, etc. </a:t>
            </a:r>
            <a:endParaRPr lang="en-IN" sz="2400" dirty="0"/>
          </a:p>
        </p:txBody>
      </p:sp>
    </p:spTree>
    <p:extLst>
      <p:ext uri="{BB962C8B-B14F-4D97-AF65-F5344CB8AC3E}">
        <p14:creationId xmlns:p14="http://schemas.microsoft.com/office/powerpoint/2010/main" val="130018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35E4-9391-4781-AE23-81281F71E6F7}"/>
              </a:ext>
            </a:extLst>
          </p:cNvPr>
          <p:cNvSpPr>
            <a:spLocks noGrp="1"/>
          </p:cNvSpPr>
          <p:nvPr>
            <p:ph type="title"/>
          </p:nvPr>
        </p:nvSpPr>
        <p:spPr/>
        <p:txBody>
          <a:bodyPr/>
          <a:lstStyle/>
          <a:p>
            <a:r>
              <a:rPr lang="en-US" dirty="0"/>
              <a:t>My unique contribution for the case study</a:t>
            </a:r>
            <a:endParaRPr lang="en-IN" dirty="0"/>
          </a:p>
        </p:txBody>
      </p:sp>
      <p:sp>
        <p:nvSpPr>
          <p:cNvPr id="3" name="Content Placeholder 2">
            <a:extLst>
              <a:ext uri="{FF2B5EF4-FFF2-40B4-BE49-F238E27FC236}">
                <a16:creationId xmlns:a16="http://schemas.microsoft.com/office/drawing/2014/main" id="{F0EDF6B2-E018-4CE0-A1E4-175A1A16D606}"/>
              </a:ext>
            </a:extLst>
          </p:cNvPr>
          <p:cNvSpPr>
            <a:spLocks noGrp="1"/>
          </p:cNvSpPr>
          <p:nvPr>
            <p:ph idx="1"/>
          </p:nvPr>
        </p:nvSpPr>
        <p:spPr/>
        <p:txBody>
          <a:bodyPr>
            <a:normAutofit/>
          </a:bodyPr>
          <a:lstStyle/>
          <a:p>
            <a:pPr algn="just">
              <a:lnSpc>
                <a:spcPct val="150000"/>
              </a:lnSpc>
            </a:pPr>
            <a:r>
              <a:rPr lang="en-IN" sz="2400" dirty="0"/>
              <a:t>Analysing the case study and identify the drawbacks and propose a new solution</a:t>
            </a:r>
          </a:p>
        </p:txBody>
      </p:sp>
    </p:spTree>
    <p:extLst>
      <p:ext uri="{BB962C8B-B14F-4D97-AF65-F5344CB8AC3E}">
        <p14:creationId xmlns:p14="http://schemas.microsoft.com/office/powerpoint/2010/main" val="77809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DE961-4F4C-4827-8C20-F8FAD0673767}"/>
              </a:ext>
            </a:extLst>
          </p:cNvPr>
          <p:cNvSpPr>
            <a:spLocks noGrp="1"/>
          </p:cNvSpPr>
          <p:nvPr>
            <p:ph type="title"/>
          </p:nvPr>
        </p:nvSpPr>
        <p:spPr>
          <a:xfrm>
            <a:off x="1371600" y="685800"/>
            <a:ext cx="9601200" cy="612913"/>
          </a:xfrm>
        </p:spPr>
        <p:txBody>
          <a:bodyPr>
            <a:normAutofit fontScale="90000"/>
          </a:bodyPr>
          <a:lstStyle/>
          <a:p>
            <a:r>
              <a:rPr lang="en-IN" dirty="0"/>
              <a:t>Study methodology</a:t>
            </a:r>
          </a:p>
        </p:txBody>
      </p:sp>
      <p:sp>
        <p:nvSpPr>
          <p:cNvPr id="3" name="Content Placeholder 2">
            <a:extLst>
              <a:ext uri="{FF2B5EF4-FFF2-40B4-BE49-F238E27FC236}">
                <a16:creationId xmlns:a16="http://schemas.microsoft.com/office/drawing/2014/main" id="{78AE6FDD-E7A9-4734-84ED-C981187E7F81}"/>
              </a:ext>
            </a:extLst>
          </p:cNvPr>
          <p:cNvSpPr>
            <a:spLocks noGrp="1"/>
          </p:cNvSpPr>
          <p:nvPr>
            <p:ph idx="1"/>
          </p:nvPr>
        </p:nvSpPr>
        <p:spPr>
          <a:xfrm>
            <a:off x="1371600" y="1673087"/>
            <a:ext cx="9601200" cy="3581400"/>
          </a:xfrm>
        </p:spPr>
        <p:txBody>
          <a:bodyPr>
            <a:normAutofit/>
          </a:bodyPr>
          <a:lstStyle/>
          <a:p>
            <a:pPr algn="just">
              <a:lnSpc>
                <a:spcPct val="150000"/>
              </a:lnSpc>
            </a:pPr>
            <a:r>
              <a:rPr lang="en-US" sz="2400" dirty="0"/>
              <a:t>What are the lean tools used in the case study  (Cause– Effect diagram, Pareto analysis, Time Base Mapping, and 5S.)</a:t>
            </a:r>
          </a:p>
          <a:p>
            <a:pPr algn="just">
              <a:lnSpc>
                <a:spcPct val="150000"/>
              </a:lnSpc>
            </a:pPr>
            <a:r>
              <a:rPr lang="en-US" sz="2400" dirty="0"/>
              <a:t>Method which I used (TPM) – My contribution</a:t>
            </a:r>
          </a:p>
          <a:p>
            <a:pPr algn="just">
              <a:lnSpc>
                <a:spcPct val="150000"/>
              </a:lnSpc>
              <a:buFont typeface="Wingdings" panose="05000000000000000000" pitchFamily="2" charset="2"/>
              <a:buChar char="ü"/>
            </a:pPr>
            <a:r>
              <a:rPr lang="en-US" sz="2400" dirty="0"/>
              <a:t>Describe about TPM – TPM concept</a:t>
            </a:r>
            <a:endParaRPr lang="en-IN" sz="2400" dirty="0"/>
          </a:p>
        </p:txBody>
      </p:sp>
    </p:spTree>
    <p:extLst>
      <p:ext uri="{BB962C8B-B14F-4D97-AF65-F5344CB8AC3E}">
        <p14:creationId xmlns:p14="http://schemas.microsoft.com/office/powerpoint/2010/main" val="157950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9551-D40F-4DF7-9FA8-B9BC018B10F7}"/>
              </a:ext>
            </a:extLst>
          </p:cNvPr>
          <p:cNvSpPr>
            <a:spLocks noGrp="1"/>
          </p:cNvSpPr>
          <p:nvPr>
            <p:ph type="title"/>
          </p:nvPr>
        </p:nvSpPr>
        <p:spPr>
          <a:xfrm>
            <a:off x="1454426" y="1278835"/>
            <a:ext cx="9601200" cy="718930"/>
          </a:xfrm>
        </p:spPr>
        <p:txBody>
          <a:bodyPr/>
          <a:lstStyle/>
          <a:p>
            <a:r>
              <a:rPr lang="en-IN" dirty="0"/>
              <a:t>Results and Analysis</a:t>
            </a:r>
          </a:p>
        </p:txBody>
      </p:sp>
      <p:sp>
        <p:nvSpPr>
          <p:cNvPr id="3" name="Content Placeholder 2">
            <a:extLst>
              <a:ext uri="{FF2B5EF4-FFF2-40B4-BE49-F238E27FC236}">
                <a16:creationId xmlns:a16="http://schemas.microsoft.com/office/drawing/2014/main" id="{0E113849-A92E-4701-8DBA-F8E56E53DD11}"/>
              </a:ext>
            </a:extLst>
          </p:cNvPr>
          <p:cNvSpPr>
            <a:spLocks noGrp="1"/>
          </p:cNvSpPr>
          <p:nvPr>
            <p:ph idx="1"/>
          </p:nvPr>
        </p:nvSpPr>
        <p:spPr>
          <a:xfrm>
            <a:off x="1136374" y="1638300"/>
            <a:ext cx="9601200" cy="3581400"/>
          </a:xfrm>
        </p:spPr>
        <p:txBody>
          <a:bodyPr/>
          <a:lstStyle/>
          <a:p>
            <a:pPr marL="0" indent="0">
              <a:buNone/>
            </a:pPr>
            <a:endParaRPr lang="en-US" dirty="0"/>
          </a:p>
          <a:p>
            <a:endParaRPr lang="en-US" dirty="0"/>
          </a:p>
          <a:p>
            <a:pPr algn="just">
              <a:lnSpc>
                <a:spcPct val="150000"/>
              </a:lnSpc>
            </a:pPr>
            <a:r>
              <a:rPr lang="en-US" sz="2400" dirty="0"/>
              <a:t>Drawbacks which is identified in the case study. </a:t>
            </a:r>
          </a:p>
          <a:p>
            <a:pPr algn="just">
              <a:lnSpc>
                <a:spcPct val="150000"/>
              </a:lnSpc>
              <a:buFont typeface="Wingdings" panose="05000000000000000000" pitchFamily="2" charset="2"/>
              <a:buChar char="ü"/>
            </a:pPr>
            <a:r>
              <a:rPr lang="en-US" sz="2400" dirty="0"/>
              <a:t> Some major reasons behind the failure of production in piping section </a:t>
            </a:r>
          </a:p>
          <a:p>
            <a:pPr algn="just">
              <a:lnSpc>
                <a:spcPct val="150000"/>
              </a:lnSpc>
              <a:buFont typeface="Wingdings" panose="05000000000000000000" pitchFamily="2" charset="2"/>
              <a:buChar char="ü"/>
            </a:pPr>
            <a:r>
              <a:rPr lang="en-US" sz="2400" dirty="0"/>
              <a:t>Some minor reasons behind the failure of production in piping section</a:t>
            </a:r>
            <a:endParaRPr lang="en-IN" sz="2400" dirty="0"/>
          </a:p>
        </p:txBody>
      </p:sp>
    </p:spTree>
    <p:extLst>
      <p:ext uri="{BB962C8B-B14F-4D97-AF65-F5344CB8AC3E}">
        <p14:creationId xmlns:p14="http://schemas.microsoft.com/office/powerpoint/2010/main" val="246253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9A726-92ED-4E79-9249-6D2001F4DD26}"/>
              </a:ext>
            </a:extLst>
          </p:cNvPr>
          <p:cNvSpPr>
            <a:spLocks noGrp="1"/>
          </p:cNvSpPr>
          <p:nvPr>
            <p:ph type="title"/>
          </p:nvPr>
        </p:nvSpPr>
        <p:spPr/>
        <p:txBody>
          <a:bodyPr/>
          <a:lstStyle/>
          <a:p>
            <a:r>
              <a:rPr lang="en-US" dirty="0"/>
              <a:t>Importance of the lean process improvement</a:t>
            </a:r>
            <a:endParaRPr lang="en-IN" dirty="0"/>
          </a:p>
        </p:txBody>
      </p:sp>
      <p:sp>
        <p:nvSpPr>
          <p:cNvPr id="3" name="Content Placeholder 2">
            <a:extLst>
              <a:ext uri="{FF2B5EF4-FFF2-40B4-BE49-F238E27FC236}">
                <a16:creationId xmlns:a16="http://schemas.microsoft.com/office/drawing/2014/main" id="{5FA795C5-E9F6-4170-847D-8004B8A4668D}"/>
              </a:ext>
            </a:extLst>
          </p:cNvPr>
          <p:cNvSpPr>
            <a:spLocks noGrp="1"/>
          </p:cNvSpPr>
          <p:nvPr>
            <p:ph idx="1"/>
          </p:nvPr>
        </p:nvSpPr>
        <p:spPr/>
        <p:txBody>
          <a:bodyPr/>
          <a:lstStyle/>
          <a:p>
            <a:pPr algn="just"/>
            <a:r>
              <a:rPr lang="en-US" sz="2400" dirty="0"/>
              <a:t>How process improvement related to the case study</a:t>
            </a:r>
          </a:p>
          <a:p>
            <a:pPr algn="just"/>
            <a:r>
              <a:rPr lang="en-US" sz="2400" dirty="0"/>
              <a:t>How can use it</a:t>
            </a:r>
          </a:p>
          <a:p>
            <a:pPr marL="0" indent="0" algn="just">
              <a:buNone/>
            </a:pPr>
            <a:endParaRPr lang="en-US" sz="2400"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849398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B98C-F801-4BAC-BDBA-24041DBD6F34}"/>
              </a:ext>
            </a:extLst>
          </p:cNvPr>
          <p:cNvSpPr>
            <a:spLocks noGrp="1"/>
          </p:cNvSpPr>
          <p:nvPr>
            <p:ph type="title"/>
          </p:nvPr>
        </p:nvSpPr>
        <p:spPr/>
        <p:txBody>
          <a:bodyPr/>
          <a:lstStyle/>
          <a:p>
            <a:r>
              <a:rPr lang="en-IN" dirty="0"/>
              <a:t>Recommendations (My contribution)</a:t>
            </a:r>
          </a:p>
        </p:txBody>
      </p:sp>
      <p:sp>
        <p:nvSpPr>
          <p:cNvPr id="3" name="Content Placeholder 2">
            <a:extLst>
              <a:ext uri="{FF2B5EF4-FFF2-40B4-BE49-F238E27FC236}">
                <a16:creationId xmlns:a16="http://schemas.microsoft.com/office/drawing/2014/main" id="{A97F72D4-CFE0-42ED-AEFF-0ABB528FDA5A}"/>
              </a:ext>
            </a:extLst>
          </p:cNvPr>
          <p:cNvSpPr>
            <a:spLocks noGrp="1"/>
          </p:cNvSpPr>
          <p:nvPr>
            <p:ph idx="1"/>
          </p:nvPr>
        </p:nvSpPr>
        <p:spPr/>
        <p:txBody>
          <a:bodyPr/>
          <a:lstStyle/>
          <a:p>
            <a:r>
              <a:rPr lang="en-US" dirty="0"/>
              <a:t>What is TPM and importance of TPM </a:t>
            </a:r>
          </a:p>
          <a:p>
            <a:r>
              <a:rPr lang="en-US" dirty="0"/>
              <a:t> How to apply TPM concept to the case study</a:t>
            </a:r>
          </a:p>
          <a:p>
            <a:pPr marL="0" indent="0">
              <a:buNone/>
            </a:pPr>
            <a:endParaRPr lang="en-US" dirty="0"/>
          </a:p>
          <a:p>
            <a:pPr marL="0" indent="0">
              <a:buNone/>
            </a:pPr>
            <a:r>
              <a:rPr lang="en-US" sz="4400" dirty="0"/>
              <a:t>Conclusion</a:t>
            </a:r>
          </a:p>
          <a:p>
            <a:pPr marL="0" indent="0">
              <a:buNone/>
            </a:pPr>
            <a:endParaRPr lang="en-IN" dirty="0"/>
          </a:p>
        </p:txBody>
      </p:sp>
    </p:spTree>
    <p:extLst>
      <p:ext uri="{BB962C8B-B14F-4D97-AF65-F5344CB8AC3E}">
        <p14:creationId xmlns:p14="http://schemas.microsoft.com/office/powerpoint/2010/main" val="175243493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240</TotalTime>
  <Words>278</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Franklin Gothic Book</vt:lpstr>
      <vt:lpstr>Wingdings</vt:lpstr>
      <vt:lpstr>Crop</vt:lpstr>
      <vt:lpstr>Report structure</vt:lpstr>
      <vt:lpstr>Abstract</vt:lpstr>
      <vt:lpstr>Introduction</vt:lpstr>
      <vt:lpstr>My unique contribution for the case study</vt:lpstr>
      <vt:lpstr>Study methodology</vt:lpstr>
      <vt:lpstr>Results and Analysis</vt:lpstr>
      <vt:lpstr>Importance of the lean process improvement</vt:lpstr>
      <vt:lpstr>Recommendations (My 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structure</dc:title>
  <dc:creator>Chaya Wekunagoda</dc:creator>
  <cp:lastModifiedBy>Chaya Wekunagoda</cp:lastModifiedBy>
  <cp:revision>4</cp:revision>
  <dcterms:created xsi:type="dcterms:W3CDTF">2019-08-30T07:05:22Z</dcterms:created>
  <dcterms:modified xsi:type="dcterms:W3CDTF">2019-08-30T11:05:54Z</dcterms:modified>
</cp:coreProperties>
</file>