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86B8-5413-480F-89C2-2A3E6C624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04BEA-97D1-463A-B9A1-4D33C6FE4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7B343-EF4C-451A-A2D9-1B71AFD4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D86-FB2E-4F3C-95D8-121697D9CAF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E625-D45B-426A-8A06-AE54E1CD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8B315-4132-45A3-91C0-12698B3A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29F3-3F36-4504-83B2-80F2CC6F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8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645F-C6B2-4F17-A561-6025E344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1FAD7-A277-43E6-9537-318B88800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4752E-5BE1-4900-B460-A4C0A21E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D86-FB2E-4F3C-95D8-121697D9CAF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7EC11-FC46-449B-9405-68317007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890C6-77E8-4381-B6C6-9DD15C44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29F3-3F36-4504-83B2-80F2CC6F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8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599E1-EA03-482C-8DE8-156753E4F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52353-FA3B-4F59-9C6A-578DE7281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46D97-0032-457E-9972-9924E077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D86-FB2E-4F3C-95D8-121697D9CAF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995D2-321A-4845-8D79-2AB2B4F4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5954A-881A-4D09-B095-BB0B949B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29F3-3F36-4504-83B2-80F2CC6F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3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2F3E-B172-4FFE-9ECC-15074A2A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B1054-F70E-4A3C-B4E1-E48FE909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7BBCC-F5AB-40D9-85E4-497BFE96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D86-FB2E-4F3C-95D8-121697D9CAF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AB7C2-B943-4A9C-BD12-B2D630A9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D7E7-6F65-44FB-807F-CCAAA62E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29F3-3F36-4504-83B2-80F2CC6F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5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B3C3-6D39-41F1-90E9-B4E0E254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EB9DD-3823-4D7D-8422-17B490139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54005-BD2A-4784-8DEB-68CDA923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D86-FB2E-4F3C-95D8-121697D9CAF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0A20E-11B0-4EA5-8C5E-E1282A41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70D13-9E4E-49A0-A382-BF690394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29F3-3F36-4504-83B2-80F2CC6F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8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5820-1842-4184-8438-522F21DF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48AB-BAFF-4709-95DE-349DF39D6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CC2C9-E952-4D07-A949-AEC81465B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A71EB-B88E-45D8-90E7-4DCC78AC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D86-FB2E-4F3C-95D8-121697D9CAF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28458-250C-48DE-AE06-C4A783C3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41327-395D-4D16-9837-2B19501A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29F3-3F36-4504-83B2-80F2CC6F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2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3635-BB23-4E4A-A3B1-C57DA0C4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AF697-AC84-4924-811C-7BB580E05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3A6FF-0F0B-4A68-812F-609797895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32C8A-AE58-4916-B002-B5A3BCDCA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1D283-E352-4554-96BE-C0F86C7B4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012D7-522B-48D8-8861-4CA6AC0B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D86-FB2E-4F3C-95D8-121697D9CAF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EA57A-1565-41A0-BBE5-0D1D27B7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C755B-0345-48F1-8A32-A86B710F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29F3-3F36-4504-83B2-80F2CC6F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0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3616-2EAB-47DA-9975-2D673A17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8ECB3-A115-43DB-B059-0FAA17F6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D86-FB2E-4F3C-95D8-121697D9CAF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8099E-9659-4CD7-833F-990548C8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DE0A4-618C-4697-A212-193E5F83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29F3-3F36-4504-83B2-80F2CC6F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4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1AE69-B59E-45D8-8AC8-4C8D2B54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D86-FB2E-4F3C-95D8-121697D9CAF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B5BEC-84CC-491A-9311-BD3CB92D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84102-3F97-4E4A-BE55-F031EFD8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29F3-3F36-4504-83B2-80F2CC6F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2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5E4F-C466-4D0D-A3FE-799B3178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AD93C-800E-4E7A-8D6F-2B26DFC30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48568-9A1A-4A17-8C13-898CA0F61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14225-ED31-4E9B-BF43-84208EFB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D86-FB2E-4F3C-95D8-121697D9CAF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6116A-27DF-41FE-90E4-CD98E714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D7DB6-516E-44D5-9643-8C097825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29F3-3F36-4504-83B2-80F2CC6F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3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F2B1-8310-4251-AF31-D0CD8E412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E1A07-D405-4B99-85AF-A8C98EF14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BF051-83FE-4551-B390-43CF1055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41D32-2A4E-4B9E-BBAB-44D73F1F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0BD86-FB2E-4F3C-95D8-121697D9CAF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18D69-9D5A-4F31-B4D3-CB21C1E9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E5E75-220D-4D16-9A3D-894A81C2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29F3-3F36-4504-83B2-80F2CC6F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2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0187A-E963-4C23-B22E-4A178DFA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AA57B-8C2C-4270-A194-24BBA0BDC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59C39-D334-4F24-92D5-E3F7CC67C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0BD86-FB2E-4F3C-95D8-121697D9CAF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9066-DD2E-420D-B656-ED6B3D790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E058E-A028-463F-8FC7-1577983BD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29F3-3F36-4504-83B2-80F2CC6F8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8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556BF2-D7C3-41FF-87C0-167348B33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844" y="2284602"/>
            <a:ext cx="29908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4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angular</dc:creator>
  <cp:lastModifiedBy>angular</cp:lastModifiedBy>
  <cp:revision>1</cp:revision>
  <dcterms:created xsi:type="dcterms:W3CDTF">2025-04-21T08:01:33Z</dcterms:created>
  <dcterms:modified xsi:type="dcterms:W3CDTF">2025-04-21T08:02:28Z</dcterms:modified>
</cp:coreProperties>
</file>