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66" d="100"/>
          <a:sy n="66" d="100"/>
        </p:scale>
        <p:origin x="10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3A2AEA-80C7-4340-9CAE-797C52998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ABC543-F5AA-4165-BD31-8035197E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25D304-DD5C-4ED4-9D91-827EC701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72F8C1-3B6C-4E46-A257-66FDABA3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BCA05-2F5A-4F3D-9203-7A29C03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13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BBBEE-AEA0-426B-9497-BBCB9376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1DA34CE-3F13-4978-986A-C2AB6D24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F96C3-FFCD-4105-951A-D9AF1293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864A70-7FF0-4C7A-8222-5DEBE4E3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0939F2-2531-4950-891A-F9351D8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97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797E6C7-6FDE-45B3-B948-C8F23097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48EE77F-5A0C-43D4-B44F-18413B9C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95D4E-B265-4172-9E73-D4780B40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F8E6C4-9B9F-4841-9183-8D7F3CF4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5A96FC-A454-41F3-BF9D-4EE22D62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86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36DBBA-A934-4E37-AB3A-599914CE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EB750A-5FF5-42D8-AEC7-12CACA4E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B56E82-E6A0-44D2-A84C-3CE80ECB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C27D37-079D-43DB-8ECF-1F43662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3B3970-E85D-4A84-9737-F2BD066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1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48922B-49A7-43B6-A8F6-932247A4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78EBF4-08A6-4CB1-BC24-4C7E77AF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9B52F8-A5F1-468F-965A-1037578D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6C9D66-E413-47DC-B199-ECCEB66F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433A67-FFB2-4A76-B57A-83CA5474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5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34F6-7BD1-4F7F-ABD9-B94727CA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DF00B7-34C5-4EA4-88F6-F7DD11753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4516C07-02B7-4CBA-83C9-D4127F1A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388C10-A92E-49E8-8CE1-4421853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59E31A-AFE6-4AE9-BC39-832C5C6F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B18AA0-83E8-449C-AA0D-C5E31DE9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27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23FFF-1722-446C-B2ED-0F8EC93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2E4854-C8B1-44A6-900B-E9E24C7A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38BFA46-294A-4205-84CC-71C59C29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BCDE35F-E6A5-494F-8727-6ED8A352C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FB5410A-5B92-40E7-876B-9707CD1C0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C69328C-62F4-42EC-8C0A-549482FA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8F19256-E6CF-43F0-BC4F-FB6EDA98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87A0046-214D-4163-875F-F55B92FF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35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3E9BE-F823-4A0F-8A91-0D6AD0C0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F4D36AB-85EC-412B-B9D3-928066D7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4E8397-87DE-4953-AF91-5756C680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54BD47-795B-4A24-A2AE-605777B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5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6D85553-502E-44E7-8136-B7A29F4A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4A2466E-FDBC-456E-8863-5FC14100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3091FB-B46B-4E96-A096-B26440A7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5C430E-DE62-4F3A-B74F-0B5A79D1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351B5E-FECB-4757-9ECD-D4A0D75D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67921D1-578B-486A-8314-7887A9F4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482870-A5E7-4081-A214-04224E06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DB5AAE-2A53-48BD-AAE5-B684BB5C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B422DF-F38E-45E1-9192-BBFD2071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55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EAAB28-3139-4C3B-A6D1-71E22CF5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3A03BA2-B300-4DFD-9BF0-CA9F10C9D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34C3B9-8EBD-4E0C-991E-49F73C73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843025-5FF5-416C-AAB2-0F014FA2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5F2BC1-1A4B-4DC4-8199-A1ED8F14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FF39F4-4B84-4FB4-B0A7-3FD7CE9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4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6BC5B9-15B7-4F42-9C6B-C8A9EB6D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0A1797-DD0A-4FD2-A381-D59397DB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4F3BA7-7CD3-475E-B412-3D3C4A2B0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EDD1-46D7-4876-B183-3D80885EEABF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0F04F5-3864-4B2B-9042-A76FBE8A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AEEADD-2B62-463B-8853-CE5AB54B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EFD4-D040-4C21-BCDA-0541F0E06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9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67688811-4152-444D-9DE1-C3D0C353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4912"/>
              </p:ext>
            </p:extLst>
          </p:nvPr>
        </p:nvGraphicFramePr>
        <p:xfrm>
          <a:off x="8068038" y="269724"/>
          <a:ext cx="3746589" cy="19483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772121467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1121256009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539885482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766106845"/>
                    </a:ext>
                  </a:extLst>
                </a:gridCol>
              </a:tblGrid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29591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078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1191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74094"/>
                  </a:ext>
                </a:extLst>
              </a:tr>
            </a:tbl>
          </a:graphicData>
        </a:graphic>
      </p:graphicFrame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5634548-DA98-4BFA-99FF-F7ADEFDB9335}"/>
              </a:ext>
            </a:extLst>
          </p:cNvPr>
          <p:cNvGrpSpPr/>
          <p:nvPr/>
        </p:nvGrpSpPr>
        <p:grpSpPr>
          <a:xfrm>
            <a:off x="8111447" y="212046"/>
            <a:ext cx="814387" cy="538937"/>
            <a:chOff x="8488816" y="212046"/>
            <a:chExt cx="814387" cy="538937"/>
          </a:xfrm>
        </p:grpSpPr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60D16D6C-27AA-4CEF-AD1F-A0FC9A0B1903}"/>
                </a:ext>
              </a:extLst>
            </p:cNvPr>
            <p:cNvCxnSpPr/>
            <p:nvPr/>
          </p:nvCxnSpPr>
          <p:spPr>
            <a:xfrm>
              <a:off x="8488816" y="269196"/>
              <a:ext cx="814387" cy="466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E6F41A-02E5-49AF-A63B-017E410AA5DA}"/>
                </a:ext>
              </a:extLst>
            </p:cNvPr>
            <p:cNvSpPr txBox="1"/>
            <p:nvPr/>
          </p:nvSpPr>
          <p:spPr>
            <a:xfrm>
              <a:off x="8724896" y="212046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/>
                <a:t>ניתוח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BB8F57-BF4F-4595-8798-C80E1ACEA36C}"/>
                </a:ext>
              </a:extLst>
            </p:cNvPr>
            <p:cNvSpPr txBox="1"/>
            <p:nvPr/>
          </p:nvSpPr>
          <p:spPr>
            <a:xfrm>
              <a:off x="8580918" y="473984"/>
              <a:ext cx="4331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/>
                <a:t>חדר</a:t>
              </a:r>
            </a:p>
          </p:txBody>
        </p:sp>
      </p:grp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4C70DF2B-80F9-434E-9888-007ED343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52148"/>
              </p:ext>
            </p:extLst>
          </p:nvPr>
        </p:nvGraphicFramePr>
        <p:xfrm>
          <a:off x="8040915" y="2998410"/>
          <a:ext cx="3773712" cy="19483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43428">
                  <a:extLst>
                    <a:ext uri="{9D8B030D-6E8A-4147-A177-3AD203B41FA5}">
                      <a16:colId xmlns:a16="http://schemas.microsoft.com/office/drawing/2014/main" val="2772121467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1121256009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539885482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766106845"/>
                    </a:ext>
                  </a:extLst>
                </a:gridCol>
              </a:tblGrid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ניתוח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29591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5078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61191"/>
                  </a:ext>
                </a:extLst>
              </a:tr>
              <a:tr h="48709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74094"/>
                  </a:ext>
                </a:extLst>
              </a:tr>
            </a:tbl>
          </a:graphicData>
        </a:graphic>
      </p:graphicFrame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A22736A-D68E-4E27-8FC5-1754C7F2E292}"/>
              </a:ext>
            </a:extLst>
          </p:cNvPr>
          <p:cNvGrpSpPr/>
          <p:nvPr/>
        </p:nvGrpSpPr>
        <p:grpSpPr>
          <a:xfrm>
            <a:off x="8111447" y="2940732"/>
            <a:ext cx="814387" cy="538937"/>
            <a:chOff x="8488816" y="212046"/>
            <a:chExt cx="814387" cy="538937"/>
          </a:xfrm>
        </p:grpSpPr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9CEAE8F8-EF8C-4589-8798-2820FF2A5B41}"/>
                </a:ext>
              </a:extLst>
            </p:cNvPr>
            <p:cNvCxnSpPr/>
            <p:nvPr/>
          </p:nvCxnSpPr>
          <p:spPr>
            <a:xfrm>
              <a:off x="8488816" y="269196"/>
              <a:ext cx="814387" cy="466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42781B-73A9-4D8D-B76E-3489C1AF2691}"/>
                </a:ext>
              </a:extLst>
            </p:cNvPr>
            <p:cNvSpPr txBox="1"/>
            <p:nvPr/>
          </p:nvSpPr>
          <p:spPr>
            <a:xfrm>
              <a:off x="8724896" y="212046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/>
                <a:t>ניתוח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D037F-69DA-4EBF-B746-1C61A8BCCF57}"/>
                </a:ext>
              </a:extLst>
            </p:cNvPr>
            <p:cNvSpPr txBox="1"/>
            <p:nvPr/>
          </p:nvSpPr>
          <p:spPr>
            <a:xfrm>
              <a:off x="8580918" y="473984"/>
              <a:ext cx="4331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/>
                <a:t>חדר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797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</Words>
  <Application>Microsoft Office PowerPoint</Application>
  <PresentationFormat>מסך רחב</PresentationFormat>
  <Paragraphs>34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3</cp:revision>
  <dcterms:created xsi:type="dcterms:W3CDTF">2022-05-08T12:27:03Z</dcterms:created>
  <dcterms:modified xsi:type="dcterms:W3CDTF">2022-05-08T13:28:57Z</dcterms:modified>
</cp:coreProperties>
</file>