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20126A-9313-459F-AE35-BAB5B6B4A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1F0AFA9-1732-4DB0-80EA-75D58C0D8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387870-07A9-47EB-B692-2D2CF4CA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787DE3-5C4E-46EC-B5ED-5ED9AE10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3DDDAE-5D09-4627-9FC9-8D816F55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767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D677DF-B82A-4FDC-A56B-FACABCB3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609C63-7150-4824-AA47-3E69E0D19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839286-8BF8-4B72-A637-076A20A8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BF128E-9053-4397-9AEE-273A0FE3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A9EE68-DF2E-43FB-BE92-3B4C73B1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14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6018097-E1DE-4383-BFC7-98A3D640B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C82D11D-1973-48B2-9B7F-4C042B7B2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3D419E-9C96-4C9F-BBE7-C76F7A71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10DC08-C0AA-4CD5-A404-23D0D69D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3E6EC1-1CB1-489E-B8C7-AB402FB6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4CFAA1-70FF-49C2-8C88-D9124F8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A0AABF-7603-4FD6-82C5-A5CB333B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8D975E-FB0B-48A0-A5A3-9CDE5EC5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372B003-26F6-4A24-B338-718EA959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868938-A9AD-4ED4-9C45-0850F498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8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EEC32A-1F89-4AEA-B7E7-5DE6317C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E5E921-7D49-4B09-82D7-2734D0C1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1F3367-0E45-4099-9E74-B03C3E26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06362F-4B74-42FB-86B0-2C8BF045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7A07CA-B781-4D31-A1C6-498C5937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4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E9BD7C-BA79-437A-8D5E-FB52840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B8B153-2578-4161-B22A-2C0CD3B4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2BA3E95-A319-4670-9C76-FAF07A1F9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0B6054-6029-4B6A-94B3-30061511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C69A64-459E-4967-A0DF-0EC63CB7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7BFD4B9-5F76-45AE-91A5-B19D9E17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3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DED28E-AF29-47FB-9471-FDFD56BF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579A718-0283-4726-99A1-5C6FEC28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2FC635-F447-44A0-A51A-59C3AD5DA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047EB51-9338-498D-BF2F-7FB80767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9FE70F-227A-437E-B3EC-D104F2420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2423BC8-5346-4743-8496-190542DC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E270A9B-1078-4199-A727-DD762FAA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D8C36C4-443E-4448-9B07-7ADB720B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73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B81F40-3ED2-49FD-9F98-3E5E9C57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D8F8295-AC92-4278-8566-A65FFCD3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53D4F64-38A9-4EA7-B524-4C564929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801D109-ABD3-44AF-AE53-43D6EA02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30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6FA461B-E51B-4A0C-B07C-FFBCA007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FC04957-28ED-480A-8604-C319FF1E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3633368-B566-4378-A075-11B33446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27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0A034C-DB3E-448D-8B38-3C5E08D9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56639B-7709-4669-A980-7C45DF92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8CDC8D-8DF8-4FA0-BB29-A937DFF98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6C1813-9026-4889-97DF-463E4C93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17731D-C587-47DF-B6FC-9A6FC4A6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1E5075-804A-48A4-A409-0998C8D6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638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26ABC8-D6CB-4A45-A895-22A56C6B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40016FE-CD68-4871-A341-E1CA8EEE1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A6D054F-327B-486E-A0F8-C6D5D2377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66EB3ED-9926-4A0D-8BED-6CE35FFB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9147005-8790-4600-BC21-31D41B1E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64A2F4-76B3-46D4-999F-7AE8B04F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19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94CDBE5-E526-467A-934D-DE98A79A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2FD0F5-8550-4EAB-A32F-3EF94184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254D8E-217C-4636-8328-792EDB62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38DA-0F0D-4503-8AA2-F34145F09AA2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ED4249-0AE5-49AF-A373-BFABB6CA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1A7CDB-E0D8-4FF7-871F-3E967F8E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2F87-5824-44DA-8ACA-494ED7107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89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2ED62A53-A1CD-43C7-9791-B4F0106D1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15946"/>
              </p:ext>
            </p:extLst>
          </p:nvPr>
        </p:nvGraphicFramePr>
        <p:xfrm>
          <a:off x="4438998" y="877608"/>
          <a:ext cx="3218872" cy="2123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09436">
                  <a:extLst>
                    <a:ext uri="{9D8B030D-6E8A-4147-A177-3AD203B41FA5}">
                      <a16:colId xmlns:a16="http://schemas.microsoft.com/office/drawing/2014/main" val="207708284"/>
                    </a:ext>
                  </a:extLst>
                </a:gridCol>
                <a:gridCol w="1609436">
                  <a:extLst>
                    <a:ext uri="{9D8B030D-6E8A-4147-A177-3AD203B41FA5}">
                      <a16:colId xmlns:a16="http://schemas.microsoft.com/office/drawing/2014/main" val="80894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תעודת זהות</a:t>
                      </a:r>
                      <a:br>
                        <a:rPr lang="en-US" dirty="0"/>
                      </a:br>
                      <a:r>
                        <a:rPr lang="he-IL" dirty="0"/>
                        <a:t>מפתח ראשי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שם אחות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8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6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2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6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703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61B40A-0F61-4183-8A22-537DA8356107}"/>
              </a:ext>
            </a:extLst>
          </p:cNvPr>
          <p:cNvSpPr txBox="1"/>
          <p:nvPr/>
        </p:nvSpPr>
        <p:spPr>
          <a:xfrm>
            <a:off x="4488873" y="249382"/>
            <a:ext cx="4114800" cy="3657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טבלת אחיות</a:t>
            </a:r>
          </a:p>
        </p:txBody>
      </p:sp>
    </p:spTree>
    <p:extLst>
      <p:ext uri="{BB962C8B-B14F-4D97-AF65-F5344CB8AC3E}">
        <p14:creationId xmlns:p14="http://schemas.microsoft.com/office/powerpoint/2010/main" val="303961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B8A0261-5432-4048-928F-8A1180D6E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48971"/>
              </p:ext>
            </p:extLst>
          </p:nvPr>
        </p:nvGraphicFramePr>
        <p:xfrm>
          <a:off x="1622256" y="1040508"/>
          <a:ext cx="8947488" cy="29700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91248">
                  <a:extLst>
                    <a:ext uri="{9D8B030D-6E8A-4147-A177-3AD203B41FA5}">
                      <a16:colId xmlns:a16="http://schemas.microsoft.com/office/drawing/2014/main" val="3627036828"/>
                    </a:ext>
                  </a:extLst>
                </a:gridCol>
                <a:gridCol w="1491248">
                  <a:extLst>
                    <a:ext uri="{9D8B030D-6E8A-4147-A177-3AD203B41FA5}">
                      <a16:colId xmlns:a16="http://schemas.microsoft.com/office/drawing/2014/main" val="3779525854"/>
                    </a:ext>
                  </a:extLst>
                </a:gridCol>
                <a:gridCol w="1491248">
                  <a:extLst>
                    <a:ext uri="{9D8B030D-6E8A-4147-A177-3AD203B41FA5}">
                      <a16:colId xmlns:a16="http://schemas.microsoft.com/office/drawing/2014/main" val="132780561"/>
                    </a:ext>
                  </a:extLst>
                </a:gridCol>
                <a:gridCol w="1491248">
                  <a:extLst>
                    <a:ext uri="{9D8B030D-6E8A-4147-A177-3AD203B41FA5}">
                      <a16:colId xmlns:a16="http://schemas.microsoft.com/office/drawing/2014/main" val="2323566862"/>
                    </a:ext>
                  </a:extLst>
                </a:gridCol>
                <a:gridCol w="1491248">
                  <a:extLst>
                    <a:ext uri="{9D8B030D-6E8A-4147-A177-3AD203B41FA5}">
                      <a16:colId xmlns:a16="http://schemas.microsoft.com/office/drawing/2014/main" val="3911052136"/>
                    </a:ext>
                  </a:extLst>
                </a:gridCol>
                <a:gridCol w="1491248">
                  <a:extLst>
                    <a:ext uri="{9D8B030D-6E8A-4147-A177-3AD203B41FA5}">
                      <a16:colId xmlns:a16="http://schemas.microsoft.com/office/drawing/2014/main" val="2427130815"/>
                    </a:ext>
                  </a:extLst>
                </a:gridCol>
              </a:tblGrid>
              <a:tr h="89526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ת.ז רופא</a:t>
                      </a:r>
                      <a:br>
                        <a:rPr lang="en-US" dirty="0"/>
                      </a:br>
                      <a:r>
                        <a:rPr lang="he-IL" dirty="0"/>
                        <a:t>מפתח ראשי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שם רופא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מחלקה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משמרת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שעת התחלה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שעת סיום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13990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4760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37421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38121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57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69CAF8-2FF7-4A92-B8A6-AC9D5A2C43AB}"/>
              </a:ext>
            </a:extLst>
          </p:cNvPr>
          <p:cNvSpPr txBox="1"/>
          <p:nvPr/>
        </p:nvSpPr>
        <p:spPr>
          <a:xfrm>
            <a:off x="5577840" y="266007"/>
            <a:ext cx="3607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טבלת רופאים</a:t>
            </a:r>
          </a:p>
        </p:txBody>
      </p:sp>
    </p:spTree>
    <p:extLst>
      <p:ext uri="{BB962C8B-B14F-4D97-AF65-F5344CB8AC3E}">
        <p14:creationId xmlns:p14="http://schemas.microsoft.com/office/powerpoint/2010/main" val="8254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6A608E39-D275-4B6E-BBB9-E327E547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23442"/>
              </p:ext>
            </p:extLst>
          </p:nvPr>
        </p:nvGraphicFramePr>
        <p:xfrm>
          <a:off x="2031999" y="719666"/>
          <a:ext cx="8128001" cy="2026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81540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82808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960230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776198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7731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79580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606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ניתוח</a:t>
                      </a:r>
                      <a:br>
                        <a:rPr lang="en-US" dirty="0"/>
                      </a:br>
                      <a:r>
                        <a:rPr lang="he-IL" dirty="0"/>
                        <a:t>מפתח ראשי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מחלקה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רמת עדיפות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רמת סיכון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רופא</a:t>
                      </a:r>
                      <a:br>
                        <a:rPr lang="en-US" dirty="0"/>
                      </a:br>
                      <a:r>
                        <a:rPr lang="he-IL" dirty="0"/>
                        <a:t>מפתח זר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מכשירים מיוחדים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 ניתוח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4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3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7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69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23ABE3-5061-4F4F-AF14-2898A62E7E87}"/>
              </a:ext>
            </a:extLst>
          </p:cNvPr>
          <p:cNvSpPr txBox="1"/>
          <p:nvPr/>
        </p:nvSpPr>
        <p:spPr>
          <a:xfrm>
            <a:off x="5270269" y="257695"/>
            <a:ext cx="3175462" cy="3823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טבלת ניתוחים</a:t>
            </a:r>
          </a:p>
        </p:txBody>
      </p:sp>
    </p:spTree>
    <p:extLst>
      <p:ext uri="{BB962C8B-B14F-4D97-AF65-F5344CB8AC3E}">
        <p14:creationId xmlns:p14="http://schemas.microsoft.com/office/powerpoint/2010/main" val="18910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E2AE65CF-EB8F-442D-955F-4906CCC78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96438"/>
              </p:ext>
            </p:extLst>
          </p:nvPr>
        </p:nvGraphicFramePr>
        <p:xfrm>
          <a:off x="2032000" y="719666"/>
          <a:ext cx="8128000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76529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8652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1249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3464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חדר</a:t>
                      </a:r>
                      <a:br>
                        <a:rPr lang="en-US" dirty="0"/>
                      </a:br>
                      <a:r>
                        <a:rPr lang="he-IL" dirty="0"/>
                        <a:t>מפתח ראשי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פנוי\לא פנוי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מחלקה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3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71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F263CA-150D-47A0-8B75-74C3C9544B34}"/>
              </a:ext>
            </a:extLst>
          </p:cNvPr>
          <p:cNvSpPr txBox="1"/>
          <p:nvPr/>
        </p:nvSpPr>
        <p:spPr>
          <a:xfrm>
            <a:off x="5810596" y="207818"/>
            <a:ext cx="3325091" cy="3740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טבלת חדרים</a:t>
            </a:r>
          </a:p>
        </p:txBody>
      </p:sp>
    </p:spTree>
    <p:extLst>
      <p:ext uri="{BB962C8B-B14F-4D97-AF65-F5344CB8AC3E}">
        <p14:creationId xmlns:p14="http://schemas.microsoft.com/office/powerpoint/2010/main" val="333150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4C8B47B0-CE65-481A-B559-C4921759F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78829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55052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87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חדר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ניתוח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1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02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E16226-CC1D-4711-8151-315F2DB8A2FF}"/>
              </a:ext>
            </a:extLst>
          </p:cNvPr>
          <p:cNvSpPr txBox="1"/>
          <p:nvPr/>
        </p:nvSpPr>
        <p:spPr>
          <a:xfrm>
            <a:off x="4887884" y="216131"/>
            <a:ext cx="40898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טבלת קשר יחיד לרבים</a:t>
            </a:r>
          </a:p>
        </p:txBody>
      </p:sp>
    </p:spTree>
    <p:extLst>
      <p:ext uri="{BB962C8B-B14F-4D97-AF65-F5344CB8AC3E}">
        <p14:creationId xmlns:p14="http://schemas.microsoft.com/office/powerpoint/2010/main" val="67323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46E95669-9DD1-44C2-B403-BFF1EA8EB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77245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517286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32341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8841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45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מחלקה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שם מחלקה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 חדרים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 ניתוחים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5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8AB70F5-7FF3-46BE-820B-087766AB3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82190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67799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62733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32471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028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מכשיר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פנוי\לא פנוי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34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7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2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56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1DB60273-481E-4D3F-9FDB-9904A3B4D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2834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980909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3853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מכשיר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קוד ניתוח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8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166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255B5B-986B-43DD-A552-F24119850B4E}"/>
              </a:ext>
            </a:extLst>
          </p:cNvPr>
          <p:cNvSpPr txBox="1"/>
          <p:nvPr/>
        </p:nvSpPr>
        <p:spPr>
          <a:xfrm>
            <a:off x="4121063" y="212942"/>
            <a:ext cx="49102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קשר יחיד ליחיד</a:t>
            </a:r>
          </a:p>
        </p:txBody>
      </p:sp>
    </p:spTree>
    <p:extLst>
      <p:ext uri="{BB962C8B-B14F-4D97-AF65-F5344CB8AC3E}">
        <p14:creationId xmlns:p14="http://schemas.microsoft.com/office/powerpoint/2010/main" val="19590725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75</Words>
  <Application>Microsoft Office PowerPoint</Application>
  <PresentationFormat>מסך רחב</PresentationFormat>
  <Paragraphs>36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8</cp:revision>
  <dcterms:created xsi:type="dcterms:W3CDTF">2021-11-09T07:24:23Z</dcterms:created>
  <dcterms:modified xsi:type="dcterms:W3CDTF">2021-11-09T09:28:05Z</dcterms:modified>
</cp:coreProperties>
</file>