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3"/>
  </p:normalViewPr>
  <p:slideViewPr>
    <p:cSldViewPr snapToGrid="0" snapToObjects="1">
      <p:cViewPr varScale="1">
        <p:scale>
          <a:sx n="107" d="100"/>
          <a:sy n="107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7955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92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9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397936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6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80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32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5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69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3784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8845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6858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6858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פרויקט</a:t>
            </a:r>
            <a:r>
              <a:rPr dirty="0"/>
              <a:t> </a:t>
            </a:r>
            <a:r>
              <a:rPr dirty="0" err="1"/>
              <a:t>גמר</a:t>
            </a:r>
            <a:r>
              <a:rPr dirty="0"/>
              <a:t> – </a:t>
            </a:r>
            <a:r>
              <a:rPr dirty="0" err="1"/>
              <a:t>מערכת</a:t>
            </a:r>
            <a:r>
              <a:rPr dirty="0"/>
              <a:t> </a:t>
            </a:r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חניון</a:t>
            </a:r>
            <a:r>
              <a:rPr dirty="0"/>
              <a:t> </a:t>
            </a:r>
            <a:r>
              <a:rPr dirty="0" err="1"/>
              <a:t>חכם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חיה עזרן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תיאור</a:t>
            </a:r>
            <a:r>
              <a:rPr dirty="0"/>
              <a:t> </a:t>
            </a:r>
            <a:r>
              <a:rPr dirty="0" err="1"/>
              <a:t>כללי</a:t>
            </a:r>
            <a:r>
              <a:rPr dirty="0"/>
              <a:t> </a:t>
            </a:r>
            <a:r>
              <a:rPr dirty="0" err="1"/>
              <a:t>של</a:t>
            </a:r>
            <a:r>
              <a:rPr dirty="0"/>
              <a:t> </a:t>
            </a:r>
            <a:r>
              <a:rPr dirty="0" err="1"/>
              <a:t>המערכת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המערכת</a:t>
            </a:r>
            <a:r>
              <a:rPr dirty="0"/>
              <a:t> </a:t>
            </a:r>
            <a:r>
              <a:rPr dirty="0" err="1"/>
              <a:t>מנהלת</a:t>
            </a:r>
            <a:r>
              <a:rPr dirty="0"/>
              <a:t> </a:t>
            </a:r>
            <a:r>
              <a:rPr dirty="0" err="1"/>
              <a:t>חניון</a:t>
            </a:r>
            <a:r>
              <a:rPr dirty="0"/>
              <a:t> </a:t>
            </a:r>
            <a:r>
              <a:rPr dirty="0" err="1"/>
              <a:t>בצורה</a:t>
            </a:r>
            <a:r>
              <a:rPr dirty="0"/>
              <a:t> </a:t>
            </a:r>
            <a:r>
              <a:rPr dirty="0" err="1"/>
              <a:t>חכמה</a:t>
            </a:r>
            <a:r>
              <a:rPr dirty="0"/>
              <a:t>.</a:t>
            </a:r>
          </a:p>
          <a:p>
            <a:pPr algn="r" rtl="1"/>
            <a:r>
              <a:rPr dirty="0" err="1"/>
              <a:t>כניסת</a:t>
            </a:r>
            <a:r>
              <a:rPr dirty="0"/>
              <a:t> </a:t>
            </a:r>
            <a:r>
              <a:rPr dirty="0" err="1"/>
              <a:t>ויציאת</a:t>
            </a:r>
            <a:r>
              <a:rPr dirty="0"/>
              <a:t> </a:t>
            </a:r>
            <a:r>
              <a:rPr dirty="0" err="1"/>
              <a:t>רכבים</a:t>
            </a:r>
            <a:endParaRPr dirty="0"/>
          </a:p>
          <a:p>
            <a:pPr algn="r" rtl="1"/>
            <a:r>
              <a:rPr dirty="0" err="1"/>
              <a:t>חישוב</a:t>
            </a:r>
            <a:r>
              <a:rPr dirty="0"/>
              <a:t> </a:t>
            </a:r>
            <a:r>
              <a:rPr dirty="0" err="1"/>
              <a:t>עלות</a:t>
            </a:r>
            <a:r>
              <a:rPr dirty="0"/>
              <a:t> </a:t>
            </a:r>
            <a:r>
              <a:rPr dirty="0" err="1"/>
              <a:t>חנייה</a:t>
            </a:r>
            <a:endParaRPr dirty="0"/>
          </a:p>
          <a:p>
            <a:pPr algn="r" rtl="1"/>
            <a:r>
              <a:rPr dirty="0" err="1"/>
              <a:t>דו"חות</a:t>
            </a:r>
            <a:r>
              <a:rPr dirty="0"/>
              <a:t> </a:t>
            </a:r>
            <a:r>
              <a:rPr dirty="0" err="1"/>
              <a:t>וסטטיסטיקות</a:t>
            </a:r>
            <a:endParaRPr dirty="0"/>
          </a:p>
          <a:p>
            <a:pPr algn="r" rtl="1"/>
            <a:r>
              <a:rPr dirty="0" err="1"/>
              <a:t>שכפול</a:t>
            </a:r>
            <a:r>
              <a:rPr dirty="0"/>
              <a:t> </a:t>
            </a:r>
            <a:r>
              <a:rPr dirty="0" err="1"/>
              <a:t>נתוני</a:t>
            </a:r>
            <a:r>
              <a:rPr dirty="0"/>
              <a:t> </a:t>
            </a:r>
            <a:r>
              <a:rPr dirty="0" err="1"/>
              <a:t>רכב</a:t>
            </a:r>
            <a:endParaRPr dirty="0"/>
          </a:p>
          <a:p>
            <a:pPr algn="r" rtl="1"/>
            <a:r>
              <a:rPr dirty="0" err="1"/>
              <a:t>תבניות</a:t>
            </a:r>
            <a:r>
              <a:rPr dirty="0"/>
              <a:t> </a:t>
            </a:r>
            <a:r>
              <a:rPr dirty="0" err="1"/>
              <a:t>עיצוב</a:t>
            </a:r>
            <a:r>
              <a:rPr dirty="0"/>
              <a:t> </a:t>
            </a:r>
            <a:r>
              <a:rPr dirty="0" err="1"/>
              <a:t>מתקדמות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תבניות</a:t>
            </a:r>
            <a:r>
              <a:rPr dirty="0"/>
              <a:t> </a:t>
            </a:r>
            <a:r>
              <a:rPr dirty="0" err="1"/>
              <a:t>עיצוב</a:t>
            </a:r>
            <a:r>
              <a:rPr dirty="0"/>
              <a:t> </a:t>
            </a:r>
            <a:r>
              <a:rPr dirty="0" err="1"/>
              <a:t>שהוטמעו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Singleton </a:t>
            </a:r>
            <a:r>
              <a:rPr lang="he-IL" dirty="0"/>
              <a:t>- </a:t>
            </a:r>
            <a:r>
              <a:rPr dirty="0" err="1"/>
              <a:t>החניון</a:t>
            </a:r>
            <a:r>
              <a:rPr dirty="0"/>
              <a:t> </a:t>
            </a:r>
            <a:r>
              <a:rPr dirty="0" err="1"/>
              <a:t>הוא</a:t>
            </a:r>
            <a:r>
              <a:rPr dirty="0"/>
              <a:t> </a:t>
            </a:r>
            <a:r>
              <a:rPr dirty="0" err="1"/>
              <a:t>מופע</a:t>
            </a:r>
            <a:r>
              <a:rPr dirty="0"/>
              <a:t> </a:t>
            </a:r>
            <a:r>
              <a:rPr dirty="0" err="1"/>
              <a:t>יחיד</a:t>
            </a:r>
            <a:endParaRPr dirty="0"/>
          </a:p>
          <a:p>
            <a:r>
              <a:rPr lang="en-US" dirty="0"/>
              <a:t> -</a:t>
            </a:r>
            <a:r>
              <a:rPr dirty="0"/>
              <a:t>Factory Method </a:t>
            </a:r>
            <a:r>
              <a:rPr dirty="0" err="1"/>
              <a:t>יצירת</a:t>
            </a:r>
            <a:r>
              <a:rPr dirty="0"/>
              <a:t> </a:t>
            </a:r>
            <a:r>
              <a:rPr dirty="0" err="1"/>
              <a:t>רכבים</a:t>
            </a:r>
            <a:r>
              <a:rPr dirty="0"/>
              <a:t> </a:t>
            </a:r>
            <a:r>
              <a:rPr dirty="0" err="1"/>
              <a:t>דרך</a:t>
            </a:r>
            <a:r>
              <a:rPr dirty="0"/>
              <a:t> </a:t>
            </a:r>
            <a:r>
              <a:rPr dirty="0" err="1"/>
              <a:t>מפעל</a:t>
            </a:r>
            <a:endParaRPr dirty="0"/>
          </a:p>
          <a:p>
            <a:r>
              <a:rPr lang="en-US" dirty="0"/>
              <a:t> -</a:t>
            </a:r>
            <a:r>
              <a:rPr dirty="0"/>
              <a:t>Prototype </a:t>
            </a:r>
            <a:r>
              <a:rPr dirty="0" err="1"/>
              <a:t>שכפול</a:t>
            </a:r>
            <a:r>
              <a:rPr dirty="0"/>
              <a:t> </a:t>
            </a:r>
            <a:r>
              <a:rPr dirty="0" err="1"/>
              <a:t>רכב</a:t>
            </a:r>
            <a:endParaRPr dirty="0"/>
          </a:p>
          <a:p>
            <a:r>
              <a:rPr dirty="0"/>
              <a:t>Observer </a:t>
            </a:r>
            <a:r>
              <a:rPr lang="he-IL" dirty="0"/>
              <a:t>- </a:t>
            </a:r>
            <a:r>
              <a:rPr dirty="0" err="1"/>
              <a:t>מעקב</a:t>
            </a:r>
            <a:r>
              <a:rPr dirty="0"/>
              <a:t> </a:t>
            </a:r>
            <a:r>
              <a:rPr dirty="0" err="1"/>
              <a:t>אחר</a:t>
            </a:r>
            <a:r>
              <a:rPr dirty="0"/>
              <a:t> </a:t>
            </a:r>
            <a:r>
              <a:rPr dirty="0" err="1"/>
              <a:t>סטטיסטיקות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מחלקות</a:t>
            </a:r>
            <a:r>
              <a:rPr dirty="0"/>
              <a:t> </a:t>
            </a:r>
            <a:r>
              <a:rPr dirty="0" err="1"/>
              <a:t>עיקריות</a:t>
            </a:r>
            <a:r>
              <a:rPr dirty="0"/>
              <a:t> </a:t>
            </a:r>
            <a:r>
              <a:rPr dirty="0" err="1"/>
              <a:t>במערכת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</a:t>
            </a:r>
            <a:r>
              <a:rPr dirty="0"/>
              <a:t>Vehicle </a:t>
            </a:r>
            <a:r>
              <a:rPr dirty="0" err="1"/>
              <a:t>מייצגת</a:t>
            </a:r>
            <a:r>
              <a:rPr dirty="0"/>
              <a:t> </a:t>
            </a:r>
            <a:r>
              <a:rPr dirty="0" err="1"/>
              <a:t>רכב</a:t>
            </a:r>
            <a:endParaRPr dirty="0"/>
          </a:p>
          <a:p>
            <a:r>
              <a:rPr lang="en-US" dirty="0"/>
              <a:t> -</a:t>
            </a:r>
            <a:r>
              <a:rPr dirty="0" err="1"/>
              <a:t>ParkingLot</a:t>
            </a:r>
            <a:r>
              <a:rPr dirty="0"/>
              <a:t> </a:t>
            </a:r>
            <a:r>
              <a:rPr dirty="0" err="1"/>
              <a:t>מייצגת</a:t>
            </a:r>
            <a:r>
              <a:rPr dirty="0"/>
              <a:t> </a:t>
            </a:r>
            <a:r>
              <a:rPr dirty="0" err="1"/>
              <a:t>את</a:t>
            </a:r>
            <a:r>
              <a:rPr dirty="0"/>
              <a:t> </a:t>
            </a:r>
            <a:r>
              <a:rPr dirty="0" err="1"/>
              <a:t>החניון</a:t>
            </a:r>
            <a:r>
              <a:rPr dirty="0"/>
              <a:t> </a:t>
            </a:r>
            <a:r>
              <a:rPr dirty="0" err="1"/>
              <a:t>וניהולו</a:t>
            </a:r>
            <a:endParaRPr dirty="0"/>
          </a:p>
          <a:p>
            <a:r>
              <a:rPr lang="en-US" dirty="0"/>
              <a:t> -</a:t>
            </a:r>
            <a:r>
              <a:rPr dirty="0" err="1"/>
              <a:t>VehicleFactory</a:t>
            </a:r>
            <a:r>
              <a:rPr dirty="0"/>
              <a:t> </a:t>
            </a:r>
            <a:r>
              <a:rPr dirty="0" err="1"/>
              <a:t>מייצרת</a:t>
            </a:r>
            <a:r>
              <a:rPr dirty="0"/>
              <a:t> </a:t>
            </a:r>
            <a:r>
              <a:rPr dirty="0" err="1"/>
              <a:t>רכבים</a:t>
            </a:r>
            <a:endParaRPr dirty="0"/>
          </a:p>
          <a:p>
            <a:r>
              <a:rPr lang="en-US" dirty="0"/>
              <a:t> -</a:t>
            </a:r>
            <a:r>
              <a:rPr dirty="0"/>
              <a:t>Main </a:t>
            </a:r>
            <a:r>
              <a:rPr dirty="0" err="1"/>
              <a:t>הפעלת</a:t>
            </a:r>
            <a:r>
              <a:rPr dirty="0"/>
              <a:t> </a:t>
            </a:r>
            <a:r>
              <a:rPr dirty="0" err="1"/>
              <a:t>התוכנית</a:t>
            </a:r>
            <a:endParaRPr dirty="0"/>
          </a:p>
          <a:p>
            <a:r>
              <a:rPr lang="en-US" dirty="0"/>
              <a:t>-</a:t>
            </a:r>
            <a:r>
              <a:rPr dirty="0" err="1"/>
              <a:t>ParkingLotTest</a:t>
            </a:r>
            <a:r>
              <a:rPr dirty="0"/>
              <a:t> </a:t>
            </a:r>
            <a:r>
              <a:rPr lang="he-IL" dirty="0"/>
              <a:t> </a:t>
            </a:r>
            <a:r>
              <a:rPr dirty="0" err="1"/>
              <a:t>בדיקות</a:t>
            </a:r>
            <a:r>
              <a:rPr dirty="0"/>
              <a:t> </a:t>
            </a:r>
            <a:r>
              <a:rPr dirty="0" err="1"/>
              <a:t>בסיסיות</a:t>
            </a:r>
            <a:r>
              <a:rPr dirty="0"/>
              <a:t> </a:t>
            </a:r>
            <a:r>
              <a:rPr dirty="0" err="1"/>
              <a:t>למערכת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תרשים</a:t>
            </a:r>
            <a:r>
              <a:rPr dirty="0"/>
              <a:t> UML </a:t>
            </a:r>
            <a:r>
              <a:rPr dirty="0" err="1"/>
              <a:t>כללי</a:t>
            </a:r>
            <a:endParaRPr dirty="0"/>
          </a:p>
        </p:txBody>
      </p:sp>
      <p:pic>
        <p:nvPicPr>
          <p:cNvPr id="3" name="Picture 2" descr="UML_Smart_Park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 err="1"/>
              <a:t>סיכום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dirty="0" err="1"/>
              <a:t>ניהול</a:t>
            </a:r>
            <a:r>
              <a:rPr dirty="0"/>
              <a:t> </a:t>
            </a:r>
            <a:r>
              <a:rPr dirty="0" err="1"/>
              <a:t>רכבים</a:t>
            </a:r>
            <a:r>
              <a:rPr dirty="0"/>
              <a:t> </a:t>
            </a:r>
            <a:r>
              <a:rPr dirty="0" err="1"/>
              <a:t>וזמנים</a:t>
            </a:r>
            <a:r>
              <a:rPr dirty="0"/>
              <a:t> </a:t>
            </a:r>
            <a:r>
              <a:rPr dirty="0" err="1"/>
              <a:t>בצורה</a:t>
            </a:r>
            <a:r>
              <a:rPr dirty="0"/>
              <a:t> </a:t>
            </a:r>
            <a:r>
              <a:rPr dirty="0" err="1"/>
              <a:t>אוטומטית</a:t>
            </a:r>
            <a:endParaRPr dirty="0"/>
          </a:p>
          <a:p>
            <a:pPr algn="r" rtl="1"/>
            <a:r>
              <a:rPr dirty="0" err="1"/>
              <a:t>תמיכה</a:t>
            </a:r>
            <a:r>
              <a:rPr dirty="0"/>
              <a:t> </a:t>
            </a:r>
            <a:r>
              <a:rPr dirty="0" err="1"/>
              <a:t>בתבניות</a:t>
            </a:r>
            <a:r>
              <a:rPr dirty="0"/>
              <a:t> </a:t>
            </a:r>
            <a:r>
              <a:rPr dirty="0" err="1"/>
              <a:t>עיצוב</a:t>
            </a:r>
            <a:r>
              <a:rPr dirty="0"/>
              <a:t> </a:t>
            </a:r>
            <a:r>
              <a:rPr dirty="0" err="1"/>
              <a:t>מתקדמות</a:t>
            </a:r>
            <a:endParaRPr dirty="0"/>
          </a:p>
          <a:p>
            <a:pPr algn="r" rtl="1"/>
            <a:r>
              <a:rPr dirty="0" err="1"/>
              <a:t>קוד</a:t>
            </a:r>
            <a:r>
              <a:rPr dirty="0"/>
              <a:t> </a:t>
            </a:r>
            <a:r>
              <a:rPr dirty="0" err="1"/>
              <a:t>מודולרי</a:t>
            </a:r>
            <a:r>
              <a:rPr dirty="0"/>
              <a:t> </a:t>
            </a:r>
            <a:r>
              <a:rPr dirty="0" err="1"/>
              <a:t>ונקי</a:t>
            </a:r>
            <a:endParaRPr dirty="0"/>
          </a:p>
          <a:p>
            <a:pPr algn="r" rtl="1"/>
            <a:r>
              <a:rPr dirty="0" err="1"/>
              <a:t>מוכן</a:t>
            </a:r>
            <a:r>
              <a:rPr dirty="0"/>
              <a:t> </a:t>
            </a:r>
            <a:r>
              <a:rPr dirty="0" err="1"/>
              <a:t>להרחבות</a:t>
            </a:r>
            <a:r>
              <a:rPr dirty="0"/>
              <a:t> </a:t>
            </a:r>
            <a:r>
              <a:rPr dirty="0" err="1"/>
              <a:t>כמו</a:t>
            </a:r>
            <a:r>
              <a:rPr dirty="0"/>
              <a:t> </a:t>
            </a:r>
            <a:r>
              <a:rPr dirty="0" err="1"/>
              <a:t>ממשק</a:t>
            </a:r>
            <a:r>
              <a:rPr dirty="0"/>
              <a:t> </a:t>
            </a:r>
            <a:r>
              <a:rPr dirty="0" err="1"/>
              <a:t>גרפי</a:t>
            </a:r>
            <a:r>
              <a:rPr dirty="0"/>
              <a:t> </a:t>
            </a:r>
            <a:r>
              <a:rPr dirty="0" err="1"/>
              <a:t>או</a:t>
            </a:r>
            <a:r>
              <a:rPr dirty="0"/>
              <a:t> </a:t>
            </a:r>
            <a:r>
              <a:rPr dirty="0" err="1"/>
              <a:t>התממשקות</a:t>
            </a:r>
            <a:r>
              <a:rPr dirty="0"/>
              <a:t> </a:t>
            </a:r>
            <a:r>
              <a:rPr dirty="0" err="1"/>
              <a:t>לאינטרנט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חיתוך">
  <a:themeElements>
    <a:clrScheme name="חיתוך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חיתוך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חיתוך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</TotalTime>
  <Words>114</Words>
  <Application>Microsoft Macintosh PowerPoint</Application>
  <PresentationFormat>‫הצגה על המסך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8" baseType="lpstr">
      <vt:lpstr>Franklin Gothic Book</vt:lpstr>
      <vt:lpstr>חיתוך</vt:lpstr>
      <vt:lpstr>פרויקט גמר – מערכת ניהול חניון חכם</vt:lpstr>
      <vt:lpstr>תיאור כללי של המערכת</vt:lpstr>
      <vt:lpstr>תבניות עיצוב שהוטמעו</vt:lpstr>
      <vt:lpstr>מחלקות עיקריות במערכת</vt:lpstr>
      <vt:lpstr>תרשים UML כללי</vt:lpstr>
      <vt:lpstr>סיכום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חיה עזרן</cp:lastModifiedBy>
  <cp:revision>2</cp:revision>
  <dcterms:created xsi:type="dcterms:W3CDTF">2013-01-27T09:14:16Z</dcterms:created>
  <dcterms:modified xsi:type="dcterms:W3CDTF">2025-06-22T19:39:14Z</dcterms:modified>
  <cp:category/>
</cp:coreProperties>
</file>