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sldIdLst>
    <p:sldId id="256" r:id="rId4"/>
    <p:sldId id="258" r:id="rId5"/>
    <p:sldId id="267" r:id="rId6"/>
    <p:sldId id="259" r:id="rId7"/>
    <p:sldId id="261" r:id="rId8"/>
    <p:sldId id="263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9"/>
    <p:restoredTop sz="96327"/>
  </p:normalViewPr>
  <p:slideViewPr>
    <p:cSldViewPr snapToGrid="0" snapToObjects="1">
      <p:cViewPr>
        <p:scale>
          <a:sx n="60" d="100"/>
          <a:sy n="60" d="100"/>
        </p:scale>
        <p:origin x="24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664" y="495088"/>
            <a:ext cx="8389575" cy="2441160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 </a:t>
            </a: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Project: YouTube trending video prediction using AWS (USA Dataset) 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0664" y="2450305"/>
            <a:ext cx="8389575" cy="1752600"/>
          </a:xfrm>
        </p:spPr>
        <p:txBody>
          <a:bodyPr/>
          <a:lstStyle/>
          <a:p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Cloud-Based Machine Learning Project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4FC9F-6C67-637B-B2E8-980C0622FBD5}"/>
              </a:ext>
            </a:extLst>
          </p:cNvPr>
          <p:cNvSpPr txBox="1"/>
          <p:nvPr/>
        </p:nvSpPr>
        <p:spPr>
          <a:xfrm>
            <a:off x="8830871" y="5780597"/>
            <a:ext cx="3577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BEBEB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BEBE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 Computing - DATS 6450</a:t>
            </a:r>
            <a:br>
              <a:rPr lang="en-US" dirty="0">
                <a:solidFill>
                  <a:srgbClr val="BEBE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BEBE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George Washington University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logo of a video channel&#10;&#10;AI-generated content may be incorrect.">
            <a:extLst>
              <a:ext uri="{FF2B5EF4-FFF2-40B4-BE49-F238E27FC236}">
                <a16:creationId xmlns:a16="http://schemas.microsoft.com/office/drawing/2014/main" id="{747669BF-BA9B-7A50-E9C2-CD4C0003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95" t="38552" r="62154" b="37489"/>
          <a:stretch/>
        </p:blipFill>
        <p:spPr>
          <a:xfrm flipV="1">
            <a:off x="6290927" y="1700947"/>
            <a:ext cx="598971" cy="4548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0C867D-C761-2934-3F18-D39954EC10F0}"/>
              </a:ext>
            </a:extLst>
          </p:cNvPr>
          <p:cNvSpPr txBox="1"/>
          <p:nvPr/>
        </p:nvSpPr>
        <p:spPr>
          <a:xfrm>
            <a:off x="425303" y="5434770"/>
            <a:ext cx="801110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BEBE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– 6</a:t>
            </a:r>
          </a:p>
          <a:p>
            <a:r>
              <a:rPr lang="en-US" sz="1900" dirty="0">
                <a:solidFill>
                  <a:srgbClr val="BE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Sirisha </a:t>
            </a:r>
            <a:r>
              <a:rPr lang="en-US" sz="1900" dirty="0" err="1">
                <a:solidFill>
                  <a:srgbClr val="BE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Ginnu</a:t>
            </a:r>
            <a:r>
              <a:rPr lang="en-US" sz="1900" dirty="0">
                <a:solidFill>
                  <a:srgbClr val="BE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(G27150918)</a:t>
            </a:r>
          </a:p>
          <a:p>
            <a:r>
              <a:rPr lang="en-US" sz="1900" dirty="0">
                <a:solidFill>
                  <a:srgbClr val="BEBE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Sagar Shah (G26436634)</a:t>
            </a:r>
          </a:p>
          <a:p>
            <a:r>
              <a:rPr lang="en-US" sz="1900" dirty="0">
                <a:solidFill>
                  <a:srgbClr val="BE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Chaya Chandana </a:t>
            </a:r>
            <a:r>
              <a:rPr lang="en-US" sz="1900" dirty="0" err="1">
                <a:solidFill>
                  <a:srgbClr val="BE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Doddaiggaluru</a:t>
            </a:r>
            <a:r>
              <a:rPr lang="en-US" sz="1900" dirty="0">
                <a:solidFill>
                  <a:srgbClr val="BE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BE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Appajigowda</a:t>
            </a:r>
            <a:r>
              <a:rPr lang="en-US" sz="1900" dirty="0">
                <a:solidFill>
                  <a:srgbClr val="BE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(G35408608)</a:t>
            </a:r>
            <a:r>
              <a:rPr lang="en-US" sz="1900" dirty="0">
                <a:solidFill>
                  <a:srgbClr val="BEBE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A13183-5654-744D-4A26-E6E7490B2F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825625"/>
            <a:ext cx="5181599" cy="3434474"/>
          </a:xfrm>
        </p:spPr>
        <p:txBody>
          <a:bodyPr>
            <a:noAutofit/>
          </a:bodyPr>
          <a:lstStyle/>
          <a:p>
            <a:r>
              <a:rPr lang="en-US" sz="1800" b="1" dirty="0"/>
              <a:t>Automating YouTube trending video analysis with AWS</a:t>
            </a:r>
            <a:r>
              <a:rPr lang="en-US" sz="1800" dirty="0"/>
              <a:t> to predict future trends.</a:t>
            </a:r>
          </a:p>
          <a:p>
            <a:r>
              <a:rPr lang="en-US" sz="1800" b="1" dirty="0"/>
              <a:t>Using AWS for data ingestion, cleaning, and NLP</a:t>
            </a:r>
            <a:r>
              <a:rPr lang="en-US" sz="1800" dirty="0"/>
              <a:t> on US YouTube Trending Data.</a:t>
            </a:r>
          </a:p>
          <a:p>
            <a:r>
              <a:rPr lang="en-US" sz="1800" b="1" dirty="0"/>
              <a:t>Deploying an ML model via API</a:t>
            </a:r>
            <a:r>
              <a:rPr lang="en-US" sz="1800" dirty="0"/>
              <a:t> for real-time trend prediction.</a:t>
            </a:r>
          </a:p>
          <a:p>
            <a:r>
              <a:rPr lang="en-US" sz="1900" b="1" dirty="0"/>
              <a:t>Dashboard Implementation: </a:t>
            </a:r>
            <a:r>
              <a:rPr lang="en-US" sz="1900" dirty="0"/>
              <a:t>A real-time interactive dashboard is being developed to visualize key insights from YouTube trending data.</a:t>
            </a:r>
          </a:p>
          <a:p>
            <a:endParaRPr lang="en-US" sz="1800" dirty="0"/>
          </a:p>
        </p:txBody>
      </p:sp>
      <p:pic>
        <p:nvPicPr>
          <p:cNvPr id="11" name="Picture 10" descr="A hand holding a pen and writing on a piece of paper&#10;&#10;AI-generated content may be incorrect.">
            <a:extLst>
              <a:ext uri="{FF2B5EF4-FFF2-40B4-BE49-F238E27FC236}">
                <a16:creationId xmlns:a16="http://schemas.microsoft.com/office/drawing/2014/main" id="{D0050445-4E1B-FCBD-7743-814E2337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929" y="1802765"/>
            <a:ext cx="3882231" cy="2911673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16A020-6C13-FDBF-8874-E567416F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715617"/>
            <a:ext cx="10483326" cy="975070"/>
          </a:xfrm>
        </p:spPr>
        <p:txBody>
          <a:bodyPr anchor="ctr">
            <a:normAutofit/>
          </a:bodyPr>
          <a:lstStyle/>
          <a:p>
            <a:r>
              <a:rPr lang="en-US" i="0" u="none" strike="noStrike" dirty="0">
                <a:effectLst/>
              </a:rPr>
              <a:t>Scope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1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F35F38-315B-243F-6C8C-1B6F0FFC75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825625"/>
            <a:ext cx="5181599" cy="3434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u="none" strike="noStrike" dirty="0">
                <a:effectLst/>
              </a:rPr>
              <a:t>Dataset Summary 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Total Entries:</a:t>
            </a:r>
            <a:r>
              <a:rPr lang="en-US" b="0" i="0" u="none" strike="noStrike" dirty="0">
                <a:effectLst/>
              </a:rPr>
              <a:t> Large-scale YouTube video metadata (~100K+ records)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Data Source:</a:t>
            </a:r>
            <a:r>
              <a:rPr lang="en-US" b="0" i="0" u="none" strike="noStrike" dirty="0">
                <a:effectLst/>
              </a:rPr>
              <a:t> Kaggle - US YouTube Trending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Objective:</a:t>
            </a:r>
            <a:r>
              <a:rPr lang="en-US" b="0" i="0" u="none" strike="noStrike" dirty="0">
                <a:effectLst/>
              </a:rPr>
              <a:t> Analyze video trends and build an NLP model to predict trending content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6FF75A-592D-3D89-F13D-C79D181F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1671218"/>
            <a:ext cx="5181599" cy="2875786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06B27C2-9E7E-129D-0990-34CAC3B7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715617"/>
            <a:ext cx="10483326" cy="975070"/>
          </a:xfrm>
        </p:spPr>
        <p:txBody>
          <a:bodyPr anchor="ctr">
            <a:normAutofit fontScale="90000"/>
          </a:bodyPr>
          <a:lstStyle/>
          <a:p>
            <a:r>
              <a:rPr lang="en-US" sz="3700" i="0" u="none" strike="noStrike" dirty="0">
                <a:effectLst/>
              </a:rPr>
              <a:t>Dataset Overview – US YouTube Trending Data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00228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F8DB2-B507-BED1-4701-B45344739E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825625"/>
            <a:ext cx="5181599" cy="34344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Data Collection:</a:t>
            </a:r>
            <a:r>
              <a:rPr lang="en-US" sz="1900" dirty="0"/>
              <a:t> Downloading YouTube trending data from Kaggle.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Storage:</a:t>
            </a:r>
            <a:r>
              <a:rPr lang="en-US" sz="1900" dirty="0"/>
              <a:t> Uploading raw data to Amazon S3.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Data Preprocessing:</a:t>
            </a:r>
            <a:r>
              <a:rPr lang="en-US" sz="1900" dirty="0"/>
              <a:t> Using AWS Lambda to clean and transform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Model Training:</a:t>
            </a:r>
            <a:r>
              <a:rPr lang="en-US" sz="1900" dirty="0"/>
              <a:t> Using Amazon Sage-Maker with pre-built NLP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Deployment:</a:t>
            </a:r>
            <a:r>
              <a:rPr lang="en-US" sz="1900" dirty="0"/>
              <a:t> Exposing the trained model as an API endpoint.</a:t>
            </a:r>
          </a:p>
        </p:txBody>
      </p:sp>
      <p:pic>
        <p:nvPicPr>
          <p:cNvPr id="4" name="Content Placeholder 20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FDB6E4DF-629B-55DE-0CEB-87E2079C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1" y="1675201"/>
            <a:ext cx="5867398" cy="3344416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2DAB19-0DF9-59B5-435D-56A4C726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715617"/>
            <a:ext cx="10483326" cy="975070"/>
          </a:xfrm>
        </p:spPr>
        <p:txBody>
          <a:bodyPr anchor="ctr">
            <a:normAutofit/>
          </a:bodyPr>
          <a:lstStyle/>
          <a:p>
            <a:r>
              <a:rPr lang="en-US" i="0" u="none" strike="noStrike" dirty="0">
                <a:effectLst/>
              </a:rPr>
              <a:t>Features to be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2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05868B-C512-A6D7-F82B-E6A230631B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825624"/>
            <a:ext cx="5181599" cy="366077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Automated Data Pipeline:</a:t>
            </a:r>
            <a:r>
              <a:rPr lang="en-US" sz="1900" dirty="0"/>
              <a:t> A fully automated pipeline from data ingestion to ML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Scalable ML Deployment:</a:t>
            </a:r>
            <a:r>
              <a:rPr lang="en-US" sz="1900" dirty="0"/>
              <a:t> A serverless NLP model accessible via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Cloud-Based Solution:</a:t>
            </a:r>
            <a:r>
              <a:rPr lang="en-US" sz="1900" dirty="0"/>
              <a:t> Minimal maintenance using AWS-managed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Real-time Analysis:</a:t>
            </a:r>
            <a:r>
              <a:rPr lang="en-US" sz="1900" dirty="0"/>
              <a:t> Immediate insights from YouTube trending video data.</a:t>
            </a:r>
          </a:p>
          <a:p>
            <a:pPr marL="0" indent="0">
              <a:buNone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7" name="Picture 6" descr="A group of speech bubbles with tangled lines&#10;&#10;AI-generated content may be incorrect.">
            <a:extLst>
              <a:ext uri="{FF2B5EF4-FFF2-40B4-BE49-F238E27FC236}">
                <a16:creationId xmlns:a16="http://schemas.microsoft.com/office/drawing/2014/main" id="{55042536-61FE-61D4-713E-E5E72BB5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03" y="1851025"/>
            <a:ext cx="4906391" cy="3434474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F6F1F4-49F9-D956-53CE-9B3B5FDA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715617"/>
            <a:ext cx="10483326" cy="975070"/>
          </a:xfrm>
        </p:spPr>
        <p:txBody>
          <a:bodyPr anchor="ctr">
            <a:normAutofit/>
          </a:bodyPr>
          <a:lstStyle/>
          <a:p>
            <a:r>
              <a:rPr lang="en-US" i="0" u="none" strike="noStrike" dirty="0">
                <a:effectLst/>
              </a:rPr>
              <a:t>Expected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8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854E1A-7C7C-4540-3F54-CEBAE654E2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825625"/>
            <a:ext cx="5181599" cy="34344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Data Collection:</a:t>
            </a:r>
            <a:r>
              <a:rPr lang="en-US" sz="1700" dirty="0"/>
              <a:t> Kaggle dataset uploaded to S3.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Data Cleaning:</a:t>
            </a:r>
            <a:r>
              <a:rPr lang="en-US" sz="1700" dirty="0"/>
              <a:t> AWS Lambda performs preprocessing (removing duplicates, filling missing values,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Data Transformation:</a:t>
            </a:r>
            <a:r>
              <a:rPr lang="en-US" sz="1700" dirty="0"/>
              <a:t> Preprocessed data sent to </a:t>
            </a:r>
            <a:r>
              <a:rPr lang="en-US" sz="1700" dirty="0" err="1"/>
              <a:t>SageMaker</a:t>
            </a:r>
            <a:r>
              <a:rPr lang="en-US" sz="1700" dirty="0"/>
              <a:t> for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Model Output:</a:t>
            </a:r>
            <a:r>
              <a:rPr lang="en-US" sz="1700" dirty="0"/>
              <a:t> Trained NLP model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Deployment:</a:t>
            </a:r>
            <a:r>
              <a:rPr lang="en-US" sz="1700" dirty="0"/>
              <a:t> Model deployed as API using Lambda &amp; API Gateway.</a:t>
            </a:r>
          </a:p>
        </p:txBody>
      </p:sp>
      <p:pic>
        <p:nvPicPr>
          <p:cNvPr id="5" name="Picture 4" descr="A graph with a arrow pointing up&#10;&#10;AI-generated content may be incorrect.">
            <a:extLst>
              <a:ext uri="{FF2B5EF4-FFF2-40B4-BE49-F238E27FC236}">
                <a16:creationId xmlns:a16="http://schemas.microsoft.com/office/drawing/2014/main" id="{60175FB2-8D78-39A7-6D08-26E9FCC5D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761" y="1677035"/>
            <a:ext cx="3434474" cy="3434474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DF9FC5-D513-3B7F-8111-F5B301A5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715617"/>
            <a:ext cx="10483326" cy="975070"/>
          </a:xfrm>
        </p:spPr>
        <p:txBody>
          <a:bodyPr anchor="ctr">
            <a:normAutofit/>
          </a:bodyPr>
          <a:lstStyle/>
          <a:p>
            <a:r>
              <a:rPr lang="en-US" i="0" u="none" strike="noStrike" dirty="0">
                <a:effectLst/>
              </a:rPr>
              <a:t>Data Flow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3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5B29EE-D7B7-6DEC-6DEC-58EBF929B5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825625"/>
            <a:ext cx="8826501" cy="34344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/>
              <a:t>Purpose:</a:t>
            </a:r>
            <a:endParaRPr lang="en-US" sz="1900" dirty="0"/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Provides real-time insights into YouTube video trends.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Helps visualize key metrics for trend prediction.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Dashboard Features:</a:t>
            </a:r>
            <a:endParaRPr lang="en-US" sz="1900" dirty="0"/>
          </a:p>
          <a:p>
            <a:pPr marL="457200" indent="-457200">
              <a:buFont typeface="+mj-lt"/>
              <a:buAutoNum type="arabicPeriod"/>
            </a:pPr>
            <a:r>
              <a:rPr lang="en-US" sz="1900" b="1" dirty="0"/>
              <a:t>Trending Categories:</a:t>
            </a:r>
            <a:r>
              <a:rPr lang="en-US" sz="1900" dirty="0"/>
              <a:t> Identify the most popular video genres.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dirty="0"/>
              <a:t>Engagement Metrics:</a:t>
            </a:r>
            <a:r>
              <a:rPr lang="en-US" sz="1900" dirty="0"/>
              <a:t> Analyze likes, dislikes, comments, and shares.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dirty="0"/>
              <a:t>Trend Frequency:</a:t>
            </a:r>
            <a:r>
              <a:rPr lang="en-US" sz="1900" dirty="0"/>
              <a:t> Track daily/weekly trending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dirty="0"/>
              <a:t>Sentiment Analysis:</a:t>
            </a:r>
            <a:r>
              <a:rPr lang="en-US" sz="1900" dirty="0"/>
              <a:t> Evaluate audience reactions using NLP.</a:t>
            </a:r>
          </a:p>
          <a:p>
            <a:endParaRPr lang="en-US" sz="19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7BF5A0-45BC-32A2-9595-7C712EC1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Interactive Dashboard for YouTube Trend Analysis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5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D3E1859D-1D6B-5E4A-A0C5-F78C59546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830" y="2560373"/>
            <a:ext cx="2316339" cy="1737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760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394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Office Theme</vt:lpstr>
      <vt:lpstr>2_Office Theme</vt:lpstr>
      <vt:lpstr>1_Office Theme</vt:lpstr>
      <vt:lpstr>Advance ML Project: YouTube trending video prediction using AWS (USA Dataset)  </vt:lpstr>
      <vt:lpstr>Scope of the Project</vt:lpstr>
      <vt:lpstr>Dataset Overview – US YouTube Trending Data</vt:lpstr>
      <vt:lpstr>Features to be Implemented</vt:lpstr>
      <vt:lpstr>Expected Outcomes</vt:lpstr>
      <vt:lpstr>Data Flow Process</vt:lpstr>
      <vt:lpstr>Interactive Dashboard for YouTube Trend Analysis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SHAH, SAGAR</cp:lastModifiedBy>
  <cp:revision>60</cp:revision>
  <dcterms:created xsi:type="dcterms:W3CDTF">2020-03-10T16:22:03Z</dcterms:created>
  <dcterms:modified xsi:type="dcterms:W3CDTF">2025-03-18T18:28:36Z</dcterms:modified>
</cp:coreProperties>
</file>