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3" r:id="rId5"/>
    <p:sldId id="258" r:id="rId6"/>
    <p:sldId id="269" r:id="rId7"/>
    <p:sldId id="270" r:id="rId8"/>
    <p:sldId id="271" r:id="rId9"/>
    <p:sldId id="272" r:id="rId10"/>
    <p:sldId id="260" r:id="rId11"/>
    <p:sldId id="266" r:id="rId12"/>
    <p:sldId id="261" r:id="rId13"/>
    <p:sldId id="276" r:id="rId14"/>
    <p:sldId id="268" r:id="rId15"/>
    <p:sldId id="274" r:id="rId16"/>
    <p:sldId id="275" r:id="rId17"/>
    <p:sldId id="262" r:id="rId18"/>
    <p:sldId id="263" r:id="rId19"/>
    <p:sldId id="264" r:id="rId20"/>
    <p:sldId id="277" r:id="rId21"/>
    <p:sldId id="265" r:id="rId22"/>
    <p:sldId id="278" r:id="rId23"/>
    <p:sldId id="280" r:id="rId24"/>
    <p:sldId id="282" r:id="rId25"/>
    <p:sldId id="281" r:id="rId26"/>
    <p:sldId id="283" r:id="rId27"/>
    <p:sldId id="279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12DA-F8A9-4793-9472-9A4ED3309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AE99-1F62-4187-A7AC-480A205D9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6346B-E380-4A65-8977-0166896D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52B4-7372-4FDC-98C3-BF0A258D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79DA5-2959-44D9-8DBD-F5AE3A95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1736-1D50-4F99-BF5C-E73128F1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98804-5D91-41F2-8BCF-B19987AC7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147F-FB59-4EEB-93F7-D38F971C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8145-2DEC-4179-934F-B9678A1D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B019-531D-488C-9914-7AC01AE2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7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5E2D4-95AC-475C-B798-B41BC8D11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7D264-42C7-4C24-831C-6B5714B08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B6B61-EC5B-4D35-A519-66B7CEAF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86ED-E1D1-4301-A24E-BEB74646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15EB-A7C1-4DB9-BEAB-2FCE116F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3D07-4597-4D22-8A5C-1B60EC23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4905-F869-4CB7-A818-63AE5A6E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5A19C-9F75-4E58-85AB-6898A49A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7F24D-A55A-4205-BE3C-ABB4AC64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B171-8355-4D36-A410-19E6EC79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7CD4-3A0E-4A87-9259-B7491FA7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AC370-C1EF-40CA-9C9E-F43BABBC0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DD6E-93F2-4324-B40A-8DF61A74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6FA9D-B0F5-4830-BFB7-93176D9B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0F07B-B516-41F4-AC1B-9479DE76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9E74-A552-4F5C-BBF7-B91D47CC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DF9C-A650-484D-AA98-C1F002EDC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28319-045D-4687-97BC-2390794F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CC2F3-4415-465C-A187-F172E0EA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81F11-9B1E-4E6F-8D03-C7F6BEBD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395E5-3B8B-422D-B4F4-35A59211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A6F3-2B20-4ED1-8AC2-77790F93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3B486-15D8-4771-B66C-FC6745005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D173F-F858-498D-A366-64877D8B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F3310-4A44-4EFF-BB5F-D49C24B00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27922-6DAA-477B-B55E-67EC688A0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732B1-07D8-4C03-A807-DEB94EA3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E0EC1-7BD5-4996-9CD5-55A96B3B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86271-2408-4E8C-9299-4B84F3E6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9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72E5-98FD-4A1B-A2B0-04F75CFA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9AA10-A383-4129-B033-4FCCB21E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5EB5A-BBEC-4A8F-B9A6-EF15908D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480A6-B560-4163-A3E6-DEC3A62A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2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F8770-8940-4663-842A-F9337460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C0F0E-B50D-41BC-91DF-7561A465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F752-457E-4194-B23D-6E9B2ECF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2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A43D-5E16-4BF4-84C3-3277DB36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E139-621A-4C63-81C6-39546F43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7E71D-C125-4638-8569-012E07F70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B5E6A-B542-4F3F-89BA-EFDFEC10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5B75C-8BA3-4049-A507-6C2003C7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D0128-B8FD-4B6B-852A-E195D290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FAA8-7B8F-4B44-AEDE-94079BAF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E1EF2-F725-4FDF-A35F-D38CB6C8D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678E7-8C62-40CF-8038-0C0948EE0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C040-22BF-4548-A510-72D985D5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66546-B54E-4341-BC80-1FDEDA8E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083C3-31C4-4A26-90C7-49910669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3EBCB-1F05-4C59-B60B-F4B73483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6C0AC-8609-45DC-8553-CC7E99D5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507CD-1032-42D8-851A-898CA8FC9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31663-FB09-425A-AFDF-D9A47FA2EC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CD96-2FE9-41C9-9CA2-302288535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C27FA-4E37-487A-BBB9-A9419B875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9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A0DE-9FB9-4F8A-A3D4-E84847EF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065" y="848814"/>
            <a:ext cx="8717874" cy="837784"/>
          </a:xfrm>
        </p:spPr>
        <p:txBody>
          <a:bodyPr>
            <a:normAutofit fontScale="90000"/>
          </a:bodyPr>
          <a:lstStyle/>
          <a:p>
            <a:r>
              <a:rPr lang="th-TH" dirty="0"/>
              <a:t>สิ่งที่ส่งมาด้วย 1.</a:t>
            </a:r>
            <a:endParaRPr lang="en-US" sz="2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7F9AB-2E12-4608-AA57-BCAD04CBD68B}"/>
              </a:ext>
            </a:extLst>
          </p:cNvPr>
          <p:cNvSpPr txBox="1"/>
          <p:nvPr/>
        </p:nvSpPr>
        <p:spPr>
          <a:xfrm>
            <a:off x="1882065" y="1861774"/>
            <a:ext cx="8717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/>
              <a:t>ผลการตรวจสอบคุณภาพ </a:t>
            </a:r>
            <a:r>
              <a:rPr lang="en-US" sz="2400" dirty="0"/>
              <a:t>Voice</a:t>
            </a:r>
            <a:r>
              <a:rPr lang="th-TH" sz="2400" dirty="0"/>
              <a:t> </a:t>
            </a:r>
            <a:r>
              <a:rPr lang="en-US" sz="2400" dirty="0"/>
              <a:t>Call </a:t>
            </a:r>
            <a:r>
              <a:rPr lang="th-TH" sz="2400" dirty="0"/>
              <a:t>ในโครงข่ายโทรศัพท์เคลื่อนที่ </a:t>
            </a:r>
            <a:r>
              <a:rPr lang="en-US" sz="2400" dirty="0"/>
              <a:t>(NT Mobile)</a:t>
            </a:r>
            <a:r>
              <a:rPr lang="th-TH" sz="2400" dirty="0"/>
              <a:t> </a:t>
            </a:r>
          </a:p>
          <a:p>
            <a:pPr algn="ctr"/>
            <a:r>
              <a:rPr lang="th-TH" sz="2400" dirty="0"/>
              <a:t>พื้นที่ ภาคตะวันออกเฉียงเหนือ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069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6121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Voice Call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dirty="0"/>
              <a:t> </a:t>
            </a:r>
            <a:r>
              <a:rPr lang="th-TH" sz="2400" b="1" u="sng" dirty="0"/>
              <a:t>ชุมชนและสถานที่สำคัญ</a:t>
            </a:r>
            <a:endParaRPr lang="en-US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6D5E9-3D7B-4F83-8D0A-7D4B74586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954"/>
            <a:ext cx="12192000" cy="41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5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A0DE-9FB9-4F8A-A3D4-E84847EF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4839"/>
            <a:ext cx="9144000" cy="837784"/>
          </a:xfrm>
        </p:spPr>
        <p:txBody>
          <a:bodyPr>
            <a:normAutofit fontScale="90000"/>
          </a:bodyPr>
          <a:lstStyle/>
          <a:p>
            <a:r>
              <a:rPr lang="th-TH" dirty="0"/>
              <a:t>สิ่งที่ส่งมาด้วย 2.</a:t>
            </a:r>
            <a:endParaRPr lang="en-US" sz="2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7F9AB-2E12-4608-AA57-BCAD04CBD68B}"/>
              </a:ext>
            </a:extLst>
          </p:cNvPr>
          <p:cNvSpPr txBox="1"/>
          <p:nvPr/>
        </p:nvSpPr>
        <p:spPr>
          <a:xfrm>
            <a:off x="1518172" y="1759138"/>
            <a:ext cx="8717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/>
              <a:t>ผลการตรวจสอบคุณภาพ </a:t>
            </a:r>
            <a:r>
              <a:rPr lang="en-US" sz="2400" dirty="0"/>
              <a:t>Data </a:t>
            </a:r>
            <a:r>
              <a:rPr lang="th-TH" sz="2400" dirty="0"/>
              <a:t>ในโครงข่ายโทรศัพท์เคลื่อนที่ (</a:t>
            </a:r>
            <a:r>
              <a:rPr lang="en-US" sz="2400" dirty="0"/>
              <a:t>NT Mobile)</a:t>
            </a:r>
            <a:r>
              <a:rPr lang="th-TH" sz="2400" dirty="0"/>
              <a:t> </a:t>
            </a:r>
            <a:endParaRPr lang="en-US" sz="2400" dirty="0"/>
          </a:p>
          <a:p>
            <a:pPr algn="ctr"/>
            <a:r>
              <a:rPr lang="th-TH" sz="2400" dirty="0"/>
              <a:t>พื้นที่ ภาคตะวันออกเฉียงเหนือ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014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5589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dirty="0"/>
              <a:t> </a:t>
            </a:r>
            <a:r>
              <a:rPr lang="th-TH" sz="2400" b="1" u="sng" dirty="0"/>
              <a:t>เส้นทางหลวงหมายเลข 2</a:t>
            </a:r>
            <a:endParaRPr lang="en-US" sz="2400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F0D6F4-68FB-4436-BF85-83F029E6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59" y="799016"/>
            <a:ext cx="9778131" cy="57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2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570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dirty="0"/>
              <a:t> </a:t>
            </a:r>
            <a:r>
              <a:rPr lang="th-TH" sz="2400" b="1" u="sng" dirty="0"/>
              <a:t>เส้นทางหลวงหมายเลข 12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186E3-5005-472F-B231-4F978E47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941"/>
            <a:ext cx="12192000" cy="52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570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dirty="0"/>
              <a:t> </a:t>
            </a:r>
            <a:r>
              <a:rPr lang="th-TH" sz="2400" b="1" u="sng" dirty="0"/>
              <a:t>เส้นทางหลวงหมายเลข 22</a:t>
            </a:r>
            <a:endParaRPr lang="en-US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E98E9-6834-43AF-8360-3B758778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16" y="745223"/>
            <a:ext cx="9951672" cy="585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570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dirty="0"/>
              <a:t> </a:t>
            </a:r>
            <a:r>
              <a:rPr lang="th-TH" sz="2400" b="1" u="sng" dirty="0"/>
              <a:t>เส้นทางหลวงหมายเลข 23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FF915-A193-41CD-807D-0782A8C1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2" y="872370"/>
            <a:ext cx="9774057" cy="576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5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570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dirty="0"/>
              <a:t> </a:t>
            </a:r>
            <a:r>
              <a:rPr lang="th-TH" sz="2400" b="1" u="sng" dirty="0"/>
              <a:t>เส้นทางหลวงหมายเลข 24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9B32F-DEFF-4AE6-8C73-A00E8F12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320"/>
            <a:ext cx="12192000" cy="52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678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dirty="0"/>
              <a:t> </a:t>
            </a:r>
            <a:r>
              <a:rPr lang="th-TH" sz="2400" b="1" u="sng" dirty="0"/>
              <a:t>เส้นทางหลวงหมายเลข 201</a:t>
            </a:r>
            <a:r>
              <a:rPr lang="en-US" sz="2400" b="1" u="sng" dirty="0"/>
              <a:t>, </a:t>
            </a:r>
            <a:r>
              <a:rPr lang="th-TH" sz="2400" b="1" u="sng" dirty="0"/>
              <a:t>210</a:t>
            </a:r>
            <a:r>
              <a:rPr lang="en-US" sz="2400" b="1" u="sng" dirty="0"/>
              <a:t>, </a:t>
            </a:r>
            <a:r>
              <a:rPr lang="th-TH" sz="2400" b="1" u="sng" dirty="0"/>
              <a:t>213</a:t>
            </a:r>
            <a:endParaRPr lang="en-US" sz="24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677B8-EBE4-463D-B803-4C974FC0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447"/>
            <a:ext cx="12192000" cy="52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624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b="1" u="sng" dirty="0"/>
              <a:t>เส้นทางหลวงหมายเลข 213</a:t>
            </a:r>
            <a:r>
              <a:rPr lang="en-US" sz="2400" b="1" u="sng" dirty="0"/>
              <a:t>,</a:t>
            </a:r>
            <a:r>
              <a:rPr lang="th-TH" sz="2400" b="1" u="sng" dirty="0"/>
              <a:t> 214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0A67F-3BC8-42D1-AC25-783A094FD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043"/>
            <a:ext cx="12192000" cy="523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3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672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b="1" u="sng" dirty="0"/>
              <a:t>เส้นทางหลวงหมายเลข 217</a:t>
            </a:r>
            <a:r>
              <a:rPr lang="en-US" sz="2400" b="1" u="sng" dirty="0"/>
              <a:t>, </a:t>
            </a:r>
            <a:r>
              <a:rPr lang="th-TH" sz="2400" b="1" u="sng" dirty="0"/>
              <a:t>221</a:t>
            </a:r>
            <a:r>
              <a:rPr lang="en-US" sz="2400" b="1" u="sng" dirty="0"/>
              <a:t>, </a:t>
            </a:r>
            <a:r>
              <a:rPr lang="th-TH" sz="2400" b="1" u="sng" dirty="0"/>
              <a:t>222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C991A-6E73-4924-ACFB-DD8C0549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868"/>
            <a:ext cx="12192000" cy="53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675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Voice Call KPI </a:t>
            </a:r>
            <a:r>
              <a:rPr lang="th-TH" sz="2400" dirty="0"/>
              <a:t>จากการ </a:t>
            </a:r>
            <a:r>
              <a:rPr lang="en-US" sz="2400" dirty="0"/>
              <a:t>Drive Test </a:t>
            </a:r>
            <a:r>
              <a:rPr lang="th-TH" sz="2400" b="1" u="sng" dirty="0"/>
              <a:t>เส้นทางหลวงหมายเลข 2</a:t>
            </a:r>
            <a:r>
              <a:rPr lang="en-US" sz="2400" b="1" u="sng" dirty="0"/>
              <a:t>, </a:t>
            </a:r>
            <a:r>
              <a:rPr lang="th-TH" sz="2400" b="1" u="sng" dirty="0"/>
              <a:t>12 </a:t>
            </a:r>
            <a:endParaRPr lang="en-US" sz="2400" b="1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C6DABE-9589-4541-A87E-55E2ADBC7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539"/>
            <a:ext cx="12192000" cy="50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9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575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b="1" u="sng" dirty="0"/>
              <a:t>เส้นทางหลวงหมายเลข 226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0A83F-2E31-4855-B245-34699531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888"/>
            <a:ext cx="12192000" cy="531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64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713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b="1" u="sng" dirty="0"/>
              <a:t>เส้นทางหลวงหมายเลข 227</a:t>
            </a:r>
            <a:r>
              <a:rPr lang="en-US" sz="2400" b="1" u="sng" dirty="0"/>
              <a:t>, </a:t>
            </a:r>
            <a:r>
              <a:rPr lang="th-TH" sz="2400" b="1" u="sng" dirty="0"/>
              <a:t>228</a:t>
            </a:r>
            <a:r>
              <a:rPr lang="en-US" sz="2400" b="1" u="sng" dirty="0"/>
              <a:t>, </a:t>
            </a:r>
            <a:r>
              <a:rPr lang="th-TH" sz="2400" b="1" u="sng" dirty="0"/>
              <a:t>242-211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2FB6B-244F-4495-A26F-FE8FFEF1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389"/>
            <a:ext cx="12192000" cy="53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0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695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b="1" u="sng" dirty="0"/>
              <a:t>เส้นทางหลวงหมายเลข 304</a:t>
            </a:r>
            <a:r>
              <a:rPr lang="en-US" sz="2400" b="1" u="sng" dirty="0"/>
              <a:t>, </a:t>
            </a:r>
            <a:r>
              <a:rPr lang="th-TH" sz="2400" b="1" u="sng" dirty="0"/>
              <a:t>2034</a:t>
            </a:r>
            <a:r>
              <a:rPr lang="en-US" sz="2400" b="1" u="sng" dirty="0"/>
              <a:t>, </a:t>
            </a:r>
            <a:r>
              <a:rPr lang="th-TH" sz="2400" b="1" u="sng" dirty="0"/>
              <a:t>2112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4B749-08AE-4887-92A9-C16FFFCA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848"/>
            <a:ext cx="12192000" cy="525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4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879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b="1" u="sng" dirty="0"/>
              <a:t>เส้นทางหลวงหมายเลข 2062-229-201-202</a:t>
            </a:r>
            <a:r>
              <a:rPr lang="en-US" sz="2400" b="1" u="sng" dirty="0"/>
              <a:t>, </a:t>
            </a:r>
            <a:r>
              <a:rPr lang="th-TH" sz="2400" b="1" u="sng" dirty="0"/>
              <a:t>2159-2055</a:t>
            </a:r>
            <a:r>
              <a:rPr lang="en-US" sz="2400" b="1" u="sng" dirty="0"/>
              <a:t>, </a:t>
            </a:r>
            <a:r>
              <a:rPr lang="th-TH" sz="2400" b="1" u="sng" dirty="0"/>
              <a:t>2173</a:t>
            </a:r>
            <a:endParaRPr lang="en-US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AD76D-1293-4CDE-A2E0-1BA82234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057"/>
            <a:ext cx="12192000" cy="525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86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758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b="1" u="sng" dirty="0"/>
              <a:t>เส้นทางหลวงหมายเลข 2178</a:t>
            </a:r>
            <a:r>
              <a:rPr lang="en-US" sz="2400" b="1" u="sng" dirty="0"/>
              <a:t>, </a:t>
            </a:r>
            <a:r>
              <a:rPr lang="th-TH" sz="2400" b="1" u="sng" dirty="0"/>
              <a:t>2222</a:t>
            </a:r>
            <a:r>
              <a:rPr lang="en-US" sz="2400" b="1" u="sng" dirty="0"/>
              <a:t>, </a:t>
            </a:r>
            <a:r>
              <a:rPr lang="th-TH" sz="2400" b="1" u="sng" dirty="0"/>
              <a:t>2248-2214</a:t>
            </a:r>
            <a:endParaRPr lang="en-US" sz="2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AA1EA-BFAE-4E33-A9ED-1847FB4E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935"/>
            <a:ext cx="12192000" cy="531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5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9646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b="1" u="sng" dirty="0"/>
              <a:t>เส้นทางหลวงหมายเลข 2280</a:t>
            </a:r>
            <a:r>
              <a:rPr lang="en-US" sz="2400" b="1" u="sng" dirty="0"/>
              <a:t>, </a:t>
            </a:r>
            <a:r>
              <a:rPr lang="th-TH" sz="2400" b="1" u="sng" dirty="0"/>
              <a:t>2396</a:t>
            </a:r>
            <a:r>
              <a:rPr lang="en-US" sz="2400" b="1" u="sng" dirty="0"/>
              <a:t>, </a:t>
            </a:r>
            <a:r>
              <a:rPr lang="th-TH" sz="2400" b="1" u="sng" dirty="0"/>
              <a:t>3013-4001-4020-2096-2022-2410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A7AE6-0661-4FFE-8E87-0A80E4731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45"/>
            <a:ext cx="12192000" cy="538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27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5764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b="1" u="sng" dirty="0"/>
              <a:t>เส้นทางหลวงสาย </a:t>
            </a:r>
            <a:r>
              <a:rPr lang="en-US" sz="2400" b="1" u="sng" dirty="0"/>
              <a:t>AH121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171F4-A41F-48F6-A183-FC6412BE8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909"/>
            <a:ext cx="12192000" cy="53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55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564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dirty="0"/>
              <a:t> </a:t>
            </a:r>
            <a:r>
              <a:rPr lang="th-TH" sz="2400" b="1" u="sng" dirty="0"/>
              <a:t>ชุมชน และ สถานที่สำคัญ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A0229-3DAB-4C02-B4B8-49AB823ED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169"/>
            <a:ext cx="12192000" cy="53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91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564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dirty="0"/>
              <a:t> </a:t>
            </a:r>
            <a:r>
              <a:rPr lang="th-TH" sz="2400" b="1" u="sng" dirty="0"/>
              <a:t>ชุมชน และ สถานที่สำคัญ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13CC7-BFC2-4A7B-9F28-5FE78CF75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3055"/>
            <a:ext cx="12192000" cy="53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7149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Voice Call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b="1" u="sng" dirty="0"/>
              <a:t> เส้นทางหลวงหมายเลข 22</a:t>
            </a:r>
            <a:r>
              <a:rPr lang="en-US" sz="2400" b="1" u="sng" dirty="0"/>
              <a:t>, </a:t>
            </a:r>
            <a:r>
              <a:rPr lang="th-TH" sz="2400" b="1" u="sng" dirty="0"/>
              <a:t>23</a:t>
            </a:r>
            <a:r>
              <a:rPr lang="en-US" sz="2400" b="1" u="sng" dirty="0"/>
              <a:t>, </a:t>
            </a:r>
            <a:r>
              <a:rPr lang="th-TH" sz="2400" b="1" u="sng" dirty="0"/>
              <a:t>24 </a:t>
            </a:r>
            <a:endParaRPr lang="en-US" sz="2400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B0F699-35D9-43C2-B9BD-12B6A110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699"/>
            <a:ext cx="12192000" cy="427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695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Voice Call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b="1" u="sng" dirty="0"/>
              <a:t> เส้นทางหลวงหมายเลข</a:t>
            </a:r>
            <a:r>
              <a:rPr lang="en-US" sz="2400" b="1" u="sng" dirty="0"/>
              <a:t> AH121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6B103-30CD-4243-8015-2EA2A55EB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21" y="1300817"/>
            <a:ext cx="8893577" cy="45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8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852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Voice Call KPI </a:t>
            </a:r>
            <a:r>
              <a:rPr lang="th-TH" sz="2400" dirty="0"/>
              <a:t>จากการ </a:t>
            </a:r>
            <a:r>
              <a:rPr lang="en-US" sz="2400" dirty="0"/>
              <a:t>Drive Test </a:t>
            </a:r>
            <a:r>
              <a:rPr lang="th-TH" sz="2400" b="1" u="sng" dirty="0"/>
              <a:t>เส้นทางหลวงหมายเลข 201</a:t>
            </a:r>
            <a:r>
              <a:rPr lang="en-US" sz="2400" b="1" u="sng" dirty="0"/>
              <a:t>, </a:t>
            </a:r>
            <a:r>
              <a:rPr lang="th-TH" sz="2400" b="1" u="sng" dirty="0"/>
              <a:t>210</a:t>
            </a:r>
            <a:r>
              <a:rPr lang="en-US" sz="2400" b="1" u="sng" dirty="0"/>
              <a:t>, </a:t>
            </a:r>
            <a:r>
              <a:rPr lang="th-TH" sz="2400" b="1" u="sng" dirty="0"/>
              <a:t>212</a:t>
            </a:r>
            <a:r>
              <a:rPr lang="en-US" sz="2400" b="1" u="sng" dirty="0"/>
              <a:t>,  </a:t>
            </a:r>
            <a:r>
              <a:rPr lang="th-TH" sz="2400" b="1" u="sng" dirty="0"/>
              <a:t>213</a:t>
            </a:r>
            <a:r>
              <a:rPr lang="en-US" sz="2400" b="1" u="sng" dirty="0"/>
              <a:t>, </a:t>
            </a:r>
            <a:r>
              <a:rPr lang="th-TH" sz="2400" b="1" u="sng" dirty="0"/>
              <a:t>214 </a:t>
            </a:r>
            <a:endParaRPr lang="en-US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4CE4E-6B54-4FB1-8FC2-3C50DA87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383"/>
            <a:ext cx="12192000" cy="41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9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9502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Voice Call KPI </a:t>
            </a:r>
            <a:r>
              <a:rPr lang="th-TH" sz="2400" dirty="0"/>
              <a:t>จากการ </a:t>
            </a:r>
            <a:r>
              <a:rPr lang="en-US" sz="2400" dirty="0"/>
              <a:t>Drive Test </a:t>
            </a:r>
            <a:r>
              <a:rPr lang="th-TH" sz="2400" b="1" u="sng" dirty="0"/>
              <a:t>เส้นทางหลวงหมายเลข 217</a:t>
            </a:r>
            <a:r>
              <a:rPr lang="en-US" sz="2400" b="1" u="sng" dirty="0"/>
              <a:t>, </a:t>
            </a:r>
            <a:r>
              <a:rPr lang="th-TH" sz="2400" b="1" u="sng" dirty="0"/>
              <a:t>221</a:t>
            </a:r>
            <a:r>
              <a:rPr lang="en-US" sz="2400" b="1" u="sng" dirty="0"/>
              <a:t>, </a:t>
            </a:r>
            <a:r>
              <a:rPr lang="th-TH" sz="2400" b="1" u="sng" dirty="0"/>
              <a:t>222</a:t>
            </a:r>
            <a:r>
              <a:rPr lang="en-US" sz="2400" b="1" u="sng" dirty="0"/>
              <a:t>,  </a:t>
            </a:r>
            <a:r>
              <a:rPr lang="th-TH" sz="2400" b="1" u="sng" dirty="0"/>
              <a:t>227</a:t>
            </a:r>
            <a:r>
              <a:rPr lang="en-US" sz="2400" b="1" u="sng" dirty="0"/>
              <a:t>, </a:t>
            </a:r>
            <a:r>
              <a:rPr lang="th-TH" sz="2400" b="1" u="sng" dirty="0"/>
              <a:t>228</a:t>
            </a:r>
            <a:r>
              <a:rPr lang="en-US" sz="2400" b="1" u="sng" dirty="0"/>
              <a:t>, </a:t>
            </a:r>
            <a:r>
              <a:rPr lang="th-TH" sz="2400" b="1" u="sng" dirty="0"/>
              <a:t>242</a:t>
            </a:r>
            <a:r>
              <a:rPr lang="en-US" sz="2400" b="1" u="sng" dirty="0"/>
              <a:t>_</a:t>
            </a:r>
            <a:r>
              <a:rPr lang="th-TH" sz="2400" b="1" u="sng" dirty="0"/>
              <a:t>211 </a:t>
            </a:r>
            <a:endParaRPr lang="en-US" sz="2400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79AAD6-106E-4F3D-9BEE-ADAFB43D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771"/>
            <a:ext cx="12192000" cy="45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0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759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Voice Call KPI </a:t>
            </a:r>
            <a:r>
              <a:rPr lang="th-TH" sz="2400" dirty="0"/>
              <a:t>จากการ </a:t>
            </a:r>
            <a:r>
              <a:rPr lang="en-US" sz="2400" dirty="0"/>
              <a:t>Drive Test </a:t>
            </a:r>
            <a:r>
              <a:rPr lang="th-TH" sz="2400" b="1" u="sng" dirty="0"/>
              <a:t>เส้นทางหลวงหมายเลข 226</a:t>
            </a:r>
            <a:r>
              <a:rPr lang="en-US" sz="2400" b="1" u="sng" dirty="0"/>
              <a:t>, </a:t>
            </a:r>
            <a:r>
              <a:rPr lang="th-TH" sz="2400" b="1" u="sng" dirty="0"/>
              <a:t>304</a:t>
            </a:r>
            <a:r>
              <a:rPr lang="en-US" sz="2400" b="1" u="sng" dirty="0"/>
              <a:t> , </a:t>
            </a:r>
            <a:r>
              <a:rPr lang="th-TH" sz="2400" b="1" u="sng" dirty="0"/>
              <a:t>2034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19780-C204-455D-98AA-552E5B2E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265"/>
            <a:ext cx="12192000" cy="452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956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Voice Call KPI </a:t>
            </a:r>
            <a:r>
              <a:rPr lang="th-TH" sz="2400" dirty="0"/>
              <a:t>จากการ </a:t>
            </a:r>
            <a:r>
              <a:rPr lang="en-US" sz="2400" dirty="0"/>
              <a:t>Drive Test </a:t>
            </a:r>
            <a:r>
              <a:rPr lang="th-TH" sz="2400" b="1" u="sng" dirty="0"/>
              <a:t>เส้นทางหลวงหมายเลข 2112</a:t>
            </a:r>
            <a:r>
              <a:rPr lang="en-US" sz="2400" b="1" u="sng" dirty="0"/>
              <a:t>, </a:t>
            </a:r>
            <a:r>
              <a:rPr lang="th-TH" sz="2400" b="1" u="sng" dirty="0"/>
              <a:t>2062-229-201-202</a:t>
            </a:r>
            <a:r>
              <a:rPr lang="en-US" sz="2400" b="1" u="sng" dirty="0"/>
              <a:t>, </a:t>
            </a:r>
            <a:r>
              <a:rPr lang="th-TH" sz="2400" b="1" u="sng" dirty="0"/>
              <a:t>2159-2055</a:t>
            </a:r>
            <a:r>
              <a:rPr lang="en-US" sz="2400" b="1" u="sng" dirty="0"/>
              <a:t>,</a:t>
            </a:r>
            <a:endParaRPr lang="th-TH" sz="2400" b="1" u="sng" dirty="0"/>
          </a:p>
          <a:p>
            <a:r>
              <a:rPr lang="th-TH" sz="2400" b="1" u="sng" dirty="0"/>
              <a:t>                                                       2173</a:t>
            </a:r>
            <a:r>
              <a:rPr lang="en-US" sz="2400" b="1" u="sng" dirty="0"/>
              <a:t>, </a:t>
            </a:r>
            <a:r>
              <a:rPr lang="th-TH" sz="2400" b="1" u="sng" dirty="0"/>
              <a:t>2178</a:t>
            </a:r>
            <a:r>
              <a:rPr lang="en-US" sz="2400" b="1" u="sng" dirty="0"/>
              <a:t>, </a:t>
            </a:r>
            <a:r>
              <a:rPr lang="th-TH" sz="2400" b="1" u="sng" dirty="0"/>
              <a:t>2222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41395-F054-4A90-A3E1-135E1DF2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959"/>
            <a:ext cx="12192000" cy="45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7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8351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Voice Call KPI </a:t>
            </a:r>
            <a:r>
              <a:rPr lang="th-TH" sz="2400" dirty="0"/>
              <a:t>จากการ </a:t>
            </a:r>
            <a:r>
              <a:rPr lang="en-US" sz="2400" dirty="0"/>
              <a:t>Drive Test </a:t>
            </a:r>
            <a:r>
              <a:rPr lang="th-TH" sz="2400" b="1" u="sng" dirty="0"/>
              <a:t>เส้นทางหลวงหมายเลข 2248</a:t>
            </a:r>
            <a:r>
              <a:rPr lang="en-US" sz="2400" b="1" u="sng" dirty="0"/>
              <a:t>, </a:t>
            </a:r>
            <a:r>
              <a:rPr lang="th-TH" sz="2400" b="1" u="sng" dirty="0"/>
              <a:t>2280</a:t>
            </a:r>
            <a:r>
              <a:rPr lang="en-US" sz="2400" b="1" u="sng" dirty="0"/>
              <a:t>, </a:t>
            </a:r>
            <a:r>
              <a:rPr lang="th-TH" sz="2400" b="1" u="sng" dirty="0"/>
              <a:t>2396</a:t>
            </a:r>
            <a:r>
              <a:rPr lang="en-US" sz="2400" b="1" u="sng" dirty="0"/>
              <a:t>, </a:t>
            </a:r>
            <a:r>
              <a:rPr lang="th-TH" sz="2400" b="1" u="sng" dirty="0"/>
              <a:t>3013</a:t>
            </a:r>
          </a:p>
          <a:p>
            <a:r>
              <a:rPr lang="th-TH" sz="2400" b="1" dirty="0"/>
              <a:t>                                                       -4001-4020-2096-2022-2410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3DF3B-9383-468C-876F-DED105FD6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1441379"/>
            <a:ext cx="8602436" cy="44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7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394</Words>
  <Application>Microsoft Office PowerPoint</Application>
  <PresentationFormat>Widescreen</PresentationFormat>
  <Paragraphs>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สิ่งที่ส่งมาด้วย 1.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สิ่งที่ส่งมาด้วย 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สิ่งที่ส่งมาด้วย</dc:title>
  <dc:creator>chaya koon</dc:creator>
  <cp:lastModifiedBy>chaya koon</cp:lastModifiedBy>
  <cp:revision>26</cp:revision>
  <dcterms:created xsi:type="dcterms:W3CDTF">2023-08-27T05:23:20Z</dcterms:created>
  <dcterms:modified xsi:type="dcterms:W3CDTF">2024-01-31T06:47:33Z</dcterms:modified>
</cp:coreProperties>
</file>