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6" r:id="rId8"/>
    <p:sldId id="261" r:id="rId9"/>
    <p:sldId id="26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12DA-F8A9-4793-9472-9A4ED330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AE99-1F62-4187-A7AC-480A205D9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6346B-E380-4A65-8977-0166896D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52B4-7372-4FDC-98C3-BF0A258D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9DA5-2959-44D9-8DBD-F5AE3A9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1736-1D50-4F99-BF5C-E73128F1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98804-5D91-41F2-8BCF-B19987AC7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147F-FB59-4EEB-93F7-D38F971C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8145-2DEC-4179-934F-B9678A1D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B019-531D-488C-9914-7AC01AE2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5E2D4-95AC-475C-B798-B41BC8D11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7D264-42C7-4C24-831C-6B5714B08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6B61-EC5B-4D35-A519-66B7CEAF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86ED-E1D1-4301-A24E-BEB74646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15EB-A7C1-4DB9-BEAB-2FCE116F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3D07-4597-4D22-8A5C-1B60EC23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4905-F869-4CB7-A818-63AE5A6E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A19C-9F75-4E58-85AB-6898A49A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F24D-A55A-4205-BE3C-ABB4AC64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B171-8355-4D36-A410-19E6EC79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7CD4-3A0E-4A87-9259-B7491FA7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AC370-C1EF-40CA-9C9E-F43BABBC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DD6E-93F2-4324-B40A-8DF61A7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FA9D-B0F5-4830-BFB7-93176D9B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F07B-B516-41F4-AC1B-9479DE76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9E74-A552-4F5C-BBF7-B91D47CC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DF9C-A650-484D-AA98-C1F002EDC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28319-045D-4687-97BC-2390794F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CC2F3-4415-465C-A187-F172E0EA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81F11-9B1E-4E6F-8D03-C7F6BEBD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95E5-3B8B-422D-B4F4-35A59211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A6F3-2B20-4ED1-8AC2-77790F93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B486-15D8-4771-B66C-FC674500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D173F-F858-498D-A366-64877D8B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F3310-4A44-4EFF-BB5F-D49C24B00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27922-6DAA-477B-B55E-67EC688A0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732B1-07D8-4C03-A807-DEB94EA3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E0EC1-7BD5-4996-9CD5-55A96B3B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86271-2408-4E8C-9299-4B84F3E6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72E5-98FD-4A1B-A2B0-04F75CFA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9AA10-A383-4129-B033-4FCCB21E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5EB5A-BBEC-4A8F-B9A6-EF15908D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480A6-B560-4163-A3E6-DEC3A62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F8770-8940-4663-842A-F9337460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C0F0E-B50D-41BC-91DF-7561A465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F752-457E-4194-B23D-6E9B2ECF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A43D-5E16-4BF4-84C3-3277DB36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E139-621A-4C63-81C6-39546F43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7E71D-C125-4638-8569-012E07F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B5E6A-B542-4F3F-89BA-EFDFEC10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5B75C-8BA3-4049-A507-6C2003C7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D0128-B8FD-4B6B-852A-E195D290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FAA8-7B8F-4B44-AEDE-94079BAF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E1EF2-F725-4FDF-A35F-D38CB6C8D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678E7-8C62-40CF-8038-0C0948EE0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C040-22BF-4548-A510-72D985D5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6546-B54E-4341-BC80-1FDEDA8E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083C3-31C4-4A26-90C7-49910669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3EBCB-1F05-4C59-B60B-F4B73483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C0AC-8609-45DC-8553-CC7E99D5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07CD-1032-42D8-851A-898CA8FC9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1663-FB09-425A-AFDF-D9A47FA2EC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CD96-2FE9-41C9-9CA2-302288535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27FA-4E37-487A-BBB9-A9419B875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47ED-DA34-495F-82B1-97DDB6F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A0DE-9FB9-4F8A-A3D4-E84847EF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736847"/>
            <a:ext cx="9144000" cy="837784"/>
          </a:xfrm>
        </p:spPr>
        <p:txBody>
          <a:bodyPr>
            <a:normAutofit fontScale="90000"/>
          </a:bodyPr>
          <a:lstStyle/>
          <a:p>
            <a:r>
              <a:rPr lang="th-TH" dirty="0"/>
              <a:t>สิ่งที่ส่งมาด้วย 1.</a:t>
            </a:r>
            <a:endParaRPr lang="en-US" sz="2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7F9AB-2E12-4608-AA57-BCAD04CBD68B}"/>
              </a:ext>
            </a:extLst>
          </p:cNvPr>
          <p:cNvSpPr txBox="1"/>
          <p:nvPr/>
        </p:nvSpPr>
        <p:spPr>
          <a:xfrm>
            <a:off x="1882066" y="1731146"/>
            <a:ext cx="8717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ผลการตรวจสอบคุณภาพ </a:t>
            </a:r>
            <a:r>
              <a:rPr lang="en-US" sz="2400" dirty="0"/>
              <a:t>Voice</a:t>
            </a:r>
            <a:r>
              <a:rPr lang="th-TH" sz="2400" dirty="0"/>
              <a:t> ในโครงข่ายโทรศัพท์เคลื่อนที่ (</a:t>
            </a:r>
            <a:r>
              <a:rPr lang="en-US" sz="2400" dirty="0"/>
              <a:t>NT Mobile)</a:t>
            </a:r>
            <a:r>
              <a:rPr lang="th-TH" sz="2400" dirty="0"/>
              <a:t> พื้นที่ ภาคใต้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69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452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เส้นทางหลวง</a:t>
            </a:r>
            <a:endParaRPr lang="en-US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27BAA-CB2D-4686-B3DB-4BE77874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" y="1043987"/>
            <a:ext cx="12192000" cy="54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3879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ชุมชน</a:t>
            </a:r>
            <a:endParaRPr lang="en-US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43E7E-EEBD-4EBD-8F01-B76F9EC0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677"/>
            <a:ext cx="12192000" cy="49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3879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ชุมชน</a:t>
            </a:r>
            <a:endParaRPr lang="en-US" sz="24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693D4-EE49-4B66-85D8-1BD5B9EF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986027"/>
            <a:ext cx="9797036" cy="53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455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สถานที่สำคัญ</a:t>
            </a:r>
            <a:endParaRPr lang="en-US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4968A-C935-4972-B6E0-C2A3C423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1116689"/>
            <a:ext cx="10502283" cy="52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629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เส้นทางหลวง หมายเลข 4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D206E-2E09-4904-8FBF-DF6DE557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689"/>
            <a:ext cx="12192000" cy="43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160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เส้นทางหลวง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EC565-3F49-4DD4-AB0B-F3E91CDB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318"/>
            <a:ext cx="12192000" cy="41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160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เส้นทางหลวง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A46C6-E9AC-448C-BA4B-A9F76458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9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449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 </a:t>
            </a:r>
            <a:r>
              <a:rPr lang="th-TH" sz="2400" b="1" u="sng" dirty="0"/>
              <a:t>ชุมชน</a:t>
            </a:r>
            <a:endParaRPr lang="en-US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78C3-52E4-4C7C-B95D-FD6B6C4A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1469113"/>
            <a:ext cx="8600795" cy="42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17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Voice Call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สถานที่สำคัญ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C21FD-4E3D-4E61-9016-B541C6CF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1339704"/>
            <a:ext cx="8747600" cy="43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A0DE-9FB9-4F8A-A3D4-E84847EF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736847"/>
            <a:ext cx="9144000" cy="837784"/>
          </a:xfrm>
        </p:spPr>
        <p:txBody>
          <a:bodyPr>
            <a:normAutofit fontScale="90000"/>
          </a:bodyPr>
          <a:lstStyle/>
          <a:p>
            <a:r>
              <a:rPr lang="th-TH" dirty="0"/>
              <a:t>สิ่งที่ส่งมาด้วย 2.</a:t>
            </a:r>
            <a:endParaRPr lang="en-US" sz="2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7F9AB-2E12-4608-AA57-BCAD04CBD68B}"/>
              </a:ext>
            </a:extLst>
          </p:cNvPr>
          <p:cNvSpPr txBox="1"/>
          <p:nvPr/>
        </p:nvSpPr>
        <p:spPr>
          <a:xfrm>
            <a:off x="1882066" y="1731146"/>
            <a:ext cx="8717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ผลการตรวจสอบคุณภาพ </a:t>
            </a:r>
            <a:r>
              <a:rPr lang="en-US" sz="2400" dirty="0"/>
              <a:t>Data </a:t>
            </a:r>
            <a:r>
              <a:rPr lang="th-TH" sz="2400" dirty="0"/>
              <a:t>ในโครงข่ายโทรศัพท์เคลื่อนที่ (</a:t>
            </a:r>
            <a:r>
              <a:rPr lang="en-US" sz="2400" dirty="0"/>
              <a:t>NT Mobile)</a:t>
            </a:r>
            <a:r>
              <a:rPr lang="th-TH" sz="2400" dirty="0"/>
              <a:t> พื้นที่ ภาคใต้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1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565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เส้นทางหลวง หมายเลข 4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98AFB-68A0-403E-9D0F-0FE052BB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008"/>
            <a:ext cx="12192000" cy="55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2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2B70E-63D9-4FDD-8FB1-B791BD806FA9}"/>
              </a:ext>
            </a:extLst>
          </p:cNvPr>
          <p:cNvSpPr txBox="1"/>
          <p:nvPr/>
        </p:nvSpPr>
        <p:spPr>
          <a:xfrm>
            <a:off x="727969" y="337351"/>
            <a:ext cx="452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KPI </a:t>
            </a:r>
            <a:r>
              <a:rPr lang="th-TH" sz="2400" dirty="0"/>
              <a:t>จากการ </a:t>
            </a:r>
            <a:r>
              <a:rPr lang="en-US" sz="2400" dirty="0"/>
              <a:t>Drive Test</a:t>
            </a:r>
            <a:r>
              <a:rPr lang="th-TH" sz="2400" dirty="0"/>
              <a:t> </a:t>
            </a:r>
            <a:r>
              <a:rPr lang="th-TH" sz="2400" b="1" u="sng" dirty="0"/>
              <a:t>เส้นทางหลวง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9BAAE-3FEB-4B50-A593-A144DD03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747"/>
            <a:ext cx="12192000" cy="54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136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สิ่งที่ส่งมาด้วย 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สิ่งที่ส่งมาด้วย 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สิ่งที่ส่งมาด้วย</dc:title>
  <dc:creator>chaya koon</dc:creator>
  <cp:lastModifiedBy>chaya koon</cp:lastModifiedBy>
  <cp:revision>9</cp:revision>
  <dcterms:created xsi:type="dcterms:W3CDTF">2023-08-27T05:23:20Z</dcterms:created>
  <dcterms:modified xsi:type="dcterms:W3CDTF">2023-08-29T06:25:11Z</dcterms:modified>
</cp:coreProperties>
</file>