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FE00-75E0-4F6E-8D43-2F43BFED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A64DD-9408-4713-AE47-060A71FD6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6504B-8A9F-4386-9E9E-81E1B6EA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2D9-4B9A-42FB-BE9B-DED4EFF354A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A73E-1EF5-4F9F-B897-C5957ED7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572E-A8B5-45B0-9E4B-7BE0F9A1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9DD2-D6AE-4558-BF43-04CF9B2B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B6CF-CCAF-4CE7-9DDD-5A9B819D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B29E6-3608-41EC-864A-96C19957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181F-E3C5-43AD-BE0C-A0EC030E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2D9-4B9A-42FB-BE9B-DED4EFF354A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96CA3-109C-4A4F-B2EE-3128F0BA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E15E-907E-4DCC-9CCB-11BA9BC1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9DD2-D6AE-4558-BF43-04CF9B2B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86B51-BCC0-4BD7-A868-290882602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92839-BC78-4755-93C0-5782EEA2C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19A60-C5DC-4E0E-80AD-4FDADC56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2D9-4B9A-42FB-BE9B-DED4EFF354A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16B0F-F6DB-4D75-9B89-FD43BCD9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AE60-C9C8-42F5-972E-15811304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9DD2-D6AE-4558-BF43-04CF9B2B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D222-16A5-47D4-9BFA-4335AC1C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3153-5296-4FB4-8ACE-422EB66F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4779-58B6-4AC2-9C7B-0D6C8036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2D9-4B9A-42FB-BE9B-DED4EFF354A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E445-13E2-456A-8741-79445C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7539-D0D1-464B-8BDB-7B30E454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9DD2-D6AE-4558-BF43-04CF9B2B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EA33-9F24-48D5-9C1E-26C4DC43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E83D4-7EFA-478A-A5FC-D19D86CC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C085-4F94-4582-9F07-375F4703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2D9-4B9A-42FB-BE9B-DED4EFF354A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D13F-13A6-4420-BBCA-B87C065B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2CD76-4CF2-45EA-AC59-A82B2238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9DD2-D6AE-4558-BF43-04CF9B2B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1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1A5B-FB5E-4358-A360-9B57C6F3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BD07-305E-4D6C-8007-78038EDE0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0D316-DCB1-444D-93C3-BD797FF5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0B9F4-7139-4E80-AA40-5B492DE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2D9-4B9A-42FB-BE9B-DED4EFF354A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379C9-ACD3-4869-90D1-F9BB62A6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986AA-B37F-458D-97BD-F452153C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9DD2-D6AE-4558-BF43-04CF9B2B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BEEC-B10D-4D42-AF27-9135C430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B29E1-F328-4690-A105-86A65AB27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1465A-9D3A-4099-9746-09AB346C1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C597C-F38A-4109-889C-963C213AB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1265C-1EB7-42B1-8962-DC0E2DE57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918DA-505F-4E65-AD60-396A2CA6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2D9-4B9A-42FB-BE9B-DED4EFF354A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E903D-E432-43DF-B60A-56FB8FF5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F0F22-6FA2-451F-B7F5-4F7E482F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9DD2-D6AE-4558-BF43-04CF9B2B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1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FC81-B2AE-4EC9-AB27-B1930CA6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5187C-A75E-422D-9FB0-D6D2031F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2D9-4B9A-42FB-BE9B-DED4EFF354A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203F6-AF55-447E-8B37-068993A2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66D2D-1955-4CC6-B1ED-92C5234A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9DD2-D6AE-4558-BF43-04CF9B2B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7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4A41E-F152-42D8-A613-C9F4F8E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2D9-4B9A-42FB-BE9B-DED4EFF354A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AFB36-4032-4F3A-B14E-D4154C88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2B65F-5594-4F3E-9A24-543943DC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9DD2-D6AE-4558-BF43-04CF9B2B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1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AF31-1E10-4390-ABBA-91FF0E65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FC81-D02C-4C76-933F-3166BBFF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14AF3-2EA7-475E-BB18-9694D428F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F16AD-36DD-4CA6-B0AC-AAEE99C0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2D9-4B9A-42FB-BE9B-DED4EFF354A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8FA96-B772-4BBC-9D2D-7E4E367A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C9374-145F-4EA0-8C22-F75AE9CE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9DD2-D6AE-4558-BF43-04CF9B2B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F7DA-8765-487F-AFFC-1BBC0DD3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E3B8A-FFA4-468D-BADF-71DE7A230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A8BD5-391A-4671-9E72-C2D38C606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98BAD-50C0-407B-AC0D-95392C9A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2D9-4B9A-42FB-BE9B-DED4EFF354A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044BF-6CD1-4228-BF09-D9AACE9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C2180-28C7-425A-917B-E2D33A80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9DD2-D6AE-4558-BF43-04CF9B2B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4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45F48-B11F-4B39-A5B0-97D3EE38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15B23-694B-43F6-A7E5-167E45676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30E3D-4582-4413-9540-081E8529F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22D9-4B9A-42FB-BE9B-DED4EFF354A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F1CA-14C8-495A-8CEA-B992592BF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7EC38-DC8D-422D-8DAD-89763DF4B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F9DD2-D6AE-4558-BF43-04CF9B2B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00B9D-B49E-481B-A34A-F31B40CC4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0" y="284086"/>
            <a:ext cx="5358600" cy="4199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48059-FBD7-43FE-879C-8DECDB3E4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4086"/>
            <a:ext cx="5861587" cy="53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7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chaya koon</dc:creator>
  <cp:lastModifiedBy>chaya koon</cp:lastModifiedBy>
  <cp:revision>1</cp:revision>
  <dcterms:created xsi:type="dcterms:W3CDTF">2023-09-16T08:55:40Z</dcterms:created>
  <dcterms:modified xsi:type="dcterms:W3CDTF">2023-09-16T09:48:21Z</dcterms:modified>
</cp:coreProperties>
</file>