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159E-58E0-4EF7-BA18-552289D5B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3183F-10D0-4EBF-8573-E182CC944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9B75-3F20-4C09-B65C-D63265BF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26EB-B309-4977-9381-19F9F3C642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2BDE3-FDDE-4DB5-833E-8828D6EC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8BFC-012E-439A-B306-6D798E02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F6C5-9805-430C-986F-0CDB4ED9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5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CAE8-07A6-4DC2-806F-8B35D49B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6DF0-5266-4408-B88E-30701D226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521CB-C28E-46C1-ACE2-C84561C6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26EB-B309-4977-9381-19F9F3C642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E8EC-1EFA-4CD6-98D0-4C8F932A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68CC-A093-44DA-877A-745B92A9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F6C5-9805-430C-986F-0CDB4ED9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30E65-AF1A-4A1C-9FE4-FBBBEFBA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92298-4593-48EC-9D97-2E0AA0601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5B4A-3834-4B09-AA7C-85AB5EB8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26EB-B309-4977-9381-19F9F3C642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FE6A-9255-4BD9-9300-8EDF4372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3931-53DA-4B08-A598-716ACC2B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F6C5-9805-430C-986F-0CDB4ED9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3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8FF6-A47A-461C-AA21-1D826712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F35A-DB26-4196-B4CF-CA243414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75EB-4D20-4330-9FD3-525E41CB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26EB-B309-4977-9381-19F9F3C642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2C35-8F9A-4104-AC8D-A9150EF7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F2F98-52BD-47D4-9715-7BAA30E2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F6C5-9805-430C-986F-0CDB4ED9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8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4DE3-343A-44B1-8424-E72CE9BD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CE1C-19A1-43AD-98FC-4DA53DFB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8F45-8190-4C27-A098-6EA80700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26EB-B309-4977-9381-19F9F3C642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DAB4-10D2-4058-8DF1-F45BA1C4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9CB2-22E4-4791-AC3C-FA09A7D8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F6C5-9805-430C-986F-0CDB4ED9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489E-EF36-40E8-A06A-2F09F052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1FEE-AAAB-4B88-B140-C3DA5CF14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C69F8-DFE0-434E-96F6-B614E5E74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D894-EA9F-40A7-8460-2639CFB4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26EB-B309-4977-9381-19F9F3C642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CA64-55A1-42C3-9D86-FDADA0B0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68152-9750-44B5-ACB3-C4EC565D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F6C5-9805-430C-986F-0CDB4ED9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9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1F9D-9F99-4021-9EF3-AAD7ED9D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87BD2-8264-4C3A-94DA-FC8598CC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E371B-8721-436E-BCDD-D63F51BAD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B862-031A-422E-A53F-7FE7D68C2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ABE2-DF5F-4122-AE8D-E98561A6D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73F49-1574-40B8-9B5F-C48BCEA7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26EB-B309-4977-9381-19F9F3C642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3EECF-888D-4F37-BE06-C457116A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BA984-AAA6-4A40-BFD5-C66BF965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F6C5-9805-430C-986F-0CDB4ED9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CBE2-0FAF-45C7-B467-56842468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5D820-39A5-457E-BA2C-A8213173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26EB-B309-4977-9381-19F9F3C642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EC452-5D4F-41AD-8859-EEDF61F4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AECDE-EFBA-4671-BE8D-164FA90C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F6C5-9805-430C-986F-0CDB4ED9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5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37B17-63E8-40D7-AF1C-ADDEEB7A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26EB-B309-4977-9381-19F9F3C642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2BF95-F676-4CCA-881A-18A72E34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699DE-F891-46C4-B20C-8E4B8FCD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F6C5-9805-430C-986F-0CDB4ED9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0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648D-7912-49E4-A1BD-BE656FBE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F11D-A5AE-46DF-98E7-477EF429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B5A2D-3AE9-4525-97A4-CFC4A7AF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B30F7-22FB-4655-9889-4B7A03B0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26EB-B309-4977-9381-19F9F3C642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2C5BF-B12F-44B0-9778-ADEF9E70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FBF64-A25D-40B2-86D4-67C5ECEF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F6C5-9805-430C-986F-0CDB4ED9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ED0D-DCCC-467B-98F1-BC15F831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72F9D-33D8-4E0B-A827-BF4B3B79A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EFEB4-3A74-4E6D-8294-BBDCE4756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0DDF3-79C3-47A0-ADE2-A285BF1C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26EB-B309-4977-9381-19F9F3C642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0670-5A97-451D-8617-5D17B91D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BE59-D6A6-4C8B-A2A3-BD0AB3C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F6C5-9805-430C-986F-0CDB4ED9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B8515-0866-44B9-B1E2-CB6E1526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0ED6E-482F-430F-B186-840A6D2DD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C6724-12A2-445A-A170-43DD961B4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26EB-B309-4977-9381-19F9F3C642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5D413-5FA0-4236-9192-91C528B4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D263-B30E-4636-B47D-453B586AD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F6C5-9805-430C-986F-0CDB4ED9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2BAB-FA4D-4826-A399-386EE2C10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0353A"/>
                </a:solidFill>
                <a:effectLst/>
                <a:latin typeface="Arial" panose="020B0604020202020204" pitchFamily="34" charset="0"/>
              </a:rPr>
              <a:t>089-320-1095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241B2-2F81-4187-A297-44FDD5D68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th-TH" dirty="0"/>
              <a:t>ร้องเรียน กสทช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AEA49-E82E-4C55-A611-21636C3DF5EB}"/>
              </a:ext>
            </a:extLst>
          </p:cNvPr>
          <p:cNvSpPr txBox="1"/>
          <p:nvPr/>
        </p:nvSpPr>
        <p:spPr>
          <a:xfrm>
            <a:off x="4349881" y="3990109"/>
            <a:ext cx="349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Internet Speed </a:t>
            </a:r>
            <a:r>
              <a:rPr lang="th-TH" dirty="0"/>
              <a:t>ต่า โดยเฉพาะหลัง 20.00 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9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 descr="Picture">
            <a:extLst>
              <a:ext uri="{FF2B5EF4-FFF2-40B4-BE49-F238E27FC236}">
                <a16:creationId xmlns:a16="http://schemas.microsoft.com/office/drawing/2014/main" id="{00000000-0008-0000-7800-0000020000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2089" y="2313676"/>
            <a:ext cx="5661314" cy="380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702B1-3F5F-49A1-9773-0FD247BE2ABF}"/>
              </a:ext>
            </a:extLst>
          </p:cNvPr>
          <p:cNvSpPr txBox="1"/>
          <p:nvPr/>
        </p:nvSpPr>
        <p:spPr>
          <a:xfrm>
            <a:off x="2327563" y="623636"/>
            <a:ext cx="8187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dirty="0"/>
              <a:t>ลูกค้า ร้องเรียนกรณี </a:t>
            </a:r>
            <a:r>
              <a:rPr lang="en-US" dirty="0"/>
              <a:t>Internet Speed </a:t>
            </a:r>
            <a:r>
              <a:rPr lang="th-TH" dirty="0"/>
              <a:t>ต่า โดยเฉพาะหลัง 20.00 น.</a:t>
            </a:r>
          </a:p>
          <a:p>
            <a:pPr marL="285750" indent="-285750">
              <a:buFontTx/>
              <a:buChar char="-"/>
            </a:pPr>
            <a:r>
              <a:rPr lang="th-TH" dirty="0"/>
              <a:t>เดิมลูกค้าจับใช้ สถานีฐาน </a:t>
            </a:r>
            <a:r>
              <a:rPr lang="en-US" dirty="0"/>
              <a:t>L23-AYA0060-A </a:t>
            </a:r>
            <a:r>
              <a:rPr lang="th-TH" dirty="0"/>
              <a:t>ซึ่งมีการ </a:t>
            </a:r>
            <a:r>
              <a:rPr lang="en-US" dirty="0"/>
              <a:t>Consolidate </a:t>
            </a:r>
            <a:r>
              <a:rPr lang="th-TH" dirty="0"/>
              <a:t>ไป</a:t>
            </a:r>
            <a:r>
              <a:rPr lang="en-US" dirty="0"/>
              <a:t> site L23-AYT7655-A</a:t>
            </a:r>
            <a:r>
              <a:rPr lang="th-TH" dirty="0"/>
              <a:t> แทน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th-TH" dirty="0"/>
              <a:t>ปัจจุบัน จับใช้ </a:t>
            </a:r>
            <a:r>
              <a:rPr lang="en-US" dirty="0"/>
              <a:t>site L23-AYT7655-A</a:t>
            </a:r>
            <a:r>
              <a:rPr lang="th-TH" dirty="0"/>
              <a:t> ซึ่งมีปริมาณการใช้งาน ทราฟฟิคสูง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th-TH" dirty="0"/>
              <a:t>รูปแสดงผลการตรวจสอบการใช้ </a:t>
            </a:r>
            <a:r>
              <a:rPr lang="en-US" dirty="0" err="1"/>
              <a:t>Ressource</a:t>
            </a:r>
            <a:r>
              <a:rPr lang="en-US" dirty="0"/>
              <a:t> Block </a:t>
            </a:r>
            <a:r>
              <a:rPr lang="th-TH" dirty="0"/>
              <a:t>โดยการ </a:t>
            </a:r>
            <a:r>
              <a:rPr lang="en-US" dirty="0"/>
              <a:t>DT </a:t>
            </a:r>
            <a:r>
              <a:rPr lang="th-TH" dirty="0"/>
              <a:t>รอบ </a:t>
            </a:r>
            <a:r>
              <a:rPr lang="en-US" dirty="0"/>
              <a:t>site L23-AYT7655-A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สูงสุด 100 </a:t>
            </a:r>
            <a:r>
              <a:rPr lang="en-US" dirty="0"/>
              <a:t>RB) </a:t>
            </a:r>
            <a:r>
              <a:rPr lang="th-TH" dirty="0"/>
              <a:t>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th-TH" dirty="0"/>
              <a:t>เวลา </a:t>
            </a:r>
            <a:r>
              <a:rPr lang="en-US" dirty="0"/>
              <a:t>DT </a:t>
            </a:r>
            <a:r>
              <a:rPr lang="en-US" sz="1400" dirty="0"/>
              <a:t>2/7/2024  11:59:16 AM</a:t>
            </a:r>
          </a:p>
        </p:txBody>
      </p:sp>
    </p:spTree>
    <p:extLst>
      <p:ext uri="{BB962C8B-B14F-4D97-AF65-F5344CB8AC3E}">
        <p14:creationId xmlns:p14="http://schemas.microsoft.com/office/powerpoint/2010/main" val="239067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9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30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089-320-1095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089-320-1095</dc:title>
  <dc:creator>chaya koon</dc:creator>
  <cp:lastModifiedBy>chaya koon</cp:lastModifiedBy>
  <cp:revision>4</cp:revision>
  <dcterms:created xsi:type="dcterms:W3CDTF">2024-02-08T02:23:04Z</dcterms:created>
  <dcterms:modified xsi:type="dcterms:W3CDTF">2024-02-08T08:09:30Z</dcterms:modified>
</cp:coreProperties>
</file>