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0024-FE9A-4466-B7A6-4B7A67BA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77B43-BA36-4CF4-8D86-F0FD74E76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30E71-A54D-4520-BEC3-94638AA8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B565-B5C1-4A31-A976-A04FF176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A601-F1BC-451F-B891-70843681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1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7EF8-6159-42E0-ADF3-F5C4074E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A96BB-460A-4FFD-B72C-D240C0291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6339-6924-404A-9184-99C157E7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9715-6795-4A42-B2FF-A7940FA1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60A1-1D0C-43BA-B8B7-16DF932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0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E0EF8-243B-4C91-BD8F-34433D995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E2BB3-6839-4440-9B03-C78823A4E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75E8-8F88-4162-B515-08398EC6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BE20-E556-491B-A472-35503B3B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72FA-BE35-415F-A929-FA02E5D6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8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1366-15CF-4A0D-815E-75A1B5C3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0E9E-413C-4E5B-AC51-63A93F68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44DE-59D1-4660-A9C6-539971AD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3957-2F89-46EC-B2C1-60895640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87C2-14B0-4DDE-AA6F-532513A3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2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8228-45EE-40D5-A5C4-EEFEC4C5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1F632-02CF-41CB-B5AA-39FBA2CD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5964D-F482-49B3-9694-2784105A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299D-55E3-4506-A385-4307F2A1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E08D-B491-4C07-88F6-67B40417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6C12-52F0-400C-B4C4-05FFA6A3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CAB1-F4D2-436D-AA84-9F2646C4D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AA4EC-E576-4ACE-B76F-35B218824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A234-9843-4BBA-978E-7B42E4B0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39F7-0534-438B-9E9B-1BC36DE2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C9A6E-5B62-43F0-A275-7BE922C5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0D09-8BD4-4F6E-A497-AA49F21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9CDB-4472-4D3F-B425-8C13CB9A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58B45-9812-4486-BCD0-A0BD16B07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11FC6-3E6A-478D-9364-44D1B5339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258BD-AD81-41FC-B242-274E81DBD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F0F6A-6A20-4D2E-A6B2-9531E0B0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EFB10-7BE8-4F6B-A6AA-4ACF62FC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92D7A-9AD7-4148-88E8-7CFC8D13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A82D-5D60-43EE-8F2A-819C1F52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86335-F4FF-4DB4-A5EE-4D959E4C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B0205-A105-482E-823C-B0DCF0CC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10D61-0236-4A00-947D-457D8CBC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7C892-AF1C-4726-A1E6-CB3C532B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93202-491B-4699-9F1C-8C9837C7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FCFD9-17D5-40C2-8FFA-B347197B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0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4334-BA04-4AEA-8362-4F31350D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64C7-FE66-482A-A879-078219AB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54E1-7721-4D5B-AB81-09242FBF2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5DEB-F964-47F4-9239-13DA94FB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5D6B-038B-4B5A-8E78-41C4C63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515DE-CA5E-4897-8419-3D6E081C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75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25F1-2787-470A-A49B-C07F77BB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9419E-137D-43D4-BBE3-B6966CE8D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A5201-6AE5-473E-92EF-967A434D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B3E36-8F0B-4E57-AC46-7B35872B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DEAF5-1178-43B1-9847-DD29BE45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50B73-93EC-492A-9887-5AAE786D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2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6BA36-6ADF-469A-88A6-A3B31398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393E-93B5-4389-842C-4CF6BDF5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3EF5-C750-4CB6-9238-5AD4B656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3BE6E-67D5-4245-A80A-94D6F41EB64E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F264-1E65-4F89-BBB3-FC800BCF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0B08-7A50-4901-B3FB-DECEC5385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D33E-E551-490A-8074-41EB0EB15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3BC605-4F9C-44F6-9A5A-7A90A775485D}"/>
              </a:ext>
            </a:extLst>
          </p:cNvPr>
          <p:cNvSpPr/>
          <p:nvPr/>
        </p:nvSpPr>
        <p:spPr>
          <a:xfrm>
            <a:off x="3991708" y="2628900"/>
            <a:ext cx="4167554" cy="973138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35FAA-2C2A-42B5-BCD8-6CC18450C92F}"/>
              </a:ext>
            </a:extLst>
          </p:cNvPr>
          <p:cNvSpPr/>
          <p:nvPr/>
        </p:nvSpPr>
        <p:spPr>
          <a:xfrm>
            <a:off x="1603131" y="1208942"/>
            <a:ext cx="1699846" cy="782515"/>
          </a:xfrm>
          <a:prstGeom prst="rect">
            <a:avLst/>
          </a:prstGeom>
          <a:solidFill>
            <a:srgbClr val="92D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4B3F9-F1FD-40E8-A0C1-4BBD9974E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8942"/>
            <a:ext cx="9144000" cy="2387600"/>
          </a:xfrm>
        </p:spPr>
        <p:txBody>
          <a:bodyPr/>
          <a:lstStyle/>
          <a:p>
            <a:r>
              <a:rPr lang="en-IN" i="1" spc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</a:t>
            </a:r>
            <a:r>
              <a:rPr lang="en-IN" spc="600" dirty="0">
                <a:latin typeface="Arial" panose="020B0604020202020204" pitchFamily="34" charset="0"/>
                <a:cs typeface="Arial" panose="020B0604020202020204" pitchFamily="34" charset="0"/>
              </a:rPr>
              <a:t>Tube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61D95-7365-425D-9248-C807C9EF6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i="1" dirty="0"/>
              <a:t>Documentation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66809-1DD1-49A4-A8C3-61BEA36C5F30}"/>
              </a:ext>
            </a:extLst>
          </p:cNvPr>
          <p:cNvSpPr/>
          <p:nvPr/>
        </p:nvSpPr>
        <p:spPr>
          <a:xfrm>
            <a:off x="8968154" y="5257800"/>
            <a:ext cx="1699846" cy="782515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33AF-0C1B-4545-861F-B2765DF7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05F8-EC55-4C70-9AEE-357F7ECE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558"/>
            <a:ext cx="10925908" cy="5061804"/>
          </a:xfrm>
        </p:spPr>
        <p:txBody>
          <a:bodyPr>
            <a:normAutofit/>
          </a:bodyPr>
          <a:lstStyle/>
          <a:p>
            <a:r>
              <a:rPr lang="en-IN" dirty="0"/>
              <a:t>Efficient platform for getting your regular queries answers.</a:t>
            </a:r>
          </a:p>
          <a:p>
            <a:r>
              <a:rPr lang="en-IN" dirty="0"/>
              <a:t>Quora, Facebook page usage will be reduced.</a:t>
            </a:r>
          </a:p>
          <a:p>
            <a:r>
              <a:rPr lang="en-IN" dirty="0"/>
              <a:t>Waiting to get answers or feedback will be reduced</a:t>
            </a:r>
          </a:p>
          <a:p>
            <a:r>
              <a:rPr lang="en-IN" dirty="0"/>
              <a:t>Ask questions on topics: College, placement, study, Clubs and many more</a:t>
            </a:r>
          </a:p>
          <a:p>
            <a:r>
              <a:rPr lang="en-IN" dirty="0"/>
              <a:t>Timeline: Share images, local news, videos wit others</a:t>
            </a:r>
          </a:p>
          <a:p>
            <a:r>
              <a:rPr lang="en-IN" dirty="0"/>
              <a:t>Answers the questions you know or interested in</a:t>
            </a:r>
          </a:p>
          <a:p>
            <a:r>
              <a:rPr lang="en-IN" dirty="0"/>
              <a:t>Individual Login based on college name and campus location</a:t>
            </a:r>
          </a:p>
          <a:p>
            <a:r>
              <a:rPr lang="en-IN" dirty="0"/>
              <a:t>Global News feed page</a:t>
            </a:r>
          </a:p>
          <a:p>
            <a:r>
              <a:rPr lang="en-IN" dirty="0"/>
              <a:t>Like, comment your favourite news</a:t>
            </a:r>
          </a:p>
        </p:txBody>
      </p:sp>
    </p:spTree>
    <p:extLst>
      <p:ext uri="{BB962C8B-B14F-4D97-AF65-F5344CB8AC3E}">
        <p14:creationId xmlns:p14="http://schemas.microsoft.com/office/powerpoint/2010/main" val="81915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B110-0B22-450A-80A1-6F98E8AB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979F-64BA-4013-A512-DA56C387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Global news feed page</a:t>
            </a:r>
          </a:p>
          <a:p>
            <a:r>
              <a:rPr lang="en-IN" dirty="0"/>
              <a:t>Add question page</a:t>
            </a:r>
          </a:p>
          <a:p>
            <a:r>
              <a:rPr lang="en-IN" dirty="0"/>
              <a:t>Add answer page</a:t>
            </a:r>
          </a:p>
          <a:p>
            <a:r>
              <a:rPr lang="en-IN" dirty="0"/>
              <a:t>Profile page</a:t>
            </a:r>
          </a:p>
          <a:p>
            <a:r>
              <a:rPr lang="en-IN" dirty="0"/>
              <a:t>Personal Timeline page</a:t>
            </a:r>
          </a:p>
          <a:p>
            <a:r>
              <a:rPr lang="en-IN" dirty="0"/>
              <a:t>Account setting page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19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D43B-C51D-4E96-AC3B-11F30774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47E5-F946-4671-8DB6-C3D0CEC1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HTML5</a:t>
            </a:r>
          </a:p>
          <a:p>
            <a:r>
              <a:rPr lang="en-IN" dirty="0"/>
              <a:t>CSS3</a:t>
            </a:r>
          </a:p>
          <a:p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Php</a:t>
            </a:r>
          </a:p>
          <a:p>
            <a:r>
              <a:rPr lang="en-IN" dirty="0"/>
              <a:t>MySQL</a:t>
            </a:r>
          </a:p>
          <a:p>
            <a:r>
              <a:rPr lang="en-IN" dirty="0"/>
              <a:t>VS Code</a:t>
            </a:r>
          </a:p>
          <a:p>
            <a:r>
              <a:rPr lang="en-IN" dirty="0" err="1"/>
              <a:t>Xampp</a:t>
            </a:r>
            <a:r>
              <a:rPr lang="en-IN" dirty="0"/>
              <a:t> Deployment (Local use)</a:t>
            </a:r>
          </a:p>
          <a:p>
            <a:r>
              <a:rPr lang="en-IN" dirty="0"/>
              <a:t>Online Deployment (Global use)</a:t>
            </a:r>
          </a:p>
        </p:txBody>
      </p:sp>
    </p:spTree>
    <p:extLst>
      <p:ext uri="{BB962C8B-B14F-4D97-AF65-F5344CB8AC3E}">
        <p14:creationId xmlns:p14="http://schemas.microsoft.com/office/powerpoint/2010/main" val="423889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AD36-1EAD-49B9-9BC0-BFBECCFA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ACB2-A39B-419C-AB8F-BFEBF317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Separate timeline for local and global feeds ( filter based on college)</a:t>
            </a:r>
          </a:p>
          <a:p>
            <a:r>
              <a:rPr lang="en-IN" dirty="0"/>
              <a:t>Comment section on news feed</a:t>
            </a:r>
          </a:p>
          <a:p>
            <a:r>
              <a:rPr lang="en-IN" dirty="0"/>
              <a:t>Share news feed on other social platforms</a:t>
            </a:r>
          </a:p>
          <a:p>
            <a:r>
              <a:rPr lang="en-IN" dirty="0"/>
              <a:t>Personal Article post section (more ‘likes’ will be acknowledged to promote it to College news)</a:t>
            </a:r>
          </a:p>
        </p:txBody>
      </p:sp>
    </p:spTree>
    <p:extLst>
      <p:ext uri="{BB962C8B-B14F-4D97-AF65-F5344CB8AC3E}">
        <p14:creationId xmlns:p14="http://schemas.microsoft.com/office/powerpoint/2010/main" val="338371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InstaTube</vt:lpstr>
      <vt:lpstr>Description</vt:lpstr>
      <vt:lpstr>Modules</vt:lpstr>
      <vt:lpstr>Software Requirements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InstaTube</dc:title>
  <dc:creator>Chayan Bansal</dc:creator>
  <cp:lastModifiedBy>Chayan Bansal</cp:lastModifiedBy>
  <cp:revision>7</cp:revision>
  <dcterms:created xsi:type="dcterms:W3CDTF">2020-08-18T09:08:04Z</dcterms:created>
  <dcterms:modified xsi:type="dcterms:W3CDTF">2020-10-03T04:20:40Z</dcterms:modified>
</cp:coreProperties>
</file>