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797675" cy="9928225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6666FF"/>
    <a:srgbClr val="6699FF"/>
    <a:srgbClr val="FFCCCC"/>
    <a:srgbClr val="FF3300"/>
    <a:srgbClr val="3366FF"/>
    <a:srgbClr val="0000FF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87433" autoAdjust="0"/>
  </p:normalViewPr>
  <p:slideViewPr>
    <p:cSldViewPr snapToGrid="0">
      <p:cViewPr>
        <p:scale>
          <a:sx n="70" d="100"/>
          <a:sy n="70" d="100"/>
        </p:scale>
        <p:origin x="-1704" y="-564"/>
      </p:cViewPr>
      <p:guideLst>
        <p:guide orient="horz" pos="2160"/>
        <p:guide pos="5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5"/>
            <a:ext cx="2919413" cy="53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6" y="5"/>
            <a:ext cx="2919412" cy="53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9393506"/>
            <a:ext cx="2919413" cy="53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6" y="9393506"/>
            <a:ext cx="2919412" cy="53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63F9E5-859B-45B4-A426-5BF6A348F4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5"/>
            <a:ext cx="2919413" cy="53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6" y="5"/>
            <a:ext cx="2919412" cy="53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43" y="4734263"/>
            <a:ext cx="4992687" cy="443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9393506"/>
            <a:ext cx="2919413" cy="53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6" y="9393506"/>
            <a:ext cx="2919412" cy="53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2F762A-E849-41BB-9A24-D253302249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9387E-CB79-402C-B368-4764E72605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245D0-EACF-428F-9FDD-4ABD6D01CE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D6ECF-F202-43B3-9F04-14D0EC4416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036BB-A1A2-463D-A6D7-47AB299E97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2F329-7BB9-4E7D-A42D-56013F17FC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14FEB-BDDC-41EA-9FB0-7199205CC3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A0880D-6F0F-4042-B2DD-9AA8241C44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F6A0D-C91F-4509-893D-894AB7F7AE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2189F-6A9F-4908-8F28-1E24843AF2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39DBC-5BA0-4AD5-824D-269917CCDD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CD8E8-6E9C-4F60-92D9-91A373849E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6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6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600">
                <a:latin typeface="+mn-lt"/>
                <a:cs typeface="+mn-cs"/>
              </a:defRPr>
            </a:lvl1pPr>
          </a:lstStyle>
          <a:p>
            <a:fld id="{FC6E1E27-89A7-4184-AE5D-AC13BFFC30F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1" descr="think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47071" y="0"/>
            <a:ext cx="5155318" cy="6871639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934570" y="1651000"/>
            <a:ext cx="9144000" cy="28384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th-TH" dirty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979592" y="265197"/>
            <a:ext cx="374653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1 / 2 0 </a:t>
            </a:r>
            <a:r>
              <a:rPr lang="en-US" sz="3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1 </a:t>
            </a:r>
            <a:r>
              <a:rPr lang="en-US" sz="3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7</a:t>
            </a:r>
            <a:endParaRPr lang="en-US" sz="36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Weeks 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8-16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5183399" y="6339200"/>
            <a:ext cx="36430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 Narrow" pitchFamily="34" charset="0"/>
                <a:cs typeface="Angsana New" pitchFamily="18" charset="-34"/>
              </a:rPr>
              <a:t>Instructor: </a:t>
            </a:r>
            <a:r>
              <a:rPr lang="en-US" dirty="0">
                <a:latin typeface="Arial Narrow" pitchFamily="34" charset="0"/>
              </a:rPr>
              <a:t>E</a:t>
            </a:r>
            <a:r>
              <a:rPr lang="en-US" sz="1600" dirty="0">
                <a:latin typeface="Arial Narrow" pitchFamily="34" charset="0"/>
              </a:rPr>
              <a:t>KAWIT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N</a:t>
            </a:r>
            <a:r>
              <a:rPr lang="en-US" sz="1600" dirty="0">
                <a:latin typeface="Arial Narrow" pitchFamily="34" charset="0"/>
              </a:rPr>
              <a:t>ANTAJEEWARAWAT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696323" y="5070084"/>
            <a:ext cx="369927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SIIT: 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ITS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201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5165" y="5710575"/>
            <a:ext cx="316432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Narrow" pitchFamily="34" charset="0"/>
              </a:rPr>
              <a:t>For 2nd-Year IT/CPE Students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520831" y="2121373"/>
            <a:ext cx="6278563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lnSpc>
                <a:spcPct val="110000"/>
              </a:lnSpc>
            </a:pPr>
            <a:endParaRPr lang="en-US" sz="3200" b="1" i="1" dirty="0">
              <a:ln w="50800"/>
              <a:solidFill>
                <a:schemeClr val="bg1">
                  <a:shade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  </a:t>
            </a: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  S  C  R  E  T  E</a:t>
            </a:r>
            <a: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algn="r">
              <a:lnSpc>
                <a:spcPct val="110000"/>
              </a:lnSpc>
            </a:pPr>
            <a:r>
              <a:rPr 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 </a:t>
            </a: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T H E M A T I C S</a:t>
            </a:r>
            <a:endParaRPr lang="en-US" sz="1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endParaRPr lang="en-US" sz="16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39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522</cp:revision>
  <cp:lastPrinted>1999-03-08T03:05:02Z</cp:lastPrinted>
  <dcterms:created xsi:type="dcterms:W3CDTF">1998-06-18T08:25:28Z</dcterms:created>
  <dcterms:modified xsi:type="dcterms:W3CDTF">2017-08-11T06:35:47Z</dcterms:modified>
</cp:coreProperties>
</file>