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304" r:id="rId3"/>
    <p:sldId id="305" r:id="rId4"/>
    <p:sldId id="306" r:id="rId5"/>
    <p:sldId id="308" r:id="rId6"/>
    <p:sldId id="307" r:id="rId7"/>
    <p:sldId id="309" r:id="rId8"/>
    <p:sldId id="310" r:id="rId9"/>
    <p:sldId id="313" r:id="rId10"/>
    <p:sldId id="314" r:id="rId11"/>
    <p:sldId id="315" r:id="rId12"/>
    <p:sldId id="316" r:id="rId13"/>
    <p:sldId id="317" r:id="rId14"/>
    <p:sldId id="318" r:id="rId15"/>
    <p:sldId id="355" r:id="rId16"/>
    <p:sldId id="319" r:id="rId17"/>
    <p:sldId id="320" r:id="rId18"/>
    <p:sldId id="356" r:id="rId19"/>
    <p:sldId id="321" r:id="rId20"/>
    <p:sldId id="354" r:id="rId21"/>
    <p:sldId id="324" r:id="rId22"/>
    <p:sldId id="325" r:id="rId23"/>
    <p:sldId id="326" r:id="rId24"/>
    <p:sldId id="327" r:id="rId25"/>
    <p:sldId id="328" r:id="rId26"/>
    <p:sldId id="329" r:id="rId27"/>
    <p:sldId id="330" r:id="rId28"/>
    <p:sldId id="331" r:id="rId29"/>
    <p:sldId id="346"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7" r:id="rId43"/>
    <p:sldId id="350" r:id="rId44"/>
    <p:sldId id="348" r:id="rId45"/>
    <p:sldId id="351" r:id="rId46"/>
    <p:sldId id="349" r:id="rId47"/>
    <p:sldId id="352" r:id="rId48"/>
    <p:sldId id="353" r:id="rId49"/>
    <p:sldId id="344" r:id="rId50"/>
  </p:sldIdLst>
  <p:sldSz cx="9144000" cy="6858000" type="screen4x3"/>
  <p:notesSz cx="6797675" cy="9874250"/>
  <p:defaultTextStyle>
    <a:defPPr>
      <a:defRPr lang="en-US"/>
    </a:defPPr>
    <a:lvl1pPr algn="l" rtl="0" eaLnBrk="0" fontAlgn="base" hangingPunct="0">
      <a:spcBef>
        <a:spcPct val="0"/>
      </a:spcBef>
      <a:spcAft>
        <a:spcPct val="0"/>
      </a:spcAft>
      <a:defRPr sz="2000" kern="1200">
        <a:solidFill>
          <a:schemeClr val="tx1"/>
        </a:solidFill>
        <a:latin typeface="Times New Roman" pitchFamily="18" charset="0"/>
        <a:ea typeface="+mn-ea"/>
        <a:cs typeface="Angsana New" pitchFamily="18" charset="-34"/>
      </a:defRPr>
    </a:lvl1pPr>
    <a:lvl2pPr marL="457200" algn="l" rtl="0" eaLnBrk="0" fontAlgn="base" hangingPunct="0">
      <a:spcBef>
        <a:spcPct val="0"/>
      </a:spcBef>
      <a:spcAft>
        <a:spcPct val="0"/>
      </a:spcAft>
      <a:defRPr sz="2000" kern="1200">
        <a:solidFill>
          <a:schemeClr val="tx1"/>
        </a:solidFill>
        <a:latin typeface="Times New Roman" pitchFamily="18" charset="0"/>
        <a:ea typeface="+mn-ea"/>
        <a:cs typeface="Angsana New" pitchFamily="18" charset="-34"/>
      </a:defRPr>
    </a:lvl2pPr>
    <a:lvl3pPr marL="914400" algn="l" rtl="0" eaLnBrk="0" fontAlgn="base" hangingPunct="0">
      <a:spcBef>
        <a:spcPct val="0"/>
      </a:spcBef>
      <a:spcAft>
        <a:spcPct val="0"/>
      </a:spcAft>
      <a:defRPr sz="2000" kern="1200">
        <a:solidFill>
          <a:schemeClr val="tx1"/>
        </a:solidFill>
        <a:latin typeface="Times New Roman" pitchFamily="18" charset="0"/>
        <a:ea typeface="+mn-ea"/>
        <a:cs typeface="Angsana New" pitchFamily="18" charset="-34"/>
      </a:defRPr>
    </a:lvl3pPr>
    <a:lvl4pPr marL="1371600" algn="l" rtl="0" eaLnBrk="0" fontAlgn="base" hangingPunct="0">
      <a:spcBef>
        <a:spcPct val="0"/>
      </a:spcBef>
      <a:spcAft>
        <a:spcPct val="0"/>
      </a:spcAft>
      <a:defRPr sz="2000" kern="1200">
        <a:solidFill>
          <a:schemeClr val="tx1"/>
        </a:solidFill>
        <a:latin typeface="Times New Roman" pitchFamily="18" charset="0"/>
        <a:ea typeface="+mn-ea"/>
        <a:cs typeface="Angsana New" pitchFamily="18" charset="-34"/>
      </a:defRPr>
    </a:lvl4pPr>
    <a:lvl5pPr marL="1828800" algn="l" rtl="0" eaLnBrk="0" fontAlgn="base" hangingPunct="0">
      <a:spcBef>
        <a:spcPct val="0"/>
      </a:spcBef>
      <a:spcAft>
        <a:spcPct val="0"/>
      </a:spcAft>
      <a:defRPr sz="20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2000" kern="1200">
        <a:solidFill>
          <a:schemeClr val="tx1"/>
        </a:solidFill>
        <a:latin typeface="Times New Roman" pitchFamily="18" charset="0"/>
        <a:ea typeface="+mn-ea"/>
        <a:cs typeface="Angsana New" pitchFamily="18" charset="-34"/>
      </a:defRPr>
    </a:lvl6pPr>
    <a:lvl7pPr marL="2743200" algn="l" defTabSz="914400" rtl="0" eaLnBrk="1" latinLnBrk="0" hangingPunct="1">
      <a:defRPr sz="2000" kern="1200">
        <a:solidFill>
          <a:schemeClr val="tx1"/>
        </a:solidFill>
        <a:latin typeface="Times New Roman" pitchFamily="18" charset="0"/>
        <a:ea typeface="+mn-ea"/>
        <a:cs typeface="Angsana New" pitchFamily="18" charset="-34"/>
      </a:defRPr>
    </a:lvl7pPr>
    <a:lvl8pPr marL="3200400" algn="l" defTabSz="914400" rtl="0" eaLnBrk="1" latinLnBrk="0" hangingPunct="1">
      <a:defRPr sz="2000" kern="1200">
        <a:solidFill>
          <a:schemeClr val="tx1"/>
        </a:solidFill>
        <a:latin typeface="Times New Roman" pitchFamily="18" charset="0"/>
        <a:ea typeface="+mn-ea"/>
        <a:cs typeface="Angsana New" pitchFamily="18" charset="-34"/>
      </a:defRPr>
    </a:lvl8pPr>
    <a:lvl9pPr marL="3657600" algn="l" defTabSz="914400" rtl="0" eaLnBrk="1" latinLnBrk="0" hangingPunct="1">
      <a:defRPr sz="2000" kern="1200">
        <a:solidFill>
          <a:schemeClr val="tx1"/>
        </a:solidFill>
        <a:latin typeface="Times New Roman" pitchFamily="18" charset="0"/>
        <a:ea typeface="+mn-ea"/>
        <a:cs typeface="Angsana New" pitchFamily="18" charset="-3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CCFF"/>
    <a:srgbClr val="33CCCC"/>
    <a:srgbClr val="33CCFF"/>
    <a:srgbClr val="99FF99"/>
    <a:srgbClr val="FFCC99"/>
    <a:srgbClr val="DDDDDD"/>
    <a:srgbClr val="66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6" autoAdjust="0"/>
    <p:restoredTop sz="96209" autoAdjust="0"/>
  </p:normalViewPr>
  <p:slideViewPr>
    <p:cSldViewPr snapToGrid="0">
      <p:cViewPr>
        <p:scale>
          <a:sx n="60" d="100"/>
          <a:sy n="60" d="100"/>
        </p:scale>
        <p:origin x="-2070" y="-6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0"/>
            <a:ext cx="2919413" cy="5321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03" name="Rectangle 3"/>
          <p:cNvSpPr>
            <a:spLocks noGrp="1" noChangeArrowheads="1"/>
          </p:cNvSpPr>
          <p:nvPr>
            <p:ph type="dt" sz="quarter" idx="1"/>
          </p:nvPr>
        </p:nvSpPr>
        <p:spPr bwMode="auto">
          <a:xfrm>
            <a:off x="3840163" y="0"/>
            <a:ext cx="2919412" cy="5321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04" name="Rectangle 4"/>
          <p:cNvSpPr>
            <a:spLocks noGrp="1" noChangeArrowheads="1"/>
          </p:cNvSpPr>
          <p:nvPr>
            <p:ph type="ftr" sz="quarter" idx="2"/>
          </p:nvPr>
        </p:nvSpPr>
        <p:spPr bwMode="auto">
          <a:xfrm>
            <a:off x="1" y="9342085"/>
            <a:ext cx="2919413" cy="53216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05" name="Rectangle 5"/>
          <p:cNvSpPr>
            <a:spLocks noGrp="1" noChangeArrowheads="1"/>
          </p:cNvSpPr>
          <p:nvPr>
            <p:ph type="sldNum" sz="quarter" idx="3"/>
          </p:nvPr>
        </p:nvSpPr>
        <p:spPr bwMode="auto">
          <a:xfrm>
            <a:off x="3840163" y="9342085"/>
            <a:ext cx="2919412" cy="53216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BB9AB9-F338-4253-9432-87617F77ACB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6400" cy="494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idx="1"/>
          </p:nvPr>
        </p:nvSpPr>
        <p:spPr bwMode="auto">
          <a:xfrm>
            <a:off x="3851275" y="0"/>
            <a:ext cx="2946400" cy="494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04875" y="4691572"/>
            <a:ext cx="4987925" cy="44436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9379984"/>
            <a:ext cx="2946400" cy="4942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7" name="Rectangle 7"/>
          <p:cNvSpPr>
            <a:spLocks noGrp="1" noChangeArrowheads="1"/>
          </p:cNvSpPr>
          <p:nvPr>
            <p:ph type="sldNum" sz="quarter" idx="5"/>
          </p:nvPr>
        </p:nvSpPr>
        <p:spPr bwMode="auto">
          <a:xfrm>
            <a:off x="3851275" y="9379984"/>
            <a:ext cx="2946400" cy="4942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8E72A9E-DCE3-42FD-8276-78CF03A1881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BA53A4-5978-4150-B222-892C3908B18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2E741C-79C2-449D-AB70-FCB74005C79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F84AE2-E38E-432B-A52C-89E193EEB14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453AAC-B38A-4FEF-9B23-93051F1835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7A4CC3-F348-4425-B78E-2C433EDB0F0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03A25A-2A77-4B32-89F6-D220E9D1AC6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E01C8E7-7AC8-4F03-A783-2E0C62129C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4D50CA0-CCE2-4168-B201-EE6B4AB874C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F8AD60-0EEE-42AC-9D6A-192C3D7DC65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E5B462-0459-4E8C-947C-FE11ECAF514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21E490-D0F0-483A-999E-79DF5D3E1BE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0C99305-0D8C-4B1C-9818-A6FD649F9EA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2pPr>
      <a:lvl3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3pPr>
      <a:lvl4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4pPr>
      <a:lvl5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5pPr>
      <a:lvl6pPr marL="457200" algn="ctr" rtl="0" eaLnBrk="0" fontAlgn="base" hangingPunct="0">
        <a:spcBef>
          <a:spcPct val="0"/>
        </a:spcBef>
        <a:spcAft>
          <a:spcPct val="0"/>
        </a:spcAft>
        <a:defRPr sz="4400">
          <a:solidFill>
            <a:schemeClr val="tx2"/>
          </a:solidFill>
          <a:latin typeface="Times New Roman" pitchFamily="18" charset="0"/>
          <a:cs typeface="Angsana New" pitchFamily="18" charset="-34"/>
        </a:defRPr>
      </a:lvl6pPr>
      <a:lvl7pPr marL="914400" algn="ctr" rtl="0" eaLnBrk="0" fontAlgn="base" hangingPunct="0">
        <a:spcBef>
          <a:spcPct val="0"/>
        </a:spcBef>
        <a:spcAft>
          <a:spcPct val="0"/>
        </a:spcAft>
        <a:defRPr sz="4400">
          <a:solidFill>
            <a:schemeClr val="tx2"/>
          </a:solidFill>
          <a:latin typeface="Times New Roman" pitchFamily="18" charset="0"/>
          <a:cs typeface="Angsana New" pitchFamily="18" charset="-34"/>
        </a:defRPr>
      </a:lvl7pPr>
      <a:lvl8pPr marL="1371600" algn="ctr" rtl="0" eaLnBrk="0" fontAlgn="base" hangingPunct="0">
        <a:spcBef>
          <a:spcPct val="0"/>
        </a:spcBef>
        <a:spcAft>
          <a:spcPct val="0"/>
        </a:spcAft>
        <a:defRPr sz="4400">
          <a:solidFill>
            <a:schemeClr val="tx2"/>
          </a:solidFill>
          <a:latin typeface="Times New Roman" pitchFamily="18" charset="0"/>
          <a:cs typeface="Angsana New" pitchFamily="18" charset="-34"/>
        </a:defRPr>
      </a:lvl8pPr>
      <a:lvl9pPr marL="1828800" algn="ctr" rtl="0" eaLnBrk="0" fontAlgn="base" hangingPunct="0">
        <a:spcBef>
          <a:spcPct val="0"/>
        </a:spcBef>
        <a:spcAft>
          <a:spcPct val="0"/>
        </a:spcAft>
        <a:defRPr sz="4400">
          <a:solidFill>
            <a:schemeClr val="tx2"/>
          </a:solidFill>
          <a:latin typeface="Times New Roman" pitchFamily="18" charset="0"/>
          <a:cs typeface="Angsana New" pitchFamily="18" charset="-34"/>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ABA738D5-D097-4DE7-B9CC-779CFC2004C6}" type="slidenum">
              <a:rPr lang="en-US"/>
              <a:pPr/>
              <a:t>1</a:t>
            </a:fld>
            <a:endParaRPr lang="en-US"/>
          </a:p>
        </p:txBody>
      </p:sp>
      <p:sp>
        <p:nvSpPr>
          <p:cNvPr id="2054" name="Text Box 6"/>
          <p:cNvSpPr txBox="1">
            <a:spLocks noChangeArrowheads="1"/>
          </p:cNvSpPr>
          <p:nvPr/>
        </p:nvSpPr>
        <p:spPr bwMode="auto">
          <a:xfrm>
            <a:off x="4378325" y="2719388"/>
            <a:ext cx="4692503" cy="1200329"/>
          </a:xfrm>
          <a:prstGeom prst="rect">
            <a:avLst/>
          </a:prstGeom>
          <a:noFill/>
          <a:ln w="9525">
            <a:noFill/>
            <a:miter lim="800000"/>
            <a:headEnd/>
            <a:tailEnd/>
          </a:ln>
          <a:effectLst/>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Clr>
                <a:srgbClr val="FF3300"/>
              </a:buClr>
              <a:buSzPct val="75000"/>
              <a:buFont typeface="Wingdings" pitchFamily="2" charset="2"/>
              <a:buNone/>
            </a:pP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Times New Roman" pitchFamily="18" charset="0"/>
              </a:rPr>
              <a:t>Finite-State Automata</a:t>
            </a:r>
          </a:p>
          <a:p>
            <a:pPr>
              <a:buClr>
                <a:srgbClr val="FF3300"/>
              </a:buClr>
              <a:buSzPct val="75000"/>
              <a:buFont typeface="Wingdings" pitchFamily="2" charset="2"/>
              <a:buNone/>
            </a:pP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Times New Roman" pitchFamily="18" charset="0"/>
              </a:rPr>
              <a:t>&amp; Turing Machines</a:t>
            </a:r>
          </a:p>
        </p:txBody>
      </p:sp>
      <p:sp>
        <p:nvSpPr>
          <p:cNvPr id="2055" name="Rectangle 7"/>
          <p:cNvSpPr>
            <a:spLocks noChangeArrowheads="1"/>
          </p:cNvSpPr>
          <p:nvPr/>
        </p:nvSpPr>
        <p:spPr bwMode="auto">
          <a:xfrm>
            <a:off x="-9525" y="0"/>
            <a:ext cx="2414588" cy="6858000"/>
          </a:xfrm>
          <a:prstGeom prst="rect">
            <a:avLst/>
          </a:prstGeom>
          <a:solidFill>
            <a:srgbClr val="C0C0C0"/>
          </a:solidFill>
          <a:ln w="9525">
            <a:noFill/>
            <a:miter lim="800000"/>
            <a:headEnd/>
            <a:tailEnd/>
          </a:ln>
          <a:effectLst/>
        </p:spPr>
        <p:txBody>
          <a:bodyPr wrap="none" anchor="ctr"/>
          <a:lstStyle/>
          <a:p>
            <a:endParaRPr lang="th-TH"/>
          </a:p>
        </p:txBody>
      </p:sp>
      <p:sp>
        <p:nvSpPr>
          <p:cNvPr id="2056" name="Freeform 8"/>
          <p:cNvSpPr>
            <a:spLocks/>
          </p:cNvSpPr>
          <p:nvPr/>
        </p:nvSpPr>
        <p:spPr bwMode="auto">
          <a:xfrm flipV="1">
            <a:off x="2324100" y="3095623"/>
            <a:ext cx="1693863" cy="942536"/>
          </a:xfrm>
          <a:custGeom>
            <a:avLst/>
            <a:gdLst/>
            <a:ahLst/>
            <a:cxnLst>
              <a:cxn ang="0">
                <a:pos x="0" y="0"/>
              </a:cxn>
              <a:cxn ang="0">
                <a:pos x="211" y="1"/>
              </a:cxn>
              <a:cxn ang="0">
                <a:pos x="211" y="1572"/>
              </a:cxn>
              <a:cxn ang="0">
                <a:pos x="739" y="1572"/>
              </a:cxn>
            </a:cxnLst>
            <a:rect l="0" t="0" r="r" b="b"/>
            <a:pathLst>
              <a:path w="739" h="1572">
                <a:moveTo>
                  <a:pt x="0" y="0"/>
                </a:moveTo>
                <a:lnTo>
                  <a:pt x="211" y="1"/>
                </a:lnTo>
                <a:lnTo>
                  <a:pt x="211" y="1572"/>
                </a:lnTo>
                <a:lnTo>
                  <a:pt x="739" y="1572"/>
                </a:lnTo>
              </a:path>
            </a:pathLst>
          </a:custGeom>
          <a:noFill/>
          <a:ln w="19050" cmpd="sng">
            <a:solidFill>
              <a:schemeClr val="tx1"/>
            </a:solidFill>
            <a:round/>
            <a:headEnd/>
            <a:tailEnd/>
          </a:ln>
          <a:effectLst/>
        </p:spPr>
        <p:txBody>
          <a:bodyPr/>
          <a:lstStyle/>
          <a:p>
            <a:endParaRPr lang="th-TH"/>
          </a:p>
        </p:txBody>
      </p:sp>
      <p:sp>
        <p:nvSpPr>
          <p:cNvPr id="2057" name="Rectangle 9"/>
          <p:cNvSpPr>
            <a:spLocks noChangeArrowheads="1"/>
          </p:cNvSpPr>
          <p:nvPr/>
        </p:nvSpPr>
        <p:spPr bwMode="auto">
          <a:xfrm>
            <a:off x="4017963" y="2981325"/>
            <a:ext cx="203200" cy="215900"/>
          </a:xfrm>
          <a:prstGeom prst="rect">
            <a:avLst/>
          </a:prstGeom>
          <a:solidFill>
            <a:schemeClr val="tx1"/>
          </a:solidFill>
          <a:ln w="9525">
            <a:solidFill>
              <a:schemeClr val="accent2"/>
            </a:solidFill>
            <a:miter lim="800000"/>
            <a:headEnd/>
            <a:tailEnd/>
          </a:ln>
          <a:effectLst/>
        </p:spPr>
        <p:txBody>
          <a:bodyPr wrap="none" anchor="ctr"/>
          <a:lstStyle/>
          <a:p>
            <a:endParaRPr lang="th-TH"/>
          </a:p>
        </p:txBody>
      </p:sp>
      <p:sp>
        <p:nvSpPr>
          <p:cNvPr id="2058" name="Rectangle 10"/>
          <p:cNvSpPr>
            <a:spLocks noChangeArrowheads="1"/>
          </p:cNvSpPr>
          <p:nvPr/>
        </p:nvSpPr>
        <p:spPr bwMode="auto">
          <a:xfrm>
            <a:off x="2295525" y="3922188"/>
            <a:ext cx="212725" cy="215900"/>
          </a:xfrm>
          <a:prstGeom prst="rect">
            <a:avLst/>
          </a:prstGeom>
          <a:solidFill>
            <a:schemeClr val="tx1"/>
          </a:solidFill>
          <a:ln w="9525">
            <a:solidFill>
              <a:schemeClr val="accent2"/>
            </a:solidFill>
            <a:miter lim="800000"/>
            <a:headEnd/>
            <a:tailEnd/>
          </a:ln>
          <a:effectLst/>
        </p:spPr>
        <p:txBody>
          <a:bodyPr wrap="none" anchor="ctr"/>
          <a:lstStyle/>
          <a:p>
            <a:endParaRPr lang="th-TH"/>
          </a:p>
        </p:txBody>
      </p:sp>
      <p:sp>
        <p:nvSpPr>
          <p:cNvPr id="2059" name="Rectangle 11"/>
          <p:cNvSpPr>
            <a:spLocks noChangeArrowheads="1"/>
          </p:cNvSpPr>
          <p:nvPr/>
        </p:nvSpPr>
        <p:spPr bwMode="auto">
          <a:xfrm>
            <a:off x="42863" y="195263"/>
            <a:ext cx="2387600" cy="5509843"/>
          </a:xfrm>
          <a:prstGeom prst="rect">
            <a:avLst/>
          </a:prstGeom>
          <a:noFill/>
          <a:ln w="9525">
            <a:noFill/>
            <a:miter lim="800000"/>
            <a:headEnd/>
            <a:tailEnd/>
          </a:ln>
          <a:effectLst/>
        </p:spPr>
        <p:txBody>
          <a:bodyPr lIns="92075" tIns="46038" rIns="92075" bIns="46038">
            <a:spAutoFit/>
          </a:bodyPr>
          <a:lstStyle/>
          <a:p>
            <a:pPr marL="533400" indent="-533400"/>
            <a:r>
              <a:rPr lang="en-US" sz="1600" b="1" dirty="0">
                <a:latin typeface="Arial Narrow" pitchFamily="34" charset="0"/>
                <a:cs typeface="Arial" pitchFamily="34" charset="0"/>
              </a:rPr>
              <a:t>1. Logic</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2. Proof Methods</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3. Sets, Relations, and</a:t>
            </a:r>
          </a:p>
          <a:p>
            <a:pPr marL="533400" indent="-533400"/>
            <a:r>
              <a:rPr lang="en-US" sz="1600" b="1" dirty="0">
                <a:latin typeface="Arial Narrow" pitchFamily="34" charset="0"/>
                <a:cs typeface="Arial" pitchFamily="34" charset="0"/>
              </a:rPr>
              <a:t>    Functions</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4. Algorithms</a:t>
            </a:r>
          </a:p>
          <a:p>
            <a:pPr marL="533400" indent="-533400"/>
            <a:r>
              <a:rPr lang="en-US" sz="1600" b="1" dirty="0">
                <a:latin typeface="Arial Narrow" pitchFamily="34" charset="0"/>
                <a:cs typeface="Arial" pitchFamily="34" charset="0"/>
              </a:rPr>
              <a:t> </a:t>
            </a:r>
          </a:p>
          <a:p>
            <a:pPr marL="533400" indent="-533400"/>
            <a:r>
              <a:rPr lang="en-US" sz="1600" b="1" dirty="0">
                <a:latin typeface="Arial Narrow" pitchFamily="34" charset="0"/>
                <a:cs typeface="Arial" pitchFamily="34" charset="0"/>
              </a:rPr>
              <a:t>5. Counting Methods</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6. Recurrence Relations </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7. Graphs</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8. </a:t>
            </a:r>
            <a:r>
              <a:rPr lang="en-US" sz="1600" b="1" u="sng" dirty="0">
                <a:latin typeface="Arial Narrow" pitchFamily="34" charset="0"/>
                <a:cs typeface="Arial" pitchFamily="34" charset="0"/>
              </a:rPr>
              <a:t>Finite-State Automata</a:t>
            </a:r>
          </a:p>
          <a:p>
            <a:pPr marL="533400" indent="-533400"/>
            <a:r>
              <a:rPr lang="en-US" sz="1600" b="1" dirty="0">
                <a:latin typeface="Arial Narrow" pitchFamily="34" charset="0"/>
                <a:cs typeface="Arial" pitchFamily="34" charset="0"/>
              </a:rPr>
              <a:t>    </a:t>
            </a:r>
            <a:r>
              <a:rPr lang="en-US" sz="1600" b="1" u="sng" dirty="0">
                <a:latin typeface="Arial Narrow" pitchFamily="34" charset="0"/>
                <a:cs typeface="Arial" pitchFamily="34" charset="0"/>
              </a:rPr>
              <a:t>and Turing Machines</a:t>
            </a:r>
          </a:p>
          <a:p>
            <a:pPr marL="533400" indent="-533400"/>
            <a:endParaRPr lang="en-US" sz="1600" b="1" dirty="0">
              <a:latin typeface="Arial Narrow" pitchFamily="34" charset="0"/>
              <a:cs typeface="Arial" pitchFamily="34" charset="0"/>
            </a:endParaRPr>
          </a:p>
          <a:p>
            <a:pPr marL="533400" indent="-533400"/>
            <a:r>
              <a:rPr lang="en-US" sz="1600" b="1" dirty="0">
                <a:latin typeface="Arial Narrow" pitchFamily="34" charset="0"/>
                <a:cs typeface="Arial" pitchFamily="34" charset="0"/>
              </a:rPr>
              <a:t>Appendix: </a:t>
            </a:r>
          </a:p>
          <a:p>
            <a:pPr marL="533400" indent="-533400"/>
            <a:r>
              <a:rPr lang="en-US" sz="1600" b="1" dirty="0" smtClean="0">
                <a:latin typeface="Arial Narrow" pitchFamily="34" charset="0"/>
                <a:cs typeface="Arial" pitchFamily="34" charset="0"/>
              </a:rPr>
              <a:t>Self-Test Homework</a:t>
            </a:r>
          </a:p>
          <a:p>
            <a:pPr marL="533400" indent="-533400"/>
            <a:r>
              <a:rPr lang="en-US" sz="1600" b="1" dirty="0" smtClean="0">
                <a:latin typeface="Arial Narrow" pitchFamily="34" charset="0"/>
                <a:cs typeface="Arial" pitchFamily="34" charset="0"/>
              </a:rPr>
              <a:t>Solutions to Homework</a:t>
            </a:r>
          </a:p>
          <a:p>
            <a:pPr marL="533400" indent="-533400"/>
            <a:endParaRPr lang="en-US" sz="1600" b="1"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4331C451-6845-405F-B5E1-6EE003F56D97}" type="slidenum">
              <a:rPr lang="en-US"/>
              <a:pPr/>
              <a:t>10</a:t>
            </a:fld>
            <a:endParaRPr lang="en-US"/>
          </a:p>
        </p:txBody>
      </p:sp>
      <p:sp>
        <p:nvSpPr>
          <p:cNvPr id="69650" name="Rectangle 18"/>
          <p:cNvSpPr>
            <a:spLocks noChangeArrowheads="1"/>
          </p:cNvSpPr>
          <p:nvPr/>
        </p:nvSpPr>
        <p:spPr bwMode="auto">
          <a:xfrm>
            <a:off x="1733550" y="1123950"/>
            <a:ext cx="1485900" cy="552450"/>
          </a:xfrm>
          <a:prstGeom prst="rect">
            <a:avLst/>
          </a:prstGeom>
          <a:solidFill>
            <a:schemeClr val="accent2">
              <a:lumMod val="20000"/>
              <a:lumOff val="80000"/>
            </a:schemeClr>
          </a:solidFill>
          <a:ln w="9525">
            <a:noFill/>
            <a:miter lim="800000"/>
            <a:headEnd/>
            <a:tailEnd/>
          </a:ln>
          <a:effectLst/>
        </p:spPr>
        <p:txBody>
          <a:bodyPr wrap="none" anchor="ctr"/>
          <a:lstStyle/>
          <a:p>
            <a:endParaRPr lang="th-TH"/>
          </a:p>
        </p:txBody>
      </p:sp>
      <p:sp>
        <p:nvSpPr>
          <p:cNvPr id="69634" name="Rectangle 2"/>
          <p:cNvSpPr>
            <a:spLocks noChangeArrowheads="1"/>
          </p:cNvSpPr>
          <p:nvPr/>
        </p:nvSpPr>
        <p:spPr bwMode="auto">
          <a:xfrm>
            <a:off x="0" y="-49213"/>
            <a:ext cx="6889750" cy="2286001"/>
          </a:xfrm>
          <a:prstGeom prst="rect">
            <a:avLst/>
          </a:prstGeom>
          <a:noFill/>
          <a:ln w="9525">
            <a:noFill/>
            <a:miter lim="800000"/>
            <a:headEnd/>
            <a:tailEnd/>
          </a:ln>
          <a:effectLst/>
        </p:spPr>
        <p:txBody>
          <a:bodyPr wrap="none">
            <a:spAutoFit/>
          </a:bodyPr>
          <a:lstStyle/>
          <a:p>
            <a:r>
              <a:rPr lang="en-US" sz="2400" dirty="0"/>
              <a:t>E</a:t>
            </a:r>
            <a:r>
              <a:rPr lang="en-US" sz="1800" dirty="0"/>
              <a:t>XAMPLE ...   </a:t>
            </a:r>
          </a:p>
          <a:p>
            <a:endParaRPr lang="en-US" sz="1800" dirty="0"/>
          </a:p>
          <a:p>
            <a:r>
              <a:rPr lang="en-US" sz="1600" dirty="0"/>
              <a:t>	</a:t>
            </a:r>
            <a:r>
              <a:rPr lang="en-US" sz="1800" dirty="0">
                <a:latin typeface="Arial" pitchFamily="34" charset="0"/>
                <a:cs typeface="Arial" pitchFamily="34" charset="0"/>
              </a:rPr>
              <a:t>What is the output string corresponding to the input string</a:t>
            </a:r>
          </a:p>
          <a:p>
            <a:endParaRPr lang="en-US" sz="1800" dirty="0">
              <a:latin typeface="Arial" pitchFamily="34" charset="0"/>
              <a:cs typeface="Arial" pitchFamily="34" charset="0"/>
            </a:endParaRPr>
          </a:p>
          <a:p>
            <a:r>
              <a:rPr lang="en-US" sz="1800" dirty="0">
                <a:latin typeface="Arial" pitchFamily="34" charset="0"/>
                <a:cs typeface="Arial" pitchFamily="34" charset="0"/>
              </a:rPr>
              <a:t>		</a:t>
            </a:r>
            <a:r>
              <a:rPr lang="en-US" sz="2400" i="1" dirty="0" err="1">
                <a:cs typeface="Times New Roman" pitchFamily="18" charset="0"/>
              </a:rPr>
              <a:t>aababba</a:t>
            </a:r>
            <a:endParaRPr lang="en-US" sz="2400" i="1" dirty="0">
              <a:cs typeface="Times New Roman" pitchFamily="18" charset="0"/>
            </a:endParaRPr>
          </a:p>
          <a:p>
            <a:endParaRPr lang="en-US" sz="2400" i="1" dirty="0">
              <a:cs typeface="Times New Roman" pitchFamily="18" charset="0"/>
            </a:endParaRPr>
          </a:p>
          <a:p>
            <a:r>
              <a:rPr lang="en-US" sz="1800" dirty="0">
                <a:latin typeface="Arial" pitchFamily="34" charset="0"/>
                <a:cs typeface="Arial" pitchFamily="34" charset="0"/>
              </a:rPr>
              <a:t>	for this finite-state machine?</a:t>
            </a:r>
            <a:endParaRPr lang="en-US" sz="1600" dirty="0">
              <a:latin typeface="Arial" pitchFamily="34" charset="0"/>
              <a:cs typeface="Arial" pitchFamily="34" charset="0"/>
            </a:endParaRPr>
          </a:p>
        </p:txBody>
      </p:sp>
      <p:sp>
        <p:nvSpPr>
          <p:cNvPr id="69635" name="Rectangle 3"/>
          <p:cNvSpPr>
            <a:spLocks noChangeArrowheads="1"/>
          </p:cNvSpPr>
          <p:nvPr/>
        </p:nvSpPr>
        <p:spPr bwMode="auto">
          <a:xfrm>
            <a:off x="2146300" y="2671763"/>
            <a:ext cx="4446588" cy="2192337"/>
          </a:xfrm>
          <a:prstGeom prst="rect">
            <a:avLst/>
          </a:prstGeom>
          <a:solidFill>
            <a:srgbClr val="FFFF66"/>
          </a:solidFill>
          <a:ln w="38100">
            <a:solidFill>
              <a:schemeClr val="tx1"/>
            </a:solidFill>
            <a:miter lim="800000"/>
            <a:headEnd/>
            <a:tailEnd/>
          </a:ln>
          <a:effectLst/>
        </p:spPr>
        <p:txBody>
          <a:bodyPr wrap="none" anchor="ctr"/>
          <a:lstStyle/>
          <a:p>
            <a:endParaRPr lang="th-TH"/>
          </a:p>
        </p:txBody>
      </p:sp>
      <p:sp>
        <p:nvSpPr>
          <p:cNvPr id="69636" name="Freeform 4"/>
          <p:cNvSpPr>
            <a:spLocks/>
          </p:cNvSpPr>
          <p:nvPr/>
        </p:nvSpPr>
        <p:spPr bwMode="auto">
          <a:xfrm>
            <a:off x="5413375" y="3863975"/>
            <a:ext cx="723900" cy="528638"/>
          </a:xfrm>
          <a:custGeom>
            <a:avLst/>
            <a:gdLst/>
            <a:ahLst/>
            <a:cxnLst>
              <a:cxn ang="0">
                <a:pos x="0" y="118"/>
              </a:cxn>
              <a:cxn ang="0">
                <a:pos x="288" y="4"/>
              </a:cxn>
              <a:cxn ang="0">
                <a:pos x="450" y="142"/>
              </a:cxn>
              <a:cxn ang="0">
                <a:pos x="324" y="319"/>
              </a:cxn>
              <a:cxn ang="0">
                <a:pos x="60" y="226"/>
              </a:cxn>
            </a:cxnLst>
            <a:rect l="0" t="0" r="r" b="b"/>
            <a:pathLst>
              <a:path w="456" h="333">
                <a:moveTo>
                  <a:pt x="0" y="118"/>
                </a:moveTo>
                <a:cubicBezTo>
                  <a:pt x="48" y="99"/>
                  <a:pt x="213" y="0"/>
                  <a:pt x="288" y="4"/>
                </a:cubicBezTo>
                <a:cubicBezTo>
                  <a:pt x="363" y="8"/>
                  <a:pt x="444" y="90"/>
                  <a:pt x="450" y="142"/>
                </a:cubicBezTo>
                <a:cubicBezTo>
                  <a:pt x="456" y="194"/>
                  <a:pt x="389" y="305"/>
                  <a:pt x="324" y="319"/>
                </a:cubicBezTo>
                <a:cubicBezTo>
                  <a:pt x="259" y="333"/>
                  <a:pt x="115" y="245"/>
                  <a:pt x="60" y="226"/>
                </a:cubicBezTo>
              </a:path>
            </a:pathLst>
          </a:custGeom>
          <a:noFill/>
          <a:ln w="9525">
            <a:solidFill>
              <a:schemeClr val="tx1"/>
            </a:solidFill>
            <a:round/>
            <a:headEnd type="none" w="med" len="med"/>
            <a:tailEnd type="triangle" w="med" len="med"/>
          </a:ln>
          <a:effectLst/>
        </p:spPr>
        <p:txBody>
          <a:bodyPr/>
          <a:lstStyle/>
          <a:p>
            <a:endParaRPr lang="th-TH"/>
          </a:p>
        </p:txBody>
      </p:sp>
      <p:sp>
        <p:nvSpPr>
          <p:cNvPr id="69637" name="Freeform 5"/>
          <p:cNvSpPr>
            <a:spLocks/>
          </p:cNvSpPr>
          <p:nvPr/>
        </p:nvSpPr>
        <p:spPr bwMode="auto">
          <a:xfrm>
            <a:off x="4876800" y="3260725"/>
            <a:ext cx="565150" cy="633413"/>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69638" name="Oval 6"/>
          <p:cNvSpPr>
            <a:spLocks noChangeArrowheads="1"/>
          </p:cNvSpPr>
          <p:nvPr/>
        </p:nvSpPr>
        <p:spPr bwMode="auto">
          <a:xfrm>
            <a:off x="4889500" y="3889375"/>
            <a:ext cx="628650" cy="595313"/>
          </a:xfrm>
          <a:prstGeom prst="ellipse">
            <a:avLst/>
          </a:prstGeom>
          <a:solidFill>
            <a:srgbClr val="CCCCFF"/>
          </a:solidFill>
          <a:ln w="38100">
            <a:solidFill>
              <a:schemeClr val="tx1"/>
            </a:solidFill>
            <a:round/>
            <a:headEnd/>
            <a:tailEnd/>
          </a:ln>
          <a:effectLst/>
        </p:spPr>
        <p:txBody>
          <a:bodyPr wrap="none" anchor="ctr"/>
          <a:lstStyle/>
          <a:p>
            <a:endParaRPr lang="th-TH"/>
          </a:p>
        </p:txBody>
      </p:sp>
      <p:sp>
        <p:nvSpPr>
          <p:cNvPr id="69639" name="Text Box 7"/>
          <p:cNvSpPr txBox="1">
            <a:spLocks noChangeArrowheads="1"/>
          </p:cNvSpPr>
          <p:nvPr/>
        </p:nvSpPr>
        <p:spPr bwMode="auto">
          <a:xfrm>
            <a:off x="4987925" y="3935413"/>
            <a:ext cx="420688" cy="396875"/>
          </a:xfrm>
          <a:prstGeom prst="rect">
            <a:avLst/>
          </a:prstGeom>
          <a:noFill/>
          <a:ln w="952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1</a:t>
            </a:r>
          </a:p>
        </p:txBody>
      </p:sp>
      <p:sp>
        <p:nvSpPr>
          <p:cNvPr id="69640" name="Line 8"/>
          <p:cNvSpPr>
            <a:spLocks noChangeShapeType="1"/>
          </p:cNvSpPr>
          <p:nvPr/>
        </p:nvSpPr>
        <p:spPr bwMode="auto">
          <a:xfrm>
            <a:off x="2317750" y="4156075"/>
            <a:ext cx="628650" cy="0"/>
          </a:xfrm>
          <a:prstGeom prst="line">
            <a:avLst/>
          </a:prstGeom>
          <a:noFill/>
          <a:ln w="9525">
            <a:solidFill>
              <a:schemeClr val="tx1"/>
            </a:solidFill>
            <a:round/>
            <a:headEnd/>
            <a:tailEnd type="triangle" w="med" len="med"/>
          </a:ln>
          <a:effectLst/>
        </p:spPr>
        <p:txBody>
          <a:bodyPr/>
          <a:lstStyle/>
          <a:p>
            <a:endParaRPr lang="th-TH"/>
          </a:p>
        </p:txBody>
      </p:sp>
      <p:sp>
        <p:nvSpPr>
          <p:cNvPr id="69641" name="Line 9"/>
          <p:cNvSpPr>
            <a:spLocks noChangeShapeType="1"/>
          </p:cNvSpPr>
          <p:nvPr/>
        </p:nvSpPr>
        <p:spPr bwMode="auto">
          <a:xfrm>
            <a:off x="3594100" y="4156075"/>
            <a:ext cx="1271588" cy="0"/>
          </a:xfrm>
          <a:prstGeom prst="line">
            <a:avLst/>
          </a:prstGeom>
          <a:noFill/>
          <a:ln w="9525">
            <a:solidFill>
              <a:schemeClr val="tx1"/>
            </a:solidFill>
            <a:round/>
            <a:headEnd/>
            <a:tailEnd type="triangle" w="med" len="med"/>
          </a:ln>
          <a:effectLst/>
        </p:spPr>
        <p:txBody>
          <a:bodyPr/>
          <a:lstStyle/>
          <a:p>
            <a:endParaRPr lang="th-TH"/>
          </a:p>
        </p:txBody>
      </p:sp>
      <p:sp>
        <p:nvSpPr>
          <p:cNvPr id="69642" name="Freeform 10"/>
          <p:cNvSpPr>
            <a:spLocks/>
          </p:cNvSpPr>
          <p:nvPr/>
        </p:nvSpPr>
        <p:spPr bwMode="auto">
          <a:xfrm>
            <a:off x="2965450" y="3241675"/>
            <a:ext cx="571500" cy="723900"/>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69643" name="Text Box 11"/>
          <p:cNvSpPr txBox="1">
            <a:spLocks noChangeArrowheads="1"/>
          </p:cNvSpPr>
          <p:nvPr/>
        </p:nvSpPr>
        <p:spPr bwMode="auto">
          <a:xfrm>
            <a:off x="3025775" y="2894013"/>
            <a:ext cx="508000" cy="396875"/>
          </a:xfrm>
          <a:prstGeom prst="rect">
            <a:avLst/>
          </a:prstGeom>
          <a:noFill/>
          <a:ln w="9525">
            <a:noFill/>
            <a:miter lim="800000"/>
            <a:headEnd/>
            <a:tailEnd/>
          </a:ln>
          <a:effectLst/>
        </p:spPr>
        <p:txBody>
          <a:bodyPr wrap="none">
            <a:spAutoFit/>
          </a:bodyPr>
          <a:lstStyle/>
          <a:p>
            <a:r>
              <a:rPr lang="en-US" i="1"/>
              <a:t>a</a:t>
            </a:r>
            <a:r>
              <a:rPr lang="en-US"/>
              <a:t>/0</a:t>
            </a:r>
          </a:p>
        </p:txBody>
      </p:sp>
      <p:sp>
        <p:nvSpPr>
          <p:cNvPr id="69644" name="Text Box 12"/>
          <p:cNvSpPr txBox="1">
            <a:spLocks noChangeArrowheads="1"/>
          </p:cNvSpPr>
          <p:nvPr/>
        </p:nvSpPr>
        <p:spPr bwMode="auto">
          <a:xfrm>
            <a:off x="3940175" y="3770313"/>
            <a:ext cx="508000" cy="396875"/>
          </a:xfrm>
          <a:prstGeom prst="rect">
            <a:avLst/>
          </a:prstGeom>
          <a:noFill/>
          <a:ln w="9525">
            <a:noFill/>
            <a:miter lim="800000"/>
            <a:headEnd/>
            <a:tailEnd/>
          </a:ln>
          <a:effectLst/>
        </p:spPr>
        <p:txBody>
          <a:bodyPr wrap="none">
            <a:spAutoFit/>
          </a:bodyPr>
          <a:lstStyle/>
          <a:p>
            <a:r>
              <a:rPr lang="en-US" i="1"/>
              <a:t>b</a:t>
            </a:r>
            <a:r>
              <a:rPr lang="en-US"/>
              <a:t>/1</a:t>
            </a:r>
          </a:p>
        </p:txBody>
      </p:sp>
      <p:sp>
        <p:nvSpPr>
          <p:cNvPr id="69645" name="Text Box 13"/>
          <p:cNvSpPr txBox="1">
            <a:spLocks noChangeArrowheads="1"/>
          </p:cNvSpPr>
          <p:nvPr/>
        </p:nvSpPr>
        <p:spPr bwMode="auto">
          <a:xfrm>
            <a:off x="4911725" y="2894013"/>
            <a:ext cx="508000" cy="396875"/>
          </a:xfrm>
          <a:prstGeom prst="rect">
            <a:avLst/>
          </a:prstGeom>
          <a:noFill/>
          <a:ln w="9525">
            <a:noFill/>
            <a:miter lim="800000"/>
            <a:headEnd/>
            <a:tailEnd/>
          </a:ln>
          <a:effectLst/>
        </p:spPr>
        <p:txBody>
          <a:bodyPr wrap="none">
            <a:spAutoFit/>
          </a:bodyPr>
          <a:lstStyle/>
          <a:p>
            <a:r>
              <a:rPr lang="en-US" i="1"/>
              <a:t>a</a:t>
            </a:r>
            <a:r>
              <a:rPr lang="en-US"/>
              <a:t>/1</a:t>
            </a:r>
          </a:p>
        </p:txBody>
      </p:sp>
      <p:sp>
        <p:nvSpPr>
          <p:cNvPr id="69646" name="Text Box 14"/>
          <p:cNvSpPr txBox="1">
            <a:spLocks noChangeArrowheads="1"/>
          </p:cNvSpPr>
          <p:nvPr/>
        </p:nvSpPr>
        <p:spPr bwMode="auto">
          <a:xfrm>
            <a:off x="5835650" y="3522663"/>
            <a:ext cx="508000" cy="396875"/>
          </a:xfrm>
          <a:prstGeom prst="rect">
            <a:avLst/>
          </a:prstGeom>
          <a:noFill/>
          <a:ln w="9525">
            <a:noFill/>
            <a:miter lim="800000"/>
            <a:headEnd/>
            <a:tailEnd/>
          </a:ln>
          <a:effectLst/>
        </p:spPr>
        <p:txBody>
          <a:bodyPr wrap="none">
            <a:spAutoFit/>
          </a:bodyPr>
          <a:lstStyle/>
          <a:p>
            <a:r>
              <a:rPr lang="en-US" i="1"/>
              <a:t>b</a:t>
            </a:r>
            <a:r>
              <a:rPr lang="en-US"/>
              <a:t>/0</a:t>
            </a:r>
          </a:p>
        </p:txBody>
      </p:sp>
      <p:sp>
        <p:nvSpPr>
          <p:cNvPr id="69647" name="Oval 15"/>
          <p:cNvSpPr>
            <a:spLocks noChangeArrowheads="1"/>
          </p:cNvSpPr>
          <p:nvPr/>
        </p:nvSpPr>
        <p:spPr bwMode="auto">
          <a:xfrm>
            <a:off x="2946400" y="3889375"/>
            <a:ext cx="628650" cy="581025"/>
          </a:xfrm>
          <a:prstGeom prst="ellipse">
            <a:avLst/>
          </a:prstGeom>
          <a:solidFill>
            <a:srgbClr val="CCCCFF"/>
          </a:solidFill>
          <a:ln w="38100">
            <a:solidFill>
              <a:schemeClr val="tx1"/>
            </a:solidFill>
            <a:round/>
            <a:headEnd/>
            <a:tailEnd/>
          </a:ln>
          <a:effectLst/>
        </p:spPr>
        <p:txBody>
          <a:bodyPr wrap="none" anchor="ctr"/>
          <a:lstStyle/>
          <a:p>
            <a:endParaRPr lang="th-TH"/>
          </a:p>
        </p:txBody>
      </p:sp>
      <p:sp>
        <p:nvSpPr>
          <p:cNvPr id="69648" name="Text Box 16"/>
          <p:cNvSpPr txBox="1">
            <a:spLocks noChangeArrowheads="1"/>
          </p:cNvSpPr>
          <p:nvPr/>
        </p:nvSpPr>
        <p:spPr bwMode="auto">
          <a:xfrm>
            <a:off x="3044825" y="3935413"/>
            <a:ext cx="420688" cy="396875"/>
          </a:xfrm>
          <a:prstGeom prst="rect">
            <a:avLst/>
          </a:prstGeom>
          <a:noFill/>
          <a:ln w="952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0</a:t>
            </a:r>
          </a:p>
        </p:txBody>
      </p:sp>
      <p:sp>
        <p:nvSpPr>
          <p:cNvPr id="69649" name="Text Box 17"/>
          <p:cNvSpPr txBox="1">
            <a:spLocks noChangeArrowheads="1"/>
          </p:cNvSpPr>
          <p:nvPr/>
        </p:nvSpPr>
        <p:spPr bwMode="auto">
          <a:xfrm>
            <a:off x="2139950" y="6142038"/>
            <a:ext cx="2219325" cy="396875"/>
          </a:xfrm>
          <a:prstGeom prst="rect">
            <a:avLst/>
          </a:prstGeom>
          <a:noFill/>
          <a:ln w="9525">
            <a:noFill/>
            <a:miter lim="800000"/>
            <a:headEnd/>
            <a:tailEnd/>
          </a:ln>
          <a:effectLst/>
        </p:spPr>
        <p:txBody>
          <a:bodyPr wrap="none">
            <a:spAutoFit/>
          </a:bodyPr>
          <a:lstStyle/>
          <a:p>
            <a:r>
              <a:rPr lang="en-US" i="1">
                <a:latin typeface="Comic Sans MS" pitchFamily="66" charset="0"/>
                <a:cs typeface="Arial" pitchFamily="34" charset="0"/>
              </a:rPr>
              <a:t>Output:</a:t>
            </a:r>
            <a:r>
              <a:rPr lang="en-US" i="1">
                <a:latin typeface="Comic Sans MS" pitchFamily="66" charset="0"/>
              </a:rPr>
              <a:t>   </a:t>
            </a:r>
            <a:r>
              <a:rPr lang="en-US">
                <a:cs typeface="Times New Roman" pitchFamily="18" charset="0"/>
              </a:rPr>
              <a:t>0011001</a:t>
            </a:r>
            <a:endParaRPr lang="th-TH">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3"/>
          <p:cNvSpPr>
            <a:spLocks noGrp="1"/>
          </p:cNvSpPr>
          <p:nvPr>
            <p:ph type="sldNum" sz="quarter" idx="12"/>
          </p:nvPr>
        </p:nvSpPr>
        <p:spPr/>
        <p:txBody>
          <a:bodyPr/>
          <a:lstStyle/>
          <a:p>
            <a:fld id="{C36E6DC4-6691-4B5C-8CE4-6A32A4C5E1DA}" type="slidenum">
              <a:rPr lang="en-US"/>
              <a:pPr/>
              <a:t>11</a:t>
            </a:fld>
            <a:endParaRPr lang="en-US"/>
          </a:p>
        </p:txBody>
      </p:sp>
      <p:sp>
        <p:nvSpPr>
          <p:cNvPr id="70658" name="Rectangle 2"/>
          <p:cNvSpPr>
            <a:spLocks noChangeArrowheads="1"/>
          </p:cNvSpPr>
          <p:nvPr/>
        </p:nvSpPr>
        <p:spPr bwMode="auto">
          <a:xfrm>
            <a:off x="0" y="0"/>
            <a:ext cx="1481138" cy="457200"/>
          </a:xfrm>
          <a:prstGeom prst="rect">
            <a:avLst/>
          </a:prstGeom>
          <a:noFill/>
          <a:ln w="9525">
            <a:noFill/>
            <a:miter lim="800000"/>
            <a:headEnd/>
            <a:tailEnd/>
          </a:ln>
          <a:effectLst/>
        </p:spPr>
        <p:txBody>
          <a:bodyPr wrap="none">
            <a:spAutoFit/>
          </a:bodyPr>
          <a:lstStyle/>
          <a:p>
            <a:r>
              <a:rPr lang="en-US" sz="2400"/>
              <a:t>E</a:t>
            </a:r>
            <a:r>
              <a:rPr lang="en-US" sz="1800"/>
              <a:t>XAMPLE   </a:t>
            </a:r>
          </a:p>
        </p:txBody>
      </p:sp>
      <p:sp>
        <p:nvSpPr>
          <p:cNvPr id="70659" name="Rectangle 3"/>
          <p:cNvSpPr>
            <a:spLocks noChangeArrowheads="1"/>
          </p:cNvSpPr>
          <p:nvPr/>
        </p:nvSpPr>
        <p:spPr bwMode="auto">
          <a:xfrm>
            <a:off x="0" y="738188"/>
            <a:ext cx="4424363" cy="614362"/>
          </a:xfrm>
          <a:prstGeom prst="rect">
            <a:avLst/>
          </a:prstGeom>
          <a:noFill/>
          <a:ln w="9525">
            <a:noFill/>
            <a:miter lim="800000"/>
            <a:headEnd/>
            <a:tailEnd/>
          </a:ln>
          <a:effectLst/>
        </p:spPr>
        <p:txBody>
          <a:bodyPr>
            <a:spAutoFit/>
          </a:bodyPr>
          <a:lstStyle/>
          <a:p>
            <a:pPr>
              <a:lnSpc>
                <a:spcPct val="70000"/>
              </a:lnSpc>
              <a:spcBef>
                <a:spcPct val="50000"/>
              </a:spcBef>
            </a:pPr>
            <a:r>
              <a:rPr lang="en-US" sz="1800" b="1">
                <a:latin typeface="Arial" pitchFamily="34" charset="0"/>
                <a:cs typeface="Arial" pitchFamily="34" charset="0"/>
              </a:rPr>
              <a:t>Model a serial-adder </a:t>
            </a:r>
          </a:p>
          <a:p>
            <a:pPr>
              <a:lnSpc>
                <a:spcPct val="70000"/>
              </a:lnSpc>
              <a:spcBef>
                <a:spcPct val="50000"/>
              </a:spcBef>
            </a:pPr>
            <a:r>
              <a:rPr lang="en-US" sz="1800" b="1">
                <a:latin typeface="Arial" pitchFamily="34" charset="0"/>
                <a:cs typeface="Arial" pitchFamily="34" charset="0"/>
              </a:rPr>
              <a:t>	as a finite-state machine </a:t>
            </a:r>
          </a:p>
        </p:txBody>
      </p:sp>
      <p:sp>
        <p:nvSpPr>
          <p:cNvPr id="70673" name="Rectangle 17"/>
          <p:cNvSpPr>
            <a:spLocks noChangeArrowheads="1"/>
          </p:cNvSpPr>
          <p:nvPr/>
        </p:nvSpPr>
        <p:spPr bwMode="auto">
          <a:xfrm>
            <a:off x="5332413" y="1120775"/>
            <a:ext cx="2686050" cy="990600"/>
          </a:xfrm>
          <a:prstGeom prst="rect">
            <a:avLst/>
          </a:prstGeom>
          <a:noFill/>
          <a:ln w="9525">
            <a:solidFill>
              <a:schemeClr val="tx1"/>
            </a:solidFill>
            <a:miter lim="800000"/>
            <a:headEnd/>
            <a:tailEnd/>
          </a:ln>
          <a:effectLst/>
        </p:spPr>
        <p:txBody>
          <a:bodyPr wrap="none" anchor="ctr"/>
          <a:lstStyle/>
          <a:p>
            <a:endParaRPr lang="th-TH"/>
          </a:p>
        </p:txBody>
      </p:sp>
      <p:sp>
        <p:nvSpPr>
          <p:cNvPr id="70674" name="Line 18"/>
          <p:cNvSpPr>
            <a:spLocks noChangeShapeType="1"/>
          </p:cNvSpPr>
          <p:nvPr/>
        </p:nvSpPr>
        <p:spPr bwMode="auto">
          <a:xfrm flipH="1">
            <a:off x="4722813" y="415925"/>
            <a:ext cx="1200150" cy="0"/>
          </a:xfrm>
          <a:prstGeom prst="line">
            <a:avLst/>
          </a:prstGeom>
          <a:noFill/>
          <a:ln w="9525">
            <a:solidFill>
              <a:schemeClr val="tx1"/>
            </a:solidFill>
            <a:round/>
            <a:headEnd/>
            <a:tailEnd/>
          </a:ln>
          <a:effectLst/>
        </p:spPr>
        <p:txBody>
          <a:bodyPr/>
          <a:lstStyle/>
          <a:p>
            <a:endParaRPr lang="th-TH"/>
          </a:p>
        </p:txBody>
      </p:sp>
      <p:sp>
        <p:nvSpPr>
          <p:cNvPr id="70675" name="Line 19"/>
          <p:cNvSpPr>
            <a:spLocks noChangeShapeType="1"/>
          </p:cNvSpPr>
          <p:nvPr/>
        </p:nvSpPr>
        <p:spPr bwMode="auto">
          <a:xfrm flipH="1">
            <a:off x="4722813" y="777875"/>
            <a:ext cx="1200150" cy="0"/>
          </a:xfrm>
          <a:prstGeom prst="line">
            <a:avLst/>
          </a:prstGeom>
          <a:noFill/>
          <a:ln w="9525">
            <a:solidFill>
              <a:schemeClr val="tx1"/>
            </a:solidFill>
            <a:round/>
            <a:headEnd/>
            <a:tailEnd/>
          </a:ln>
          <a:effectLst/>
        </p:spPr>
        <p:txBody>
          <a:bodyPr/>
          <a:lstStyle/>
          <a:p>
            <a:endParaRPr lang="th-TH"/>
          </a:p>
        </p:txBody>
      </p:sp>
      <p:sp>
        <p:nvSpPr>
          <p:cNvPr id="70676" name="Line 20"/>
          <p:cNvSpPr>
            <a:spLocks noChangeShapeType="1"/>
          </p:cNvSpPr>
          <p:nvPr/>
        </p:nvSpPr>
        <p:spPr bwMode="auto">
          <a:xfrm flipH="1">
            <a:off x="7504113" y="682625"/>
            <a:ext cx="1200150" cy="0"/>
          </a:xfrm>
          <a:prstGeom prst="line">
            <a:avLst/>
          </a:prstGeom>
          <a:noFill/>
          <a:ln w="9525">
            <a:solidFill>
              <a:schemeClr val="tx1"/>
            </a:solidFill>
            <a:round/>
            <a:headEnd/>
            <a:tailEnd/>
          </a:ln>
          <a:effectLst/>
        </p:spPr>
        <p:txBody>
          <a:bodyPr/>
          <a:lstStyle/>
          <a:p>
            <a:endParaRPr lang="th-TH"/>
          </a:p>
        </p:txBody>
      </p:sp>
      <p:sp>
        <p:nvSpPr>
          <p:cNvPr id="70677" name="Rectangle 21"/>
          <p:cNvSpPr>
            <a:spLocks noChangeArrowheads="1"/>
          </p:cNvSpPr>
          <p:nvPr/>
        </p:nvSpPr>
        <p:spPr bwMode="auto">
          <a:xfrm>
            <a:off x="6113463" y="1787525"/>
            <a:ext cx="1257300" cy="666750"/>
          </a:xfrm>
          <a:prstGeom prst="rect">
            <a:avLst/>
          </a:prstGeom>
          <a:solidFill>
            <a:srgbClr val="99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th-TH"/>
          </a:p>
        </p:txBody>
      </p:sp>
      <p:sp>
        <p:nvSpPr>
          <p:cNvPr id="70678" name="Text Box 22"/>
          <p:cNvSpPr txBox="1">
            <a:spLocks noChangeArrowheads="1"/>
          </p:cNvSpPr>
          <p:nvPr/>
        </p:nvSpPr>
        <p:spPr bwMode="auto">
          <a:xfrm>
            <a:off x="6345238" y="1916113"/>
            <a:ext cx="790575" cy="396875"/>
          </a:xfrm>
          <a:prstGeom prst="rect">
            <a:avLst/>
          </a:prstGeom>
          <a:noFill/>
          <a:ln w="9525">
            <a:noFill/>
            <a:miter lim="800000"/>
            <a:headEnd/>
            <a:tailEnd/>
          </a:ln>
          <a:effectLst/>
        </p:spPr>
        <p:txBody>
          <a:bodyPr wrap="none">
            <a:spAutoFit/>
          </a:bodyPr>
          <a:lstStyle/>
          <a:p>
            <a:r>
              <a:rPr lang="en-US"/>
              <a:t>Delay</a:t>
            </a:r>
          </a:p>
        </p:txBody>
      </p:sp>
      <p:sp>
        <p:nvSpPr>
          <p:cNvPr id="70679" name="Text Box 23"/>
          <p:cNvSpPr txBox="1">
            <a:spLocks noChangeArrowheads="1"/>
          </p:cNvSpPr>
          <p:nvPr/>
        </p:nvSpPr>
        <p:spPr bwMode="auto">
          <a:xfrm>
            <a:off x="4344988" y="133350"/>
            <a:ext cx="376237" cy="457200"/>
          </a:xfrm>
          <a:prstGeom prst="rect">
            <a:avLst/>
          </a:prstGeom>
          <a:noFill/>
          <a:ln w="9525">
            <a:noFill/>
            <a:miter lim="800000"/>
            <a:headEnd/>
            <a:tailEnd/>
          </a:ln>
          <a:effectLst/>
        </p:spPr>
        <p:txBody>
          <a:bodyPr wrap="none">
            <a:spAutoFit/>
          </a:bodyPr>
          <a:lstStyle/>
          <a:p>
            <a:r>
              <a:rPr lang="en-US" sz="2400" i="1"/>
              <a:t>x</a:t>
            </a:r>
            <a:r>
              <a:rPr lang="en-US" sz="2400" i="1" baseline="-25000"/>
              <a:t>t</a:t>
            </a:r>
          </a:p>
        </p:txBody>
      </p:sp>
      <p:sp>
        <p:nvSpPr>
          <p:cNvPr id="70680" name="Text Box 24"/>
          <p:cNvSpPr txBox="1">
            <a:spLocks noChangeArrowheads="1"/>
          </p:cNvSpPr>
          <p:nvPr/>
        </p:nvSpPr>
        <p:spPr bwMode="auto">
          <a:xfrm>
            <a:off x="4344988" y="533400"/>
            <a:ext cx="376237" cy="457200"/>
          </a:xfrm>
          <a:prstGeom prst="rect">
            <a:avLst/>
          </a:prstGeom>
          <a:noFill/>
          <a:ln w="9525">
            <a:noFill/>
            <a:miter lim="800000"/>
            <a:headEnd/>
            <a:tailEnd/>
          </a:ln>
          <a:effectLst/>
        </p:spPr>
        <p:txBody>
          <a:bodyPr wrap="none">
            <a:spAutoFit/>
          </a:bodyPr>
          <a:lstStyle/>
          <a:p>
            <a:r>
              <a:rPr lang="en-US" sz="2400" i="1"/>
              <a:t>y</a:t>
            </a:r>
            <a:r>
              <a:rPr lang="en-US" sz="2400" i="1" baseline="-25000"/>
              <a:t>t</a:t>
            </a:r>
          </a:p>
        </p:txBody>
      </p:sp>
      <p:sp>
        <p:nvSpPr>
          <p:cNvPr id="70682" name="Text Box 26"/>
          <p:cNvSpPr txBox="1">
            <a:spLocks noChangeArrowheads="1"/>
          </p:cNvSpPr>
          <p:nvPr/>
        </p:nvSpPr>
        <p:spPr bwMode="auto">
          <a:xfrm>
            <a:off x="8783638" y="419100"/>
            <a:ext cx="360362" cy="457200"/>
          </a:xfrm>
          <a:prstGeom prst="rect">
            <a:avLst/>
          </a:prstGeom>
          <a:noFill/>
          <a:ln w="9525">
            <a:noFill/>
            <a:miter lim="800000"/>
            <a:headEnd/>
            <a:tailEnd/>
          </a:ln>
          <a:effectLst/>
        </p:spPr>
        <p:txBody>
          <a:bodyPr wrap="none">
            <a:spAutoFit/>
          </a:bodyPr>
          <a:lstStyle/>
          <a:p>
            <a:r>
              <a:rPr lang="en-US" sz="2400" i="1"/>
              <a:t>z</a:t>
            </a:r>
            <a:r>
              <a:rPr lang="en-US" sz="2400" i="1" baseline="-25000"/>
              <a:t>t</a:t>
            </a:r>
          </a:p>
        </p:txBody>
      </p:sp>
      <p:sp>
        <p:nvSpPr>
          <p:cNvPr id="70683" name="Text Box 27"/>
          <p:cNvSpPr txBox="1">
            <a:spLocks noChangeArrowheads="1"/>
          </p:cNvSpPr>
          <p:nvPr/>
        </p:nvSpPr>
        <p:spPr bwMode="auto">
          <a:xfrm>
            <a:off x="8040688" y="857250"/>
            <a:ext cx="376237" cy="457200"/>
          </a:xfrm>
          <a:prstGeom prst="rect">
            <a:avLst/>
          </a:prstGeom>
          <a:noFill/>
          <a:ln w="9525">
            <a:noFill/>
            <a:miter lim="800000"/>
            <a:headEnd/>
            <a:tailEnd/>
          </a:ln>
          <a:effectLst/>
        </p:spPr>
        <p:txBody>
          <a:bodyPr wrap="none">
            <a:spAutoFit/>
          </a:bodyPr>
          <a:lstStyle/>
          <a:p>
            <a:r>
              <a:rPr lang="en-US" sz="2400" i="1"/>
              <a:t>c</a:t>
            </a:r>
            <a:r>
              <a:rPr lang="en-US" sz="2400" i="1" baseline="-25000"/>
              <a:t>t</a:t>
            </a:r>
          </a:p>
        </p:txBody>
      </p:sp>
      <p:sp>
        <p:nvSpPr>
          <p:cNvPr id="70684" name="Text Box 28"/>
          <p:cNvSpPr txBox="1">
            <a:spLocks noChangeArrowheads="1"/>
          </p:cNvSpPr>
          <p:nvPr/>
        </p:nvSpPr>
        <p:spPr bwMode="auto">
          <a:xfrm>
            <a:off x="4821238" y="838200"/>
            <a:ext cx="546100" cy="457200"/>
          </a:xfrm>
          <a:prstGeom prst="rect">
            <a:avLst/>
          </a:prstGeom>
          <a:noFill/>
          <a:ln w="9525">
            <a:noFill/>
            <a:miter lim="800000"/>
            <a:headEnd/>
            <a:tailEnd/>
          </a:ln>
          <a:effectLst/>
        </p:spPr>
        <p:txBody>
          <a:bodyPr wrap="none">
            <a:spAutoFit/>
          </a:bodyPr>
          <a:lstStyle/>
          <a:p>
            <a:r>
              <a:rPr lang="en-US" sz="2400" i="1"/>
              <a:t>c</a:t>
            </a:r>
            <a:r>
              <a:rPr lang="en-US" sz="2400" i="1" baseline="-25000"/>
              <a:t>t</a:t>
            </a:r>
            <a:r>
              <a:rPr lang="en-US" sz="2400" baseline="-25000"/>
              <a:t>-1</a:t>
            </a:r>
          </a:p>
        </p:txBody>
      </p:sp>
      <p:sp>
        <p:nvSpPr>
          <p:cNvPr id="70685" name="Rectangle 29"/>
          <p:cNvSpPr>
            <a:spLocks noChangeArrowheads="1"/>
          </p:cNvSpPr>
          <p:nvPr/>
        </p:nvSpPr>
        <p:spPr bwMode="auto">
          <a:xfrm>
            <a:off x="5846763" y="225425"/>
            <a:ext cx="1733550" cy="1143000"/>
          </a:xfrm>
          <a:prstGeom prst="rect">
            <a:avLst/>
          </a:prstGeom>
          <a:solidFill>
            <a:srgbClr val="FFCCCC"/>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th-TH"/>
          </a:p>
        </p:txBody>
      </p:sp>
      <p:sp>
        <p:nvSpPr>
          <p:cNvPr id="70686" name="Text Box 30"/>
          <p:cNvSpPr txBox="1">
            <a:spLocks noChangeArrowheads="1"/>
          </p:cNvSpPr>
          <p:nvPr/>
        </p:nvSpPr>
        <p:spPr bwMode="auto">
          <a:xfrm>
            <a:off x="6307138" y="411163"/>
            <a:ext cx="819150" cy="701675"/>
          </a:xfrm>
          <a:prstGeom prst="rect">
            <a:avLst/>
          </a:prstGeom>
          <a:noFill/>
          <a:ln w="9525">
            <a:noFill/>
            <a:miter lim="800000"/>
            <a:headEnd/>
            <a:tailEnd/>
          </a:ln>
          <a:effectLst/>
        </p:spPr>
        <p:txBody>
          <a:bodyPr wrap="none">
            <a:spAutoFit/>
          </a:bodyPr>
          <a:lstStyle/>
          <a:p>
            <a:pPr algn="ctr"/>
            <a:r>
              <a:rPr lang="en-US"/>
              <a:t>Full</a:t>
            </a:r>
          </a:p>
          <a:p>
            <a:pPr algn="ctr"/>
            <a:r>
              <a:rPr lang="en-US"/>
              <a:t>Adder</a:t>
            </a:r>
          </a:p>
        </p:txBody>
      </p:sp>
      <p:sp>
        <p:nvSpPr>
          <p:cNvPr id="70688" name="Rectangle 32"/>
          <p:cNvSpPr>
            <a:spLocks noChangeArrowheads="1"/>
          </p:cNvSpPr>
          <p:nvPr/>
        </p:nvSpPr>
        <p:spPr bwMode="auto">
          <a:xfrm>
            <a:off x="8201025" y="5481638"/>
            <a:ext cx="922338" cy="1390650"/>
          </a:xfrm>
          <a:prstGeom prst="rect">
            <a:avLst/>
          </a:prstGeom>
          <a:solidFill>
            <a:srgbClr val="66CCFF"/>
          </a:solidFill>
          <a:ln w="9525">
            <a:noFill/>
            <a:miter lim="800000"/>
            <a:headEnd/>
            <a:tailEnd/>
          </a:ln>
          <a:effectLst/>
        </p:spPr>
        <p:txBody>
          <a:bodyPr wrap="none" anchor="ctr"/>
          <a:lstStyle/>
          <a:p>
            <a:endParaRPr lang="th-TH"/>
          </a:p>
        </p:txBody>
      </p:sp>
      <p:sp>
        <p:nvSpPr>
          <p:cNvPr id="70690" name="Text Box 34"/>
          <p:cNvSpPr txBox="1">
            <a:spLocks noChangeArrowheads="1"/>
          </p:cNvSpPr>
          <p:nvPr/>
        </p:nvSpPr>
        <p:spPr bwMode="auto">
          <a:xfrm>
            <a:off x="8375650" y="5572125"/>
            <a:ext cx="681038" cy="1250950"/>
          </a:xfrm>
          <a:prstGeom prst="rect">
            <a:avLst/>
          </a:prstGeom>
          <a:noFill/>
          <a:ln w="9525">
            <a:noFill/>
            <a:miter lim="800000"/>
            <a:headEnd/>
            <a:tailEnd/>
          </a:ln>
          <a:effectLst/>
        </p:spPr>
        <p:txBody>
          <a:bodyPr>
            <a:spAutoFit/>
          </a:bodyPr>
          <a:lstStyle/>
          <a:p>
            <a:r>
              <a:rPr lang="en-US" b="1"/>
              <a:t>010</a:t>
            </a:r>
          </a:p>
          <a:p>
            <a:r>
              <a:rPr lang="en-US" b="1"/>
              <a:t>011</a:t>
            </a:r>
          </a:p>
          <a:p>
            <a:pPr>
              <a:lnSpc>
                <a:spcPct val="180000"/>
              </a:lnSpc>
            </a:pPr>
            <a:r>
              <a:rPr lang="en-US" b="1"/>
              <a:t>101</a:t>
            </a:r>
          </a:p>
        </p:txBody>
      </p:sp>
      <p:sp>
        <p:nvSpPr>
          <p:cNvPr id="70691" name="Line 35"/>
          <p:cNvSpPr>
            <a:spLocks noChangeShapeType="1"/>
          </p:cNvSpPr>
          <p:nvPr/>
        </p:nvSpPr>
        <p:spPr bwMode="auto">
          <a:xfrm>
            <a:off x="8442325" y="6319838"/>
            <a:ext cx="495300" cy="0"/>
          </a:xfrm>
          <a:prstGeom prst="line">
            <a:avLst/>
          </a:prstGeom>
          <a:noFill/>
          <a:ln w="9525">
            <a:solidFill>
              <a:schemeClr val="tx1"/>
            </a:solidFill>
            <a:round/>
            <a:headEnd/>
            <a:tailEnd/>
          </a:ln>
          <a:effectLst/>
        </p:spPr>
        <p:txBody>
          <a:bodyPr/>
          <a:lstStyle/>
          <a:p>
            <a:endParaRPr lang="th-TH"/>
          </a:p>
        </p:txBody>
      </p:sp>
      <p:sp>
        <p:nvSpPr>
          <p:cNvPr id="70692" name="Text Box 36"/>
          <p:cNvSpPr txBox="1">
            <a:spLocks noChangeArrowheads="1"/>
          </p:cNvSpPr>
          <p:nvPr/>
        </p:nvSpPr>
        <p:spPr bwMode="auto">
          <a:xfrm>
            <a:off x="8824913" y="5791200"/>
            <a:ext cx="327025" cy="396875"/>
          </a:xfrm>
          <a:prstGeom prst="rect">
            <a:avLst/>
          </a:prstGeom>
          <a:noFill/>
          <a:ln w="9525">
            <a:noFill/>
            <a:miter lim="800000"/>
            <a:headEnd/>
            <a:tailEnd/>
          </a:ln>
          <a:effectLst/>
        </p:spPr>
        <p:txBody>
          <a:bodyPr wrap="none">
            <a:spAutoFit/>
          </a:bodyPr>
          <a:lstStyle/>
          <a:p>
            <a:r>
              <a:rPr lang="en-US"/>
              <a:t>+</a:t>
            </a:r>
          </a:p>
        </p:txBody>
      </p:sp>
      <p:sp>
        <p:nvSpPr>
          <p:cNvPr id="70693" name="Text Box 37"/>
          <p:cNvSpPr txBox="1">
            <a:spLocks noChangeArrowheads="1"/>
          </p:cNvSpPr>
          <p:nvPr/>
        </p:nvSpPr>
        <p:spPr bwMode="auto">
          <a:xfrm>
            <a:off x="242888" y="1827213"/>
            <a:ext cx="4691062" cy="701675"/>
          </a:xfrm>
          <a:prstGeom prst="rect">
            <a:avLst/>
          </a:prstGeom>
          <a:noFill/>
          <a:ln w="9525">
            <a:noFill/>
            <a:miter lim="800000"/>
            <a:headEnd/>
            <a:tailEnd/>
          </a:ln>
          <a:effectLst/>
        </p:spPr>
        <p:txBody>
          <a:bodyPr wrap="none">
            <a:spAutoFit/>
          </a:bodyPr>
          <a:lstStyle/>
          <a:p>
            <a:r>
              <a:rPr lang="en-US"/>
              <a:t>The set of input symbols is {00, 01, 10, 11}.</a:t>
            </a:r>
          </a:p>
          <a:p>
            <a:r>
              <a:rPr lang="en-US"/>
              <a:t>The set of output symbols is {0, 1}.</a:t>
            </a:r>
            <a:endParaRPr lang="th-TH"/>
          </a:p>
        </p:txBody>
      </p:sp>
      <p:sp>
        <p:nvSpPr>
          <p:cNvPr id="70694" name="Text Box 38"/>
          <p:cNvSpPr txBox="1">
            <a:spLocks noChangeArrowheads="1"/>
          </p:cNvSpPr>
          <p:nvPr/>
        </p:nvSpPr>
        <p:spPr bwMode="auto">
          <a:xfrm>
            <a:off x="4784725" y="6480175"/>
            <a:ext cx="2659063" cy="336550"/>
          </a:xfrm>
          <a:prstGeom prst="rect">
            <a:avLst/>
          </a:prstGeom>
          <a:noFill/>
          <a:ln w="9525">
            <a:noFill/>
            <a:miter lim="800000"/>
            <a:headEnd/>
            <a:tailEnd/>
          </a:ln>
          <a:effectLst/>
        </p:spPr>
        <p:txBody>
          <a:bodyPr wrap="none">
            <a:spAutoFit/>
          </a:bodyPr>
          <a:lstStyle/>
          <a:p>
            <a:r>
              <a:rPr lang="en-US" sz="1600">
                <a:latin typeface="Comic Sans MS" pitchFamily="66" charset="0"/>
              </a:rPr>
              <a:t>How to obtain this result?</a:t>
            </a:r>
            <a:endParaRPr lang="th-TH" sz="1600">
              <a:latin typeface="Comic Sans MS" pitchFamily="66" charset="0"/>
            </a:endParaRPr>
          </a:p>
        </p:txBody>
      </p:sp>
      <p:sp>
        <p:nvSpPr>
          <p:cNvPr id="70695" name="Line 39"/>
          <p:cNvSpPr>
            <a:spLocks noChangeShapeType="1"/>
          </p:cNvSpPr>
          <p:nvPr/>
        </p:nvSpPr>
        <p:spPr bwMode="auto">
          <a:xfrm flipV="1">
            <a:off x="7429500" y="6604000"/>
            <a:ext cx="901700" cy="42863"/>
          </a:xfrm>
          <a:prstGeom prst="line">
            <a:avLst/>
          </a:prstGeom>
          <a:noFill/>
          <a:ln w="38100" cap="rnd">
            <a:solidFill>
              <a:schemeClr val="tx1"/>
            </a:solidFill>
            <a:prstDash val="sysDot"/>
            <a:round/>
            <a:headEnd/>
            <a:tailEnd/>
          </a:ln>
          <a:effectLst/>
        </p:spPr>
        <p:txBody>
          <a:bodyPr/>
          <a:lstStyle/>
          <a:p>
            <a:endParaRPr lang="th-TH"/>
          </a:p>
        </p:txBody>
      </p:sp>
      <p:grpSp>
        <p:nvGrpSpPr>
          <p:cNvPr id="70712" name="Group 56"/>
          <p:cNvGrpSpPr>
            <a:grpSpLocks/>
          </p:cNvGrpSpPr>
          <p:nvPr/>
        </p:nvGrpSpPr>
        <p:grpSpPr bwMode="auto">
          <a:xfrm>
            <a:off x="1409700" y="2914650"/>
            <a:ext cx="5962650" cy="3086100"/>
            <a:chOff x="888" y="1836"/>
            <a:chExt cx="3756" cy="1944"/>
          </a:xfrm>
        </p:grpSpPr>
        <p:sp>
          <p:nvSpPr>
            <p:cNvPr id="70711" name="Rectangle 55"/>
            <p:cNvSpPr>
              <a:spLocks noChangeArrowheads="1"/>
            </p:cNvSpPr>
            <p:nvPr/>
          </p:nvSpPr>
          <p:spPr bwMode="auto">
            <a:xfrm>
              <a:off x="888" y="1836"/>
              <a:ext cx="3756" cy="1944"/>
            </a:xfrm>
            <a:prstGeom prst="rect">
              <a:avLst/>
            </a:prstGeom>
            <a:solidFill>
              <a:srgbClr val="FFCC99"/>
            </a:solidFill>
            <a:ln w="38100">
              <a:solidFill>
                <a:schemeClr val="tx1"/>
              </a:solidFill>
              <a:miter lim="800000"/>
              <a:headEnd/>
              <a:tailEnd/>
            </a:ln>
            <a:effectLst/>
          </p:spPr>
          <p:txBody>
            <a:bodyPr wrap="none" anchor="ctr"/>
            <a:lstStyle/>
            <a:p>
              <a:endParaRPr lang="th-TH"/>
            </a:p>
          </p:txBody>
        </p:sp>
        <p:sp>
          <p:nvSpPr>
            <p:cNvPr id="70706" name="Freeform 50"/>
            <p:cNvSpPr>
              <a:spLocks/>
            </p:cNvSpPr>
            <p:nvPr/>
          </p:nvSpPr>
          <p:spPr bwMode="auto">
            <a:xfrm rot="-12202639">
              <a:off x="3461" y="3002"/>
              <a:ext cx="360" cy="565"/>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0702" name="Freeform 46"/>
            <p:cNvSpPr>
              <a:spLocks/>
            </p:cNvSpPr>
            <p:nvPr/>
          </p:nvSpPr>
          <p:spPr bwMode="auto">
            <a:xfrm rot="2568443">
              <a:off x="3589" y="2345"/>
              <a:ext cx="360" cy="565"/>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0703" name="Freeform 47"/>
            <p:cNvSpPr>
              <a:spLocks/>
            </p:cNvSpPr>
            <p:nvPr/>
          </p:nvSpPr>
          <p:spPr bwMode="auto">
            <a:xfrm rot="-1506015">
              <a:off x="3127" y="2259"/>
              <a:ext cx="360" cy="565"/>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0704" name="Text Box 48"/>
            <p:cNvSpPr txBox="1">
              <a:spLocks noChangeArrowheads="1"/>
            </p:cNvSpPr>
            <p:nvPr/>
          </p:nvSpPr>
          <p:spPr bwMode="auto">
            <a:xfrm>
              <a:off x="2918" y="2076"/>
              <a:ext cx="400" cy="250"/>
            </a:xfrm>
            <a:prstGeom prst="rect">
              <a:avLst/>
            </a:prstGeom>
            <a:noFill/>
            <a:ln w="9525">
              <a:noFill/>
              <a:miter lim="800000"/>
              <a:headEnd/>
              <a:tailEnd/>
            </a:ln>
            <a:effectLst/>
          </p:spPr>
          <p:txBody>
            <a:bodyPr wrap="none">
              <a:spAutoFit/>
            </a:bodyPr>
            <a:lstStyle/>
            <a:p>
              <a:r>
                <a:rPr lang="en-US"/>
                <a:t>01/0</a:t>
              </a:r>
            </a:p>
          </p:txBody>
        </p:sp>
        <p:sp>
          <p:nvSpPr>
            <p:cNvPr id="70705" name="Text Box 49"/>
            <p:cNvSpPr txBox="1">
              <a:spLocks noChangeArrowheads="1"/>
            </p:cNvSpPr>
            <p:nvPr/>
          </p:nvSpPr>
          <p:spPr bwMode="auto">
            <a:xfrm>
              <a:off x="3874" y="2163"/>
              <a:ext cx="400" cy="250"/>
            </a:xfrm>
            <a:prstGeom prst="rect">
              <a:avLst/>
            </a:prstGeom>
            <a:noFill/>
            <a:ln w="9525">
              <a:noFill/>
              <a:miter lim="800000"/>
              <a:headEnd/>
              <a:tailEnd/>
            </a:ln>
            <a:effectLst/>
          </p:spPr>
          <p:txBody>
            <a:bodyPr wrap="none">
              <a:spAutoFit/>
            </a:bodyPr>
            <a:lstStyle/>
            <a:p>
              <a:r>
                <a:rPr lang="en-US"/>
                <a:t>10/0</a:t>
              </a:r>
            </a:p>
          </p:txBody>
        </p:sp>
        <p:sp>
          <p:nvSpPr>
            <p:cNvPr id="70698" name="Freeform 42"/>
            <p:cNvSpPr>
              <a:spLocks/>
            </p:cNvSpPr>
            <p:nvPr/>
          </p:nvSpPr>
          <p:spPr bwMode="auto">
            <a:xfrm rot="-10335718">
              <a:off x="1646" y="3008"/>
              <a:ext cx="360" cy="565"/>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0696" name="Freeform 40"/>
            <p:cNvSpPr>
              <a:spLocks/>
            </p:cNvSpPr>
            <p:nvPr/>
          </p:nvSpPr>
          <p:spPr bwMode="auto">
            <a:xfrm rot="1393830">
              <a:off x="1838" y="2239"/>
              <a:ext cx="360" cy="565"/>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0662" name="Oval 6"/>
            <p:cNvSpPr>
              <a:spLocks noChangeArrowheads="1"/>
            </p:cNvSpPr>
            <p:nvPr/>
          </p:nvSpPr>
          <p:spPr bwMode="auto">
            <a:xfrm>
              <a:off x="3273" y="2725"/>
              <a:ext cx="396" cy="367"/>
            </a:xfrm>
            <a:prstGeom prst="ellipse">
              <a:avLst/>
            </a:prstGeom>
            <a:solidFill>
              <a:srgbClr val="CCCCFF"/>
            </a:solidFill>
            <a:ln w="38100">
              <a:solidFill>
                <a:schemeClr val="tx1"/>
              </a:solidFill>
              <a:round/>
              <a:headEnd/>
              <a:tailEnd/>
            </a:ln>
            <a:effectLst/>
          </p:spPr>
          <p:txBody>
            <a:bodyPr wrap="none" anchor="ctr"/>
            <a:lstStyle/>
            <a:p>
              <a:endParaRPr lang="th-TH"/>
            </a:p>
          </p:txBody>
        </p:sp>
        <p:sp>
          <p:nvSpPr>
            <p:cNvPr id="70663" name="Text Box 7"/>
            <p:cNvSpPr txBox="1">
              <a:spLocks noChangeArrowheads="1"/>
            </p:cNvSpPr>
            <p:nvPr/>
          </p:nvSpPr>
          <p:spPr bwMode="auto">
            <a:xfrm>
              <a:off x="3344" y="2785"/>
              <a:ext cx="232" cy="250"/>
            </a:xfrm>
            <a:prstGeom prst="rect">
              <a:avLst/>
            </a:prstGeom>
            <a:noFill/>
            <a:ln w="9525">
              <a:noFill/>
              <a:miter lim="800000"/>
              <a:headEnd/>
              <a:tailEnd/>
            </a:ln>
            <a:effectLst/>
          </p:spPr>
          <p:txBody>
            <a:bodyPr wrap="none">
              <a:spAutoFit/>
            </a:bodyPr>
            <a:lstStyle/>
            <a:p>
              <a:r>
                <a:rPr lang="en-US" b="1">
                  <a:sym typeface="Symbol" pitchFamily="18" charset="2"/>
                </a:rPr>
                <a:t>C</a:t>
              </a:r>
              <a:endParaRPr lang="en-US" baseline="-25000">
                <a:sym typeface="Symbol" pitchFamily="18" charset="2"/>
              </a:endParaRPr>
            </a:p>
          </p:txBody>
        </p:sp>
        <p:sp>
          <p:nvSpPr>
            <p:cNvPr id="70664" name="Line 8"/>
            <p:cNvSpPr>
              <a:spLocks noChangeShapeType="1"/>
            </p:cNvSpPr>
            <p:nvPr/>
          </p:nvSpPr>
          <p:spPr bwMode="auto">
            <a:xfrm>
              <a:off x="1242" y="2865"/>
              <a:ext cx="396" cy="0"/>
            </a:xfrm>
            <a:prstGeom prst="line">
              <a:avLst/>
            </a:prstGeom>
            <a:noFill/>
            <a:ln w="9525">
              <a:solidFill>
                <a:schemeClr val="tx1"/>
              </a:solidFill>
              <a:round/>
              <a:headEnd/>
              <a:tailEnd type="triangle" w="med" len="med"/>
            </a:ln>
            <a:effectLst/>
          </p:spPr>
          <p:txBody>
            <a:bodyPr/>
            <a:lstStyle/>
            <a:p>
              <a:endParaRPr lang="th-TH"/>
            </a:p>
          </p:txBody>
        </p:sp>
        <p:sp>
          <p:nvSpPr>
            <p:cNvPr id="70666" name="Freeform 10"/>
            <p:cNvSpPr>
              <a:spLocks/>
            </p:cNvSpPr>
            <p:nvPr/>
          </p:nvSpPr>
          <p:spPr bwMode="auto">
            <a:xfrm rot="-1506015">
              <a:off x="1449" y="2235"/>
              <a:ext cx="360" cy="565"/>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0667" name="Text Box 11"/>
            <p:cNvSpPr txBox="1">
              <a:spLocks noChangeArrowheads="1"/>
            </p:cNvSpPr>
            <p:nvPr/>
          </p:nvSpPr>
          <p:spPr bwMode="auto">
            <a:xfrm>
              <a:off x="1240" y="2052"/>
              <a:ext cx="400" cy="250"/>
            </a:xfrm>
            <a:prstGeom prst="rect">
              <a:avLst/>
            </a:prstGeom>
            <a:noFill/>
            <a:ln w="9525">
              <a:noFill/>
              <a:miter lim="800000"/>
              <a:headEnd/>
              <a:tailEnd/>
            </a:ln>
            <a:effectLst/>
          </p:spPr>
          <p:txBody>
            <a:bodyPr wrap="none">
              <a:spAutoFit/>
            </a:bodyPr>
            <a:lstStyle/>
            <a:p>
              <a:r>
                <a:rPr lang="en-US"/>
                <a:t>00/0</a:t>
              </a:r>
            </a:p>
          </p:txBody>
        </p:sp>
        <p:sp>
          <p:nvSpPr>
            <p:cNvPr id="70668" name="Text Box 12"/>
            <p:cNvSpPr txBox="1">
              <a:spLocks noChangeArrowheads="1"/>
            </p:cNvSpPr>
            <p:nvPr/>
          </p:nvSpPr>
          <p:spPr bwMode="auto">
            <a:xfrm>
              <a:off x="2465" y="2503"/>
              <a:ext cx="400" cy="250"/>
            </a:xfrm>
            <a:prstGeom prst="rect">
              <a:avLst/>
            </a:prstGeom>
            <a:noFill/>
            <a:ln w="9525">
              <a:noFill/>
              <a:miter lim="800000"/>
              <a:headEnd/>
              <a:tailEnd/>
            </a:ln>
            <a:effectLst/>
          </p:spPr>
          <p:txBody>
            <a:bodyPr wrap="none">
              <a:spAutoFit/>
            </a:bodyPr>
            <a:lstStyle/>
            <a:p>
              <a:r>
                <a:rPr lang="en-US"/>
                <a:t>11/0</a:t>
              </a:r>
            </a:p>
          </p:txBody>
        </p:sp>
        <p:sp>
          <p:nvSpPr>
            <p:cNvPr id="70671" name="Oval 15"/>
            <p:cNvSpPr>
              <a:spLocks noChangeArrowheads="1"/>
            </p:cNvSpPr>
            <p:nvPr/>
          </p:nvSpPr>
          <p:spPr bwMode="auto">
            <a:xfrm>
              <a:off x="1638" y="2697"/>
              <a:ext cx="396" cy="375"/>
            </a:xfrm>
            <a:prstGeom prst="ellipse">
              <a:avLst/>
            </a:prstGeom>
            <a:solidFill>
              <a:srgbClr val="CCCCFF"/>
            </a:solidFill>
            <a:ln w="38100">
              <a:solidFill>
                <a:schemeClr val="tx1"/>
              </a:solidFill>
              <a:round/>
              <a:headEnd/>
              <a:tailEnd/>
            </a:ln>
            <a:effectLst/>
          </p:spPr>
          <p:txBody>
            <a:bodyPr wrap="none" anchor="ctr"/>
            <a:lstStyle/>
            <a:p>
              <a:endParaRPr lang="th-TH"/>
            </a:p>
          </p:txBody>
        </p:sp>
        <p:sp>
          <p:nvSpPr>
            <p:cNvPr id="70672" name="Text Box 16"/>
            <p:cNvSpPr txBox="1">
              <a:spLocks noChangeArrowheads="1"/>
            </p:cNvSpPr>
            <p:nvPr/>
          </p:nvSpPr>
          <p:spPr bwMode="auto">
            <a:xfrm>
              <a:off x="1672" y="2757"/>
              <a:ext cx="348" cy="250"/>
            </a:xfrm>
            <a:prstGeom prst="rect">
              <a:avLst/>
            </a:prstGeom>
            <a:noFill/>
            <a:ln w="9525">
              <a:noFill/>
              <a:miter lim="800000"/>
              <a:headEnd/>
              <a:tailEnd/>
            </a:ln>
            <a:effectLst/>
          </p:spPr>
          <p:txBody>
            <a:bodyPr wrap="none">
              <a:spAutoFit/>
            </a:bodyPr>
            <a:lstStyle/>
            <a:p>
              <a:r>
                <a:rPr lang="en-US" b="1">
                  <a:sym typeface="Symbol" pitchFamily="18" charset="2"/>
                </a:rPr>
                <a:t>NC</a:t>
              </a:r>
              <a:endParaRPr lang="en-US" baseline="-25000">
                <a:sym typeface="Symbol" pitchFamily="18" charset="2"/>
              </a:endParaRPr>
            </a:p>
          </p:txBody>
        </p:sp>
        <p:sp>
          <p:nvSpPr>
            <p:cNvPr id="70697" name="Text Box 41"/>
            <p:cNvSpPr txBox="1">
              <a:spLocks noChangeArrowheads="1"/>
            </p:cNvSpPr>
            <p:nvPr/>
          </p:nvSpPr>
          <p:spPr bwMode="auto">
            <a:xfrm>
              <a:off x="1903" y="2020"/>
              <a:ext cx="400" cy="250"/>
            </a:xfrm>
            <a:prstGeom prst="rect">
              <a:avLst/>
            </a:prstGeom>
            <a:noFill/>
            <a:ln w="9525">
              <a:noFill/>
              <a:miter lim="800000"/>
              <a:headEnd/>
              <a:tailEnd/>
            </a:ln>
            <a:effectLst/>
          </p:spPr>
          <p:txBody>
            <a:bodyPr wrap="none">
              <a:spAutoFit/>
            </a:bodyPr>
            <a:lstStyle/>
            <a:p>
              <a:r>
                <a:rPr lang="en-US"/>
                <a:t>01/1</a:t>
              </a:r>
            </a:p>
          </p:txBody>
        </p:sp>
        <p:sp>
          <p:nvSpPr>
            <p:cNvPr id="70699" name="Text Box 43"/>
            <p:cNvSpPr txBox="1">
              <a:spLocks noChangeArrowheads="1"/>
            </p:cNvSpPr>
            <p:nvPr/>
          </p:nvSpPr>
          <p:spPr bwMode="auto">
            <a:xfrm>
              <a:off x="1286" y="3268"/>
              <a:ext cx="400" cy="250"/>
            </a:xfrm>
            <a:prstGeom prst="rect">
              <a:avLst/>
            </a:prstGeom>
            <a:noFill/>
            <a:ln w="9525">
              <a:noFill/>
              <a:miter lim="800000"/>
              <a:headEnd/>
              <a:tailEnd/>
            </a:ln>
            <a:effectLst/>
          </p:spPr>
          <p:txBody>
            <a:bodyPr wrap="none">
              <a:spAutoFit/>
            </a:bodyPr>
            <a:lstStyle/>
            <a:p>
              <a:r>
                <a:rPr lang="en-US"/>
                <a:t>10/1</a:t>
              </a:r>
            </a:p>
          </p:txBody>
        </p:sp>
        <p:sp>
          <p:nvSpPr>
            <p:cNvPr id="70700" name="Freeform 44"/>
            <p:cNvSpPr>
              <a:spLocks/>
            </p:cNvSpPr>
            <p:nvPr/>
          </p:nvSpPr>
          <p:spPr bwMode="auto">
            <a:xfrm>
              <a:off x="2041" y="2724"/>
              <a:ext cx="1234" cy="101"/>
            </a:xfrm>
            <a:custGeom>
              <a:avLst/>
              <a:gdLst/>
              <a:ahLst/>
              <a:cxnLst>
                <a:cxn ang="0">
                  <a:pos x="0" y="119"/>
                </a:cxn>
                <a:cxn ang="0">
                  <a:pos x="494" y="0"/>
                </a:cxn>
                <a:cxn ang="0">
                  <a:pos x="1060" y="119"/>
                </a:cxn>
              </a:cxnLst>
              <a:rect l="0" t="0" r="r" b="b"/>
              <a:pathLst>
                <a:path w="1060" h="119">
                  <a:moveTo>
                    <a:pt x="0" y="119"/>
                  </a:moveTo>
                  <a:cubicBezTo>
                    <a:pt x="158" y="59"/>
                    <a:pt x="317" y="0"/>
                    <a:pt x="494" y="0"/>
                  </a:cubicBezTo>
                  <a:cubicBezTo>
                    <a:pt x="671" y="0"/>
                    <a:pt x="966" y="99"/>
                    <a:pt x="1060" y="119"/>
                  </a:cubicBezTo>
                </a:path>
              </a:pathLst>
            </a:custGeom>
            <a:noFill/>
            <a:ln w="9525">
              <a:solidFill>
                <a:schemeClr val="tx1"/>
              </a:solidFill>
              <a:round/>
              <a:headEnd type="none" w="med" len="med"/>
              <a:tailEnd type="triangle" w="med" len="med"/>
            </a:ln>
            <a:effectLst/>
          </p:spPr>
          <p:txBody>
            <a:bodyPr/>
            <a:lstStyle/>
            <a:p>
              <a:endParaRPr lang="th-TH"/>
            </a:p>
          </p:txBody>
        </p:sp>
        <p:sp>
          <p:nvSpPr>
            <p:cNvPr id="70701" name="Freeform 45"/>
            <p:cNvSpPr>
              <a:spLocks/>
            </p:cNvSpPr>
            <p:nvPr/>
          </p:nvSpPr>
          <p:spPr bwMode="auto">
            <a:xfrm flipV="1">
              <a:off x="2037" y="2948"/>
              <a:ext cx="1234" cy="101"/>
            </a:xfrm>
            <a:custGeom>
              <a:avLst/>
              <a:gdLst/>
              <a:ahLst/>
              <a:cxnLst>
                <a:cxn ang="0">
                  <a:pos x="0" y="119"/>
                </a:cxn>
                <a:cxn ang="0">
                  <a:pos x="494" y="0"/>
                </a:cxn>
                <a:cxn ang="0">
                  <a:pos x="1060" y="119"/>
                </a:cxn>
              </a:cxnLst>
              <a:rect l="0" t="0" r="r" b="b"/>
              <a:pathLst>
                <a:path w="1060" h="119">
                  <a:moveTo>
                    <a:pt x="0" y="119"/>
                  </a:moveTo>
                  <a:cubicBezTo>
                    <a:pt x="158" y="59"/>
                    <a:pt x="317" y="0"/>
                    <a:pt x="494" y="0"/>
                  </a:cubicBezTo>
                  <a:cubicBezTo>
                    <a:pt x="671" y="0"/>
                    <a:pt x="966" y="99"/>
                    <a:pt x="1060" y="119"/>
                  </a:cubicBezTo>
                </a:path>
              </a:pathLst>
            </a:custGeom>
            <a:noFill/>
            <a:ln w="9525">
              <a:solidFill>
                <a:schemeClr val="tx1"/>
              </a:solidFill>
              <a:round/>
              <a:headEnd type="triangle" w="med" len="med"/>
              <a:tailEnd type="none" w="med" len="med"/>
            </a:ln>
            <a:effectLst/>
          </p:spPr>
          <p:txBody>
            <a:bodyPr/>
            <a:lstStyle/>
            <a:p>
              <a:endParaRPr lang="th-TH"/>
            </a:p>
          </p:txBody>
        </p:sp>
        <p:sp>
          <p:nvSpPr>
            <p:cNvPr id="70707" name="Text Box 51"/>
            <p:cNvSpPr txBox="1">
              <a:spLocks noChangeArrowheads="1"/>
            </p:cNvSpPr>
            <p:nvPr/>
          </p:nvSpPr>
          <p:spPr bwMode="auto">
            <a:xfrm>
              <a:off x="3813" y="3153"/>
              <a:ext cx="400" cy="250"/>
            </a:xfrm>
            <a:prstGeom prst="rect">
              <a:avLst/>
            </a:prstGeom>
            <a:noFill/>
            <a:ln w="9525">
              <a:noFill/>
              <a:miter lim="800000"/>
              <a:headEnd/>
              <a:tailEnd/>
            </a:ln>
            <a:effectLst/>
          </p:spPr>
          <p:txBody>
            <a:bodyPr wrap="none">
              <a:spAutoFit/>
            </a:bodyPr>
            <a:lstStyle/>
            <a:p>
              <a:r>
                <a:rPr lang="en-US"/>
                <a:t>11/1</a:t>
              </a:r>
            </a:p>
          </p:txBody>
        </p:sp>
        <p:sp>
          <p:nvSpPr>
            <p:cNvPr id="70708" name="Text Box 52"/>
            <p:cNvSpPr txBox="1">
              <a:spLocks noChangeArrowheads="1"/>
            </p:cNvSpPr>
            <p:nvPr/>
          </p:nvSpPr>
          <p:spPr bwMode="auto">
            <a:xfrm>
              <a:off x="2466" y="3041"/>
              <a:ext cx="400" cy="250"/>
            </a:xfrm>
            <a:prstGeom prst="rect">
              <a:avLst/>
            </a:prstGeom>
            <a:noFill/>
            <a:ln w="9525">
              <a:noFill/>
              <a:miter lim="800000"/>
              <a:headEnd/>
              <a:tailEnd/>
            </a:ln>
            <a:effectLst/>
          </p:spPr>
          <p:txBody>
            <a:bodyPr wrap="none">
              <a:spAutoFit/>
            </a:bodyPr>
            <a:lstStyle/>
            <a:p>
              <a:r>
                <a:rPr lang="en-US"/>
                <a:t>00/1</a:t>
              </a:r>
            </a:p>
          </p:txBody>
        </p:sp>
      </p:grpSp>
      <p:sp>
        <p:nvSpPr>
          <p:cNvPr id="70709" name="Line 53"/>
          <p:cNvSpPr>
            <a:spLocks noChangeShapeType="1"/>
          </p:cNvSpPr>
          <p:nvPr/>
        </p:nvSpPr>
        <p:spPr bwMode="auto">
          <a:xfrm>
            <a:off x="6350" y="593725"/>
            <a:ext cx="3717925" cy="0"/>
          </a:xfrm>
          <a:prstGeom prst="line">
            <a:avLst/>
          </a:prstGeom>
          <a:noFill/>
          <a:ln w="38100">
            <a:solidFill>
              <a:schemeClr val="tx1"/>
            </a:solidFill>
            <a:round/>
            <a:headEnd/>
            <a:tailEnd/>
          </a:ln>
          <a:effectLst/>
        </p:spPr>
        <p:txBody>
          <a:bodyPr/>
          <a:lstStyle/>
          <a:p>
            <a:endParaRPr lang="th-TH"/>
          </a:p>
        </p:txBody>
      </p:sp>
      <p:sp>
        <p:nvSpPr>
          <p:cNvPr id="70710" name="Line 54"/>
          <p:cNvSpPr>
            <a:spLocks noChangeShapeType="1"/>
          </p:cNvSpPr>
          <p:nvPr/>
        </p:nvSpPr>
        <p:spPr bwMode="auto">
          <a:xfrm>
            <a:off x="0" y="1443038"/>
            <a:ext cx="3702050" cy="0"/>
          </a:xfrm>
          <a:prstGeom prst="line">
            <a:avLst/>
          </a:prstGeom>
          <a:noFill/>
          <a:ln w="38100">
            <a:solidFill>
              <a:schemeClr val="tx1"/>
            </a:solidFill>
            <a:round/>
            <a:headEnd/>
            <a:tailEnd/>
          </a:ln>
          <a:effectLst/>
        </p:spPr>
        <p:txBody>
          <a:bodyPr/>
          <a:lstStyle/>
          <a:p>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712"/>
                                        </p:tgtEl>
                                        <p:attrNameLst>
                                          <p:attrName>style.visibility</p:attrName>
                                        </p:attrNameLst>
                                      </p:cBhvr>
                                      <p:to>
                                        <p:strVal val="visible"/>
                                      </p:to>
                                    </p:set>
                                    <p:animEffect transition="in" filter="dissolve">
                                      <p:cBhvr>
                                        <p:cTn id="7" dur="500"/>
                                        <p:tgtEl>
                                          <p:spTgt spid="70712"/>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38203B2B-F6BE-45BC-A8F9-9C2DE2284502}" type="slidenum">
              <a:rPr lang="en-US"/>
              <a:pPr/>
              <a:t>12</a:t>
            </a:fld>
            <a:endParaRPr lang="en-US"/>
          </a:p>
        </p:txBody>
      </p:sp>
      <p:sp>
        <p:nvSpPr>
          <p:cNvPr id="72706" name="Rectangle 2"/>
          <p:cNvSpPr>
            <a:spLocks noChangeArrowheads="1"/>
          </p:cNvSpPr>
          <p:nvPr/>
        </p:nvSpPr>
        <p:spPr bwMode="auto">
          <a:xfrm>
            <a:off x="0" y="0"/>
            <a:ext cx="4800738" cy="523220"/>
          </a:xfrm>
          <a:prstGeom prst="rect">
            <a:avLst/>
          </a:prstGeom>
          <a:noFill/>
          <a:ln w="9525">
            <a:noFill/>
            <a:miter lim="800000"/>
            <a:headEnd/>
            <a:tailEnd/>
          </a:ln>
          <a:effectLst/>
        </p:spPr>
        <p:txBody>
          <a:bodyPr wrap="none">
            <a:spAutoFit/>
          </a:bodyPr>
          <a:lstStyle/>
          <a:p>
            <a:r>
              <a:rPr lang="en-US" sz="2800" b="1" dirty="0"/>
              <a:t>Finite-State </a:t>
            </a:r>
            <a:r>
              <a:rPr lang="en-US" sz="2800" b="1" dirty="0" smtClean="0"/>
              <a:t>Automaton (FSA)</a:t>
            </a:r>
            <a:endParaRPr lang="th-TH" sz="2800" b="1" dirty="0"/>
          </a:p>
        </p:txBody>
      </p:sp>
      <p:sp>
        <p:nvSpPr>
          <p:cNvPr id="72707" name="Rectangle 3"/>
          <p:cNvSpPr>
            <a:spLocks noChangeArrowheads="1"/>
          </p:cNvSpPr>
          <p:nvPr/>
        </p:nvSpPr>
        <p:spPr bwMode="auto">
          <a:xfrm>
            <a:off x="863600" y="628650"/>
            <a:ext cx="4479368" cy="815608"/>
          </a:xfrm>
          <a:prstGeom prst="rect">
            <a:avLst/>
          </a:prstGeom>
          <a:noFill/>
          <a:ln w="9525">
            <a:noFill/>
            <a:miter lim="800000"/>
            <a:headEnd/>
            <a:tailEnd/>
          </a:ln>
          <a:effectLst/>
        </p:spPr>
        <p:txBody>
          <a:bodyPr wrap="none">
            <a:spAutoFit/>
          </a:bodyPr>
          <a:lstStyle/>
          <a:p>
            <a:pPr>
              <a:lnSpc>
                <a:spcPct val="120000"/>
              </a:lnSpc>
              <a:buFontTx/>
              <a:buChar char="•"/>
            </a:pPr>
            <a:r>
              <a:rPr lang="en-US" b="1" dirty="0">
                <a:latin typeface="Arial" pitchFamily="34" charset="0"/>
                <a:cs typeface="Arial" pitchFamily="34" charset="0"/>
              </a:rPr>
              <a:t> A variant of a finite state machine </a:t>
            </a:r>
          </a:p>
          <a:p>
            <a:pPr>
              <a:lnSpc>
                <a:spcPct val="120000"/>
              </a:lnSpc>
              <a:buFontTx/>
              <a:buChar char="•"/>
            </a:pPr>
            <a:r>
              <a:rPr lang="en-US" b="1" dirty="0">
                <a:latin typeface="Arial" pitchFamily="34" charset="0"/>
                <a:cs typeface="Arial" pitchFamily="34" charset="0"/>
              </a:rPr>
              <a:t> Used for defining a language</a:t>
            </a:r>
            <a:endParaRPr lang="th-TH" b="1" dirty="0">
              <a:latin typeface="Arial" pitchFamily="34" charset="0"/>
            </a:endParaRPr>
          </a:p>
        </p:txBody>
      </p:sp>
      <p:sp>
        <p:nvSpPr>
          <p:cNvPr id="72708" name="Rectangle 4"/>
          <p:cNvSpPr>
            <a:spLocks noChangeArrowheads="1"/>
          </p:cNvSpPr>
          <p:nvPr/>
        </p:nvSpPr>
        <p:spPr bwMode="auto">
          <a:xfrm>
            <a:off x="1576388" y="2422525"/>
            <a:ext cx="5753100" cy="3195638"/>
          </a:xfrm>
          <a:prstGeom prst="rect">
            <a:avLst/>
          </a:prstGeom>
          <a:solidFill>
            <a:srgbClr val="CCCCFF"/>
          </a:solidFill>
          <a:ln w="9525">
            <a:noFill/>
            <a:miter lim="800000"/>
            <a:headEnd/>
            <a:tailEnd/>
          </a:ln>
          <a:effectLst/>
        </p:spPr>
        <p:txBody>
          <a:bodyPr wrap="none" anchor="ctr"/>
          <a:lstStyle/>
          <a:p>
            <a:endParaRPr lang="th-TH"/>
          </a:p>
        </p:txBody>
      </p:sp>
      <p:sp>
        <p:nvSpPr>
          <p:cNvPr id="72709" name="Text Box 5"/>
          <p:cNvSpPr txBox="1">
            <a:spLocks noChangeArrowheads="1"/>
          </p:cNvSpPr>
          <p:nvPr/>
        </p:nvSpPr>
        <p:spPr bwMode="auto">
          <a:xfrm>
            <a:off x="1179513" y="1922463"/>
            <a:ext cx="5399087" cy="4511675"/>
          </a:xfrm>
          <a:prstGeom prst="rect">
            <a:avLst/>
          </a:prstGeom>
          <a:noFill/>
          <a:ln w="9525">
            <a:noFill/>
            <a:miter lim="800000"/>
            <a:headEnd/>
            <a:tailEnd/>
          </a:ln>
          <a:effectLst/>
        </p:spPr>
        <p:txBody>
          <a:bodyPr wrap="none">
            <a:spAutoFit/>
          </a:bodyPr>
          <a:lstStyle/>
          <a:p>
            <a:pPr marL="457200" indent="-457200"/>
            <a:r>
              <a:rPr lang="en-US"/>
              <a:t>A finite-state automaton </a:t>
            </a:r>
            <a:r>
              <a:rPr lang="en-US" b="1" i="1"/>
              <a:t>A</a:t>
            </a:r>
            <a:r>
              <a:rPr lang="en-US"/>
              <a:t> consists of:</a:t>
            </a:r>
          </a:p>
          <a:p>
            <a:pPr marL="457200" indent="-457200"/>
            <a:endParaRPr lang="en-US"/>
          </a:p>
          <a:p>
            <a:pPr marL="1371600" lvl="2" indent="-457200">
              <a:buFontTx/>
              <a:buAutoNum type="arabicPeriod"/>
            </a:pPr>
            <a:r>
              <a:rPr lang="en-US"/>
              <a:t>A finite set </a:t>
            </a:r>
            <a:r>
              <a:rPr lang="en-US" b="1" i="1"/>
              <a:t>I</a:t>
            </a:r>
            <a:r>
              <a:rPr lang="en-US"/>
              <a:t> of input symbols.</a:t>
            </a:r>
          </a:p>
          <a:p>
            <a:pPr marL="1371600" lvl="2" indent="-457200">
              <a:buFontTx/>
              <a:buAutoNum type="arabicPeriod"/>
            </a:pPr>
            <a:endParaRPr lang="en-US"/>
          </a:p>
          <a:p>
            <a:pPr marL="1371600" lvl="2" indent="-457200">
              <a:buFontTx/>
              <a:buAutoNum type="arabicPeriod"/>
            </a:pPr>
            <a:r>
              <a:rPr lang="en-US"/>
              <a:t>A finite set </a:t>
            </a:r>
            <a:r>
              <a:rPr lang="en-US" b="1" i="1"/>
              <a:t>S</a:t>
            </a:r>
            <a:r>
              <a:rPr lang="en-US"/>
              <a:t> of states.</a:t>
            </a:r>
          </a:p>
          <a:p>
            <a:pPr marL="1371600" lvl="2" indent="-457200">
              <a:buFontTx/>
              <a:buAutoNum type="arabicPeriod"/>
            </a:pPr>
            <a:endParaRPr lang="en-US"/>
          </a:p>
          <a:p>
            <a:pPr marL="1371600" lvl="2" indent="-457200">
              <a:buFontTx/>
              <a:buAutoNum type="arabicPeriod"/>
            </a:pPr>
            <a:r>
              <a:rPr lang="en-US"/>
              <a:t>A </a:t>
            </a:r>
            <a:r>
              <a:rPr lang="en-US" b="1" i="1"/>
              <a:t>next-state</a:t>
            </a:r>
            <a:r>
              <a:rPr lang="en-US"/>
              <a:t> function </a:t>
            </a:r>
            <a:r>
              <a:rPr lang="en-US" b="1" i="1"/>
              <a:t>f</a:t>
            </a:r>
            <a:r>
              <a:rPr lang="en-US"/>
              <a:t> from </a:t>
            </a:r>
            <a:r>
              <a:rPr lang="en-US" b="1" i="1"/>
              <a:t>S</a:t>
            </a:r>
            <a:r>
              <a:rPr lang="en-US">
                <a:sym typeface="Symbol" pitchFamily="18" charset="2"/>
              </a:rPr>
              <a:t></a:t>
            </a:r>
            <a:r>
              <a:rPr lang="en-US" b="1" i="1">
                <a:sym typeface="Symbol" pitchFamily="18" charset="2"/>
              </a:rPr>
              <a:t>I</a:t>
            </a:r>
            <a:r>
              <a:rPr lang="en-US">
                <a:sym typeface="Symbol" pitchFamily="18" charset="2"/>
              </a:rPr>
              <a:t> to </a:t>
            </a:r>
            <a:r>
              <a:rPr lang="en-US" b="1" i="1">
                <a:sym typeface="Symbol" pitchFamily="18" charset="2"/>
              </a:rPr>
              <a:t>S</a:t>
            </a:r>
            <a:r>
              <a:rPr lang="en-US">
                <a:sym typeface="Symbol" pitchFamily="18" charset="2"/>
              </a:rPr>
              <a:t>.</a:t>
            </a:r>
          </a:p>
          <a:p>
            <a:pPr marL="1371600" lvl="2" indent="-457200">
              <a:buFontTx/>
              <a:buAutoNum type="arabicPeriod"/>
            </a:pPr>
            <a:endParaRPr lang="en-US">
              <a:sym typeface="Symbol" pitchFamily="18" charset="2"/>
            </a:endParaRPr>
          </a:p>
          <a:p>
            <a:pPr marL="1371600" lvl="2" indent="-457200">
              <a:buFontTx/>
              <a:buAutoNum type="arabicPeriod"/>
            </a:pPr>
            <a:r>
              <a:rPr lang="en-US">
                <a:sym typeface="Symbol" pitchFamily="18" charset="2"/>
              </a:rPr>
              <a:t>A subset </a:t>
            </a:r>
            <a:r>
              <a:rPr lang="en-US" b="1" i="1">
                <a:sym typeface="Symbol" pitchFamily="18" charset="2"/>
              </a:rPr>
              <a:t>S</a:t>
            </a:r>
            <a:r>
              <a:rPr lang="en-US" b="1" i="1" baseline="-25000">
                <a:sym typeface="Symbol" pitchFamily="18" charset="2"/>
              </a:rPr>
              <a:t>A</a:t>
            </a:r>
            <a:r>
              <a:rPr lang="en-US">
                <a:sym typeface="Symbol" pitchFamily="18" charset="2"/>
              </a:rPr>
              <a:t> of </a:t>
            </a:r>
            <a:r>
              <a:rPr lang="en-US" b="1" i="1">
                <a:sym typeface="Symbol" pitchFamily="18" charset="2"/>
              </a:rPr>
              <a:t>S</a:t>
            </a:r>
            <a:r>
              <a:rPr lang="en-US">
                <a:sym typeface="Symbol" pitchFamily="18" charset="2"/>
              </a:rPr>
              <a:t> of </a:t>
            </a:r>
            <a:r>
              <a:rPr lang="en-US" b="1" i="1">
                <a:sym typeface="Symbol" pitchFamily="18" charset="2"/>
              </a:rPr>
              <a:t>accepting states</a:t>
            </a:r>
          </a:p>
          <a:p>
            <a:pPr marL="1371600" lvl="2" indent="-457200">
              <a:buFontTx/>
              <a:buAutoNum type="arabicPeriod"/>
            </a:pPr>
            <a:endParaRPr lang="en-US">
              <a:sym typeface="Symbol" pitchFamily="18" charset="2"/>
            </a:endParaRPr>
          </a:p>
          <a:p>
            <a:pPr marL="1371600" lvl="2" indent="-457200">
              <a:buFontTx/>
              <a:buAutoNum type="arabicPeriod"/>
            </a:pPr>
            <a:r>
              <a:rPr lang="en-US">
                <a:sym typeface="Symbol" pitchFamily="18" charset="2"/>
              </a:rPr>
              <a:t>An initial state </a:t>
            </a:r>
            <a:r>
              <a:rPr lang="en-US" b="1" i="1">
                <a:sym typeface="Symbol" pitchFamily="18" charset="2"/>
              </a:rPr>
              <a:t></a:t>
            </a:r>
            <a:r>
              <a:rPr lang="en-US">
                <a:sym typeface="Symbol" pitchFamily="18" charset="2"/>
              </a:rPr>
              <a:t>  </a:t>
            </a:r>
            <a:r>
              <a:rPr lang="en-US" b="1" i="1">
                <a:sym typeface="Symbol" pitchFamily="18" charset="2"/>
              </a:rPr>
              <a:t>S</a:t>
            </a:r>
            <a:r>
              <a:rPr lang="en-US">
                <a:sym typeface="Symbol" pitchFamily="18" charset="2"/>
              </a:rPr>
              <a:t>.</a:t>
            </a:r>
          </a:p>
          <a:p>
            <a:pPr marL="1371600" lvl="2" indent="-457200">
              <a:buFontTx/>
              <a:buAutoNum type="arabicPeriod"/>
            </a:pPr>
            <a:endParaRPr lang="en-US">
              <a:sym typeface="Symbol" pitchFamily="18" charset="2"/>
            </a:endParaRPr>
          </a:p>
          <a:p>
            <a:pPr marL="914400" lvl="1" indent="-457200">
              <a:buFontTx/>
              <a:buAutoNum type="arabicPeriod"/>
            </a:pPr>
            <a:endParaRPr lang="en-US">
              <a:sym typeface="Symbol" pitchFamily="18" charset="2"/>
            </a:endParaRPr>
          </a:p>
          <a:p>
            <a:pPr marL="457200" indent="-457200">
              <a:lnSpc>
                <a:spcPct val="150000"/>
              </a:lnSpc>
            </a:pPr>
            <a:r>
              <a:rPr lang="en-US">
                <a:sym typeface="Symbol" pitchFamily="18" charset="2"/>
              </a:rPr>
              <a:t>We write </a:t>
            </a:r>
            <a:r>
              <a:rPr lang="en-US" b="1" i="1">
                <a:sym typeface="Symbol" pitchFamily="18" charset="2"/>
              </a:rPr>
              <a:t>A</a:t>
            </a:r>
            <a:r>
              <a:rPr lang="en-US">
                <a:sym typeface="Symbol" pitchFamily="18" charset="2"/>
              </a:rPr>
              <a:t> = (</a:t>
            </a:r>
            <a:r>
              <a:rPr lang="en-US" b="1" i="1">
                <a:sym typeface="Symbol" pitchFamily="18" charset="2"/>
              </a:rPr>
              <a:t>I</a:t>
            </a:r>
            <a:r>
              <a:rPr lang="en-US">
                <a:sym typeface="Symbol" pitchFamily="18" charset="2"/>
              </a:rPr>
              <a:t>, </a:t>
            </a:r>
            <a:r>
              <a:rPr lang="en-US" b="1" i="1">
                <a:sym typeface="Symbol" pitchFamily="18" charset="2"/>
              </a:rPr>
              <a:t>S</a:t>
            </a:r>
            <a:r>
              <a:rPr lang="en-US">
                <a:sym typeface="Symbol" pitchFamily="18" charset="2"/>
              </a:rPr>
              <a:t>,  </a:t>
            </a:r>
            <a:r>
              <a:rPr lang="en-US" b="1" i="1">
                <a:sym typeface="Symbol" pitchFamily="18" charset="2"/>
              </a:rPr>
              <a:t>f</a:t>
            </a:r>
            <a:r>
              <a:rPr lang="en-US">
                <a:sym typeface="Symbol" pitchFamily="18" charset="2"/>
              </a:rPr>
              <a:t>,  </a:t>
            </a:r>
            <a:r>
              <a:rPr lang="en-US" b="1" i="1">
                <a:sym typeface="Symbol" pitchFamily="18" charset="2"/>
              </a:rPr>
              <a:t>S</a:t>
            </a:r>
            <a:r>
              <a:rPr lang="en-US" b="1" i="1" baseline="-25000">
                <a:sym typeface="Symbol" pitchFamily="18" charset="2"/>
              </a:rPr>
              <a:t>A</a:t>
            </a:r>
            <a:r>
              <a:rPr lang="en-US">
                <a:sym typeface="Symbol" pitchFamily="18" charset="2"/>
              </a:rPr>
              <a:t>, </a:t>
            </a:r>
            <a:r>
              <a:rPr lang="en-US" b="1" i="1">
                <a:sym typeface="Symbol" pitchFamily="18" charset="2"/>
              </a:rPr>
              <a:t></a:t>
            </a:r>
            <a:r>
              <a:rPr lang="en-US">
                <a:sym typeface="Symbol" pitchFamily="18" charset="2"/>
              </a:rPr>
              <a:t>).</a:t>
            </a:r>
          </a:p>
        </p:txBody>
      </p:sp>
      <p:sp>
        <p:nvSpPr>
          <p:cNvPr id="72710" name="Line 6"/>
          <p:cNvSpPr>
            <a:spLocks noChangeShapeType="1"/>
          </p:cNvSpPr>
          <p:nvPr/>
        </p:nvSpPr>
        <p:spPr bwMode="auto">
          <a:xfrm>
            <a:off x="876300" y="569913"/>
            <a:ext cx="8267700" cy="0"/>
          </a:xfrm>
          <a:prstGeom prst="line">
            <a:avLst/>
          </a:prstGeom>
          <a:noFill/>
          <a:ln w="38100">
            <a:solidFill>
              <a:schemeClr val="tx1"/>
            </a:solidFill>
            <a:round/>
            <a:headEnd/>
            <a:tailEnd/>
          </a:ln>
          <a:effectLst/>
        </p:spPr>
        <p:txBody>
          <a:bodyPr/>
          <a:lstStyle/>
          <a:p>
            <a:endParaRPr lang="th-TH"/>
          </a:p>
        </p:txBody>
      </p:sp>
      <p:sp>
        <p:nvSpPr>
          <p:cNvPr id="72711" name="Line 7"/>
          <p:cNvSpPr>
            <a:spLocks noChangeShapeType="1"/>
          </p:cNvSpPr>
          <p:nvPr/>
        </p:nvSpPr>
        <p:spPr bwMode="auto">
          <a:xfrm>
            <a:off x="876300" y="1573213"/>
            <a:ext cx="8267700" cy="0"/>
          </a:xfrm>
          <a:prstGeom prst="line">
            <a:avLst/>
          </a:prstGeom>
          <a:noFill/>
          <a:ln w="38100">
            <a:solidFill>
              <a:schemeClr val="tx1"/>
            </a:solidFill>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fld id="{6C46EC14-F539-46E4-B7E2-C8A1362AC10C}" type="slidenum">
              <a:rPr lang="en-US"/>
              <a:pPr/>
              <a:t>13</a:t>
            </a:fld>
            <a:endParaRPr lang="en-US"/>
          </a:p>
        </p:txBody>
      </p:sp>
      <p:sp>
        <p:nvSpPr>
          <p:cNvPr id="73799" name="Rectangle 71"/>
          <p:cNvSpPr>
            <a:spLocks noChangeArrowheads="1"/>
          </p:cNvSpPr>
          <p:nvPr/>
        </p:nvSpPr>
        <p:spPr bwMode="auto">
          <a:xfrm>
            <a:off x="774700" y="4387850"/>
            <a:ext cx="2768600" cy="2393950"/>
          </a:xfrm>
          <a:prstGeom prst="rect">
            <a:avLst/>
          </a:prstGeom>
          <a:solidFill>
            <a:schemeClr val="accent2">
              <a:lumMod val="20000"/>
              <a:lumOff val="80000"/>
            </a:schemeClr>
          </a:solidFill>
          <a:ln w="9525">
            <a:noFill/>
            <a:miter lim="800000"/>
            <a:headEnd/>
            <a:tailEnd/>
          </a:ln>
          <a:effectLst/>
        </p:spPr>
        <p:txBody>
          <a:bodyPr wrap="none" anchor="ctr"/>
          <a:lstStyle/>
          <a:p>
            <a:endParaRPr lang="th-TH"/>
          </a:p>
        </p:txBody>
      </p:sp>
      <p:sp>
        <p:nvSpPr>
          <p:cNvPr id="73733" name="Rectangle 5"/>
          <p:cNvSpPr>
            <a:spLocks noChangeArrowheads="1"/>
          </p:cNvSpPr>
          <p:nvPr/>
        </p:nvSpPr>
        <p:spPr bwMode="auto">
          <a:xfrm>
            <a:off x="-1" y="0"/>
            <a:ext cx="3236496" cy="1015663"/>
          </a:xfrm>
          <a:prstGeom prst="rect">
            <a:avLst/>
          </a:prstGeom>
          <a:noFill/>
          <a:ln w="9525">
            <a:noFill/>
            <a:miter lim="800000"/>
            <a:headEnd/>
            <a:tailEnd/>
          </a:ln>
          <a:effectLst/>
        </p:spPr>
        <p:txBody>
          <a:bodyPr wrap="square">
            <a:spAutoFit/>
          </a:bodyPr>
          <a:lstStyle/>
          <a:p>
            <a:r>
              <a:rPr lang="en-US" sz="2400" dirty="0"/>
              <a:t>E</a:t>
            </a:r>
            <a:r>
              <a:rPr lang="en-US" sz="1800" dirty="0"/>
              <a:t>XAMPLE    </a:t>
            </a:r>
          </a:p>
          <a:p>
            <a:endParaRPr lang="en-US" sz="1800" dirty="0"/>
          </a:p>
          <a:p>
            <a:r>
              <a:rPr lang="en-US" sz="1800" dirty="0">
                <a:latin typeface="Arial" pitchFamily="34" charset="0"/>
                <a:cs typeface="Arial" pitchFamily="34" charset="0"/>
              </a:rPr>
              <a:t>   A </a:t>
            </a:r>
            <a:r>
              <a:rPr lang="en-US" sz="1800" dirty="0" smtClean="0">
                <a:latin typeface="Arial" pitchFamily="34" charset="0"/>
                <a:cs typeface="Arial" pitchFamily="34" charset="0"/>
              </a:rPr>
              <a:t>Finite-State Automaton</a:t>
            </a:r>
            <a:endParaRPr lang="en-US" sz="1600" dirty="0"/>
          </a:p>
        </p:txBody>
      </p:sp>
      <p:sp>
        <p:nvSpPr>
          <p:cNvPr id="73754" name="Text Box 26"/>
          <p:cNvSpPr txBox="1">
            <a:spLocks noChangeArrowheads="1"/>
          </p:cNvSpPr>
          <p:nvPr/>
        </p:nvSpPr>
        <p:spPr bwMode="auto">
          <a:xfrm>
            <a:off x="284163" y="3468688"/>
            <a:ext cx="5124450" cy="762000"/>
          </a:xfrm>
          <a:prstGeom prst="rect">
            <a:avLst/>
          </a:prstGeom>
          <a:noFill/>
          <a:ln w="9525">
            <a:noFill/>
            <a:miter lim="800000"/>
            <a:headEnd/>
            <a:tailEnd/>
          </a:ln>
          <a:effectLst/>
        </p:spPr>
        <p:txBody>
          <a:bodyPr wrap="none">
            <a:spAutoFit/>
          </a:bodyPr>
          <a:lstStyle/>
          <a:p>
            <a:pPr marL="457200" indent="-457200"/>
            <a:r>
              <a:rPr lang="en-US" dirty="0"/>
              <a:t>Let	</a:t>
            </a:r>
            <a:r>
              <a:rPr lang="en-US" b="1" i="1" dirty="0"/>
              <a:t>I</a:t>
            </a:r>
            <a:r>
              <a:rPr lang="en-US" dirty="0"/>
              <a:t> = {</a:t>
            </a:r>
            <a:r>
              <a:rPr lang="en-US" i="1" dirty="0"/>
              <a:t>a</a:t>
            </a:r>
            <a:r>
              <a:rPr lang="en-US" dirty="0"/>
              <a:t>, </a:t>
            </a:r>
            <a:r>
              <a:rPr lang="en-US" i="1" dirty="0"/>
              <a:t>b</a:t>
            </a:r>
            <a:r>
              <a:rPr lang="en-US" dirty="0"/>
              <a:t>}, </a:t>
            </a:r>
            <a:r>
              <a:rPr lang="en-US" b="1" i="1" dirty="0"/>
              <a:t>S</a:t>
            </a:r>
            <a:r>
              <a:rPr lang="en-US" dirty="0"/>
              <a:t> = {</a:t>
            </a:r>
            <a:r>
              <a:rPr lang="en-US" b="1" i="1" dirty="0">
                <a:sym typeface="Symbol" pitchFamily="18" charset="2"/>
              </a:rPr>
              <a:t></a:t>
            </a:r>
            <a:r>
              <a:rPr lang="en-US" baseline="-25000" dirty="0">
                <a:sym typeface="Symbol" pitchFamily="18" charset="2"/>
              </a:rPr>
              <a:t>0 </a:t>
            </a:r>
            <a:r>
              <a:rPr lang="en-US" dirty="0"/>
              <a:t>, </a:t>
            </a:r>
            <a:r>
              <a:rPr lang="en-US" b="1" i="1" dirty="0">
                <a:sym typeface="Symbol" pitchFamily="18" charset="2"/>
              </a:rPr>
              <a:t></a:t>
            </a:r>
            <a:r>
              <a:rPr lang="en-US" baseline="-25000" dirty="0">
                <a:sym typeface="Symbol" pitchFamily="18" charset="2"/>
              </a:rPr>
              <a:t>1 </a:t>
            </a:r>
            <a:r>
              <a:rPr lang="en-US" dirty="0"/>
              <a:t>, </a:t>
            </a:r>
            <a:r>
              <a:rPr lang="en-US" b="1" i="1" dirty="0">
                <a:sym typeface="Symbol" pitchFamily="18" charset="2"/>
              </a:rPr>
              <a:t></a:t>
            </a:r>
            <a:r>
              <a:rPr lang="en-US" baseline="-25000" dirty="0">
                <a:sym typeface="Symbol" pitchFamily="18" charset="2"/>
              </a:rPr>
              <a:t>2</a:t>
            </a:r>
            <a:r>
              <a:rPr lang="en-US" dirty="0"/>
              <a:t>}, </a:t>
            </a:r>
            <a:r>
              <a:rPr lang="en-US" b="1" i="1" dirty="0"/>
              <a:t>S</a:t>
            </a:r>
            <a:r>
              <a:rPr lang="en-US" b="1" i="1" baseline="-25000" dirty="0"/>
              <a:t>A</a:t>
            </a:r>
            <a:r>
              <a:rPr lang="en-US" dirty="0"/>
              <a:t> = {</a:t>
            </a:r>
            <a:r>
              <a:rPr lang="en-US" b="1" i="1" dirty="0">
                <a:sym typeface="Symbol" pitchFamily="18" charset="2"/>
              </a:rPr>
              <a:t></a:t>
            </a:r>
            <a:r>
              <a:rPr lang="en-US" baseline="-25000" dirty="0">
                <a:sym typeface="Symbol" pitchFamily="18" charset="2"/>
              </a:rPr>
              <a:t>1 </a:t>
            </a:r>
            <a:r>
              <a:rPr lang="en-US" dirty="0"/>
              <a:t>, </a:t>
            </a:r>
            <a:r>
              <a:rPr lang="en-US" b="1" i="1" dirty="0">
                <a:sym typeface="Symbol" pitchFamily="18" charset="2"/>
              </a:rPr>
              <a:t></a:t>
            </a:r>
            <a:r>
              <a:rPr lang="en-US" baseline="-25000" dirty="0">
                <a:sym typeface="Symbol" pitchFamily="18" charset="2"/>
              </a:rPr>
              <a:t>2</a:t>
            </a:r>
            <a:r>
              <a:rPr lang="en-US" dirty="0"/>
              <a:t>}, </a:t>
            </a:r>
          </a:p>
          <a:p>
            <a:pPr marL="457200" indent="-457200">
              <a:lnSpc>
                <a:spcPct val="120000"/>
              </a:lnSpc>
            </a:pPr>
            <a:r>
              <a:rPr lang="en-US" dirty="0"/>
              <a:t>	and let </a:t>
            </a:r>
            <a:r>
              <a:rPr lang="en-US" b="1" i="1" dirty="0"/>
              <a:t>f </a:t>
            </a:r>
            <a:r>
              <a:rPr lang="en-US" dirty="0"/>
              <a:t>: </a:t>
            </a:r>
            <a:r>
              <a:rPr lang="en-US" b="1" i="1" dirty="0"/>
              <a:t>S</a:t>
            </a:r>
            <a:r>
              <a:rPr lang="en-US" dirty="0">
                <a:sym typeface="Symbol" pitchFamily="18" charset="2"/>
              </a:rPr>
              <a:t></a:t>
            </a:r>
            <a:r>
              <a:rPr lang="en-US" b="1" i="1" dirty="0">
                <a:sym typeface="Symbol" pitchFamily="18" charset="2"/>
              </a:rPr>
              <a:t>I</a:t>
            </a:r>
            <a:r>
              <a:rPr lang="en-US" dirty="0">
                <a:sym typeface="Symbol" pitchFamily="18" charset="2"/>
              </a:rPr>
              <a:t>  </a:t>
            </a:r>
            <a:r>
              <a:rPr lang="en-US" b="1" i="1" dirty="0">
                <a:sym typeface="Symbol" pitchFamily="18" charset="2"/>
              </a:rPr>
              <a:t>S</a:t>
            </a:r>
            <a:r>
              <a:rPr lang="en-US" dirty="0">
                <a:sym typeface="Symbol" pitchFamily="18" charset="2"/>
              </a:rPr>
              <a:t> be defined by this table:</a:t>
            </a:r>
          </a:p>
        </p:txBody>
      </p:sp>
      <p:sp>
        <p:nvSpPr>
          <p:cNvPr id="73755" name="Rectangle 27"/>
          <p:cNvSpPr>
            <a:spLocks noChangeArrowheads="1"/>
          </p:cNvSpPr>
          <p:nvPr/>
        </p:nvSpPr>
        <p:spPr bwMode="auto">
          <a:xfrm>
            <a:off x="3802063" y="6105525"/>
            <a:ext cx="5341937" cy="549275"/>
          </a:xfrm>
          <a:prstGeom prst="rect">
            <a:avLst/>
          </a:prstGeom>
          <a:noFill/>
          <a:ln w="9525">
            <a:noFill/>
            <a:miter lim="800000"/>
            <a:headEnd/>
            <a:tailEnd/>
          </a:ln>
          <a:effectLst/>
        </p:spPr>
        <p:txBody>
          <a:bodyPr wrap="none">
            <a:spAutoFit/>
          </a:bodyPr>
          <a:lstStyle/>
          <a:p>
            <a:pPr>
              <a:lnSpc>
                <a:spcPct val="150000"/>
              </a:lnSpc>
            </a:pPr>
            <a:r>
              <a:rPr lang="en-US" dirty="0">
                <a:sym typeface="Symbol" pitchFamily="18" charset="2"/>
              </a:rPr>
              <a:t>Then, </a:t>
            </a:r>
            <a:r>
              <a:rPr lang="en-US" b="1" i="1" dirty="0">
                <a:sym typeface="Symbol" pitchFamily="18" charset="2"/>
              </a:rPr>
              <a:t>A</a:t>
            </a:r>
            <a:r>
              <a:rPr lang="en-US" dirty="0">
                <a:sym typeface="Symbol" pitchFamily="18" charset="2"/>
              </a:rPr>
              <a:t> = (</a:t>
            </a:r>
            <a:r>
              <a:rPr lang="en-US" b="1" i="1" dirty="0">
                <a:sym typeface="Symbol" pitchFamily="18" charset="2"/>
              </a:rPr>
              <a:t>I</a:t>
            </a:r>
            <a:r>
              <a:rPr lang="en-US" dirty="0">
                <a:sym typeface="Symbol" pitchFamily="18" charset="2"/>
              </a:rPr>
              <a:t>, </a:t>
            </a:r>
            <a:r>
              <a:rPr lang="en-US" b="1" i="1" dirty="0">
                <a:sym typeface="Symbol" pitchFamily="18" charset="2"/>
              </a:rPr>
              <a:t>S</a:t>
            </a:r>
            <a:r>
              <a:rPr lang="en-US" dirty="0">
                <a:sym typeface="Symbol" pitchFamily="18" charset="2"/>
              </a:rPr>
              <a:t>,  </a:t>
            </a:r>
            <a:r>
              <a:rPr lang="en-US" b="1" i="1" dirty="0">
                <a:sym typeface="Symbol" pitchFamily="18" charset="2"/>
              </a:rPr>
              <a:t>f</a:t>
            </a:r>
            <a:r>
              <a:rPr lang="en-US" dirty="0">
                <a:sym typeface="Symbol" pitchFamily="18" charset="2"/>
              </a:rPr>
              <a:t>, </a:t>
            </a:r>
            <a:r>
              <a:rPr lang="en-US" b="1" i="1" dirty="0">
                <a:sym typeface="Symbol" pitchFamily="18" charset="2"/>
              </a:rPr>
              <a:t>S</a:t>
            </a:r>
            <a:r>
              <a:rPr lang="en-US" b="1" i="1" baseline="-25000" dirty="0">
                <a:sym typeface="Symbol" pitchFamily="18" charset="2"/>
              </a:rPr>
              <a:t>A</a:t>
            </a:r>
            <a:r>
              <a:rPr lang="en-US" dirty="0">
                <a:sym typeface="Symbol" pitchFamily="18" charset="2"/>
              </a:rPr>
              <a:t>, </a:t>
            </a:r>
            <a:r>
              <a:rPr lang="en-US" b="1" i="1" dirty="0">
                <a:sym typeface="Symbol" pitchFamily="18" charset="2"/>
              </a:rPr>
              <a:t></a:t>
            </a:r>
            <a:r>
              <a:rPr lang="en-US" baseline="-25000" dirty="0">
                <a:sym typeface="Symbol" pitchFamily="18" charset="2"/>
              </a:rPr>
              <a:t>0</a:t>
            </a:r>
            <a:r>
              <a:rPr lang="en-US" dirty="0">
                <a:sym typeface="Symbol" pitchFamily="18" charset="2"/>
              </a:rPr>
              <a:t>) is a finite state machine.</a:t>
            </a:r>
          </a:p>
        </p:txBody>
      </p:sp>
      <p:grpSp>
        <p:nvGrpSpPr>
          <p:cNvPr id="37" name="Group 36"/>
          <p:cNvGrpSpPr/>
          <p:nvPr/>
        </p:nvGrpSpPr>
        <p:grpSpPr>
          <a:xfrm>
            <a:off x="3107846" y="107612"/>
            <a:ext cx="5873750" cy="2663825"/>
            <a:chOff x="3107846" y="107612"/>
            <a:chExt cx="5873750" cy="2663825"/>
          </a:xfrm>
        </p:grpSpPr>
        <p:sp>
          <p:nvSpPr>
            <p:cNvPr id="73730" name="Rectangle 2"/>
            <p:cNvSpPr>
              <a:spLocks noChangeArrowheads="1"/>
            </p:cNvSpPr>
            <p:nvPr/>
          </p:nvSpPr>
          <p:spPr bwMode="auto">
            <a:xfrm>
              <a:off x="3107846" y="107612"/>
              <a:ext cx="5873750" cy="2663825"/>
            </a:xfrm>
            <a:prstGeom prst="rect">
              <a:avLst/>
            </a:prstGeom>
            <a:solidFill>
              <a:srgbClr val="FFFF66"/>
            </a:solidFill>
            <a:ln w="38100">
              <a:solidFill>
                <a:schemeClr val="tx1"/>
              </a:solidFill>
              <a:miter lim="800000"/>
              <a:headEnd/>
              <a:tailEnd/>
            </a:ln>
            <a:effectLst/>
          </p:spPr>
          <p:txBody>
            <a:bodyPr wrap="none" anchor="ctr"/>
            <a:lstStyle/>
            <a:p>
              <a:endParaRPr lang="th-TH"/>
            </a:p>
          </p:txBody>
        </p:sp>
        <p:sp>
          <p:nvSpPr>
            <p:cNvPr id="73795" name="Freeform 67"/>
            <p:cNvSpPr>
              <a:spLocks/>
            </p:cNvSpPr>
            <p:nvPr/>
          </p:nvSpPr>
          <p:spPr bwMode="auto">
            <a:xfrm>
              <a:off x="4328634" y="1539537"/>
              <a:ext cx="3767137" cy="765175"/>
            </a:xfrm>
            <a:custGeom>
              <a:avLst/>
              <a:gdLst/>
              <a:ahLst/>
              <a:cxnLst>
                <a:cxn ang="0">
                  <a:pos x="0" y="131"/>
                </a:cxn>
                <a:cxn ang="0">
                  <a:pos x="1282" y="460"/>
                </a:cxn>
                <a:cxn ang="0">
                  <a:pos x="2373" y="0"/>
                </a:cxn>
              </a:cxnLst>
              <a:rect l="0" t="0" r="r" b="b"/>
              <a:pathLst>
                <a:path w="2373" h="482">
                  <a:moveTo>
                    <a:pt x="0" y="131"/>
                  </a:moveTo>
                  <a:cubicBezTo>
                    <a:pt x="214" y="186"/>
                    <a:pt x="887" y="482"/>
                    <a:pt x="1282" y="460"/>
                  </a:cubicBezTo>
                  <a:cubicBezTo>
                    <a:pt x="1677" y="438"/>
                    <a:pt x="2146" y="96"/>
                    <a:pt x="2373" y="0"/>
                  </a:cubicBezTo>
                </a:path>
              </a:pathLst>
            </a:custGeom>
            <a:noFill/>
            <a:ln w="9525">
              <a:solidFill>
                <a:schemeClr val="tx1"/>
              </a:solidFill>
              <a:round/>
              <a:headEnd type="triangle" w="med" len="med"/>
              <a:tailEnd type="none" w="med" len="med"/>
            </a:ln>
            <a:effectLst/>
          </p:spPr>
          <p:txBody>
            <a:bodyPr/>
            <a:lstStyle/>
            <a:p>
              <a:endParaRPr lang="th-TH"/>
            </a:p>
          </p:txBody>
        </p:sp>
        <p:sp>
          <p:nvSpPr>
            <p:cNvPr id="73732" name="Freeform 4"/>
            <p:cNvSpPr>
              <a:spLocks/>
            </p:cNvSpPr>
            <p:nvPr/>
          </p:nvSpPr>
          <p:spPr bwMode="auto">
            <a:xfrm rot="2435682">
              <a:off x="8159271" y="591800"/>
              <a:ext cx="565150" cy="633412"/>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73737" name="Line 9"/>
            <p:cNvSpPr>
              <a:spLocks noChangeShapeType="1"/>
            </p:cNvSpPr>
            <p:nvPr/>
          </p:nvSpPr>
          <p:spPr bwMode="auto">
            <a:xfrm flipV="1">
              <a:off x="6616221" y="1441112"/>
              <a:ext cx="971550" cy="0"/>
            </a:xfrm>
            <a:prstGeom prst="line">
              <a:avLst/>
            </a:prstGeom>
            <a:noFill/>
            <a:ln w="9525">
              <a:solidFill>
                <a:schemeClr val="tx1"/>
              </a:solidFill>
              <a:round/>
              <a:headEnd/>
              <a:tailEnd type="triangle" w="med" len="med"/>
            </a:ln>
            <a:effectLst/>
          </p:spPr>
          <p:txBody>
            <a:bodyPr/>
            <a:lstStyle/>
            <a:p>
              <a:endParaRPr lang="th-TH"/>
            </a:p>
          </p:txBody>
        </p:sp>
        <p:sp>
          <p:nvSpPr>
            <p:cNvPr id="73784" name="Oval 56"/>
            <p:cNvSpPr>
              <a:spLocks noChangeArrowheads="1"/>
            </p:cNvSpPr>
            <p:nvPr/>
          </p:nvSpPr>
          <p:spPr bwMode="auto">
            <a:xfrm>
              <a:off x="5838346" y="1085512"/>
              <a:ext cx="777875" cy="752475"/>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73736" name="Line 8"/>
            <p:cNvSpPr>
              <a:spLocks noChangeShapeType="1"/>
            </p:cNvSpPr>
            <p:nvPr/>
          </p:nvSpPr>
          <p:spPr bwMode="auto">
            <a:xfrm>
              <a:off x="3242784" y="1441112"/>
              <a:ext cx="628650" cy="0"/>
            </a:xfrm>
            <a:prstGeom prst="line">
              <a:avLst/>
            </a:prstGeom>
            <a:noFill/>
            <a:ln w="9525">
              <a:solidFill>
                <a:schemeClr val="tx1"/>
              </a:solidFill>
              <a:round/>
              <a:headEnd/>
              <a:tailEnd type="triangle" w="med" len="med"/>
            </a:ln>
            <a:effectLst/>
          </p:spPr>
          <p:txBody>
            <a:bodyPr/>
            <a:lstStyle/>
            <a:p>
              <a:endParaRPr lang="th-TH"/>
            </a:p>
          </p:txBody>
        </p:sp>
        <p:sp>
          <p:nvSpPr>
            <p:cNvPr id="73738" name="Freeform 10"/>
            <p:cNvSpPr>
              <a:spLocks/>
            </p:cNvSpPr>
            <p:nvPr/>
          </p:nvSpPr>
          <p:spPr bwMode="auto">
            <a:xfrm>
              <a:off x="3890484" y="492039"/>
              <a:ext cx="571500" cy="723900"/>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3739" name="Text Box 11"/>
            <p:cNvSpPr txBox="1">
              <a:spLocks noChangeArrowheads="1"/>
            </p:cNvSpPr>
            <p:nvPr/>
          </p:nvSpPr>
          <p:spPr bwMode="auto">
            <a:xfrm>
              <a:off x="3653946" y="323512"/>
              <a:ext cx="311150" cy="396875"/>
            </a:xfrm>
            <a:prstGeom prst="rect">
              <a:avLst/>
            </a:prstGeom>
            <a:noFill/>
            <a:ln w="9525">
              <a:noFill/>
              <a:miter lim="800000"/>
              <a:headEnd/>
              <a:tailEnd/>
            </a:ln>
            <a:effectLst/>
          </p:spPr>
          <p:txBody>
            <a:bodyPr wrap="none">
              <a:spAutoFit/>
            </a:bodyPr>
            <a:lstStyle/>
            <a:p>
              <a:r>
                <a:rPr lang="en-US" i="1"/>
                <a:t>b</a:t>
              </a:r>
              <a:endParaRPr lang="en-US"/>
            </a:p>
          </p:txBody>
        </p:sp>
        <p:sp>
          <p:nvSpPr>
            <p:cNvPr id="73740" name="Text Box 12"/>
            <p:cNvSpPr txBox="1">
              <a:spLocks noChangeArrowheads="1"/>
            </p:cNvSpPr>
            <p:nvPr/>
          </p:nvSpPr>
          <p:spPr bwMode="auto">
            <a:xfrm>
              <a:off x="5036659" y="1503025"/>
              <a:ext cx="311150" cy="396875"/>
            </a:xfrm>
            <a:prstGeom prst="rect">
              <a:avLst/>
            </a:prstGeom>
            <a:noFill/>
            <a:ln w="9525">
              <a:noFill/>
              <a:miter lim="800000"/>
              <a:headEnd/>
              <a:tailEnd/>
            </a:ln>
            <a:effectLst/>
          </p:spPr>
          <p:txBody>
            <a:bodyPr wrap="none">
              <a:spAutoFit/>
            </a:bodyPr>
            <a:lstStyle/>
            <a:p>
              <a:r>
                <a:rPr lang="en-US" i="1"/>
                <a:t>b</a:t>
              </a:r>
              <a:endParaRPr lang="en-US"/>
            </a:p>
          </p:txBody>
        </p:sp>
        <p:sp>
          <p:nvSpPr>
            <p:cNvPr id="73741" name="Text Box 13"/>
            <p:cNvSpPr txBox="1">
              <a:spLocks noChangeArrowheads="1"/>
            </p:cNvSpPr>
            <p:nvPr/>
          </p:nvSpPr>
          <p:spPr bwMode="auto">
            <a:xfrm>
              <a:off x="8379934" y="274300"/>
              <a:ext cx="311150" cy="396875"/>
            </a:xfrm>
            <a:prstGeom prst="rect">
              <a:avLst/>
            </a:prstGeom>
            <a:noFill/>
            <a:ln w="9525">
              <a:noFill/>
              <a:miter lim="800000"/>
              <a:headEnd/>
              <a:tailEnd/>
            </a:ln>
            <a:effectLst/>
          </p:spPr>
          <p:txBody>
            <a:bodyPr wrap="none">
              <a:spAutoFit/>
            </a:bodyPr>
            <a:lstStyle/>
            <a:p>
              <a:r>
                <a:rPr lang="en-US" i="1"/>
                <a:t>a</a:t>
              </a:r>
              <a:endParaRPr lang="en-US"/>
            </a:p>
          </p:txBody>
        </p:sp>
        <p:sp>
          <p:nvSpPr>
            <p:cNvPr id="73743" name="Oval 15"/>
            <p:cNvSpPr>
              <a:spLocks noChangeArrowheads="1"/>
            </p:cNvSpPr>
            <p:nvPr/>
          </p:nvSpPr>
          <p:spPr bwMode="auto">
            <a:xfrm>
              <a:off x="3871434" y="1145837"/>
              <a:ext cx="628650" cy="6096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3744" name="Text Box 16"/>
            <p:cNvSpPr txBox="1">
              <a:spLocks noChangeArrowheads="1"/>
            </p:cNvSpPr>
            <p:nvPr/>
          </p:nvSpPr>
          <p:spPr bwMode="auto">
            <a:xfrm>
              <a:off x="3926996" y="1220450"/>
              <a:ext cx="420688" cy="396875"/>
            </a:xfrm>
            <a:prstGeom prst="rect">
              <a:avLst/>
            </a:prstGeom>
            <a:noFill/>
            <a:ln w="952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0</a:t>
              </a:r>
            </a:p>
          </p:txBody>
        </p:sp>
        <p:sp>
          <p:nvSpPr>
            <p:cNvPr id="73785" name="Oval 57"/>
            <p:cNvSpPr>
              <a:spLocks noChangeArrowheads="1"/>
            </p:cNvSpPr>
            <p:nvPr/>
          </p:nvSpPr>
          <p:spPr bwMode="auto">
            <a:xfrm>
              <a:off x="5917721" y="1153775"/>
              <a:ext cx="628650" cy="6096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3735" name="Text Box 7"/>
            <p:cNvSpPr txBox="1">
              <a:spLocks noChangeArrowheads="1"/>
            </p:cNvSpPr>
            <p:nvPr/>
          </p:nvSpPr>
          <p:spPr bwMode="auto">
            <a:xfrm>
              <a:off x="6008209" y="1220450"/>
              <a:ext cx="420687" cy="396875"/>
            </a:xfrm>
            <a:prstGeom prst="rect">
              <a:avLst/>
            </a:prstGeom>
            <a:noFill/>
            <a:ln w="2857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1</a:t>
              </a:r>
            </a:p>
          </p:txBody>
        </p:sp>
        <p:sp>
          <p:nvSpPr>
            <p:cNvPr id="73786" name="Oval 58"/>
            <p:cNvSpPr>
              <a:spLocks noChangeArrowheads="1"/>
            </p:cNvSpPr>
            <p:nvPr/>
          </p:nvSpPr>
          <p:spPr bwMode="auto">
            <a:xfrm>
              <a:off x="7590946" y="1063287"/>
              <a:ext cx="787400" cy="762000"/>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73787" name="Oval 59"/>
            <p:cNvSpPr>
              <a:spLocks noChangeArrowheads="1"/>
            </p:cNvSpPr>
            <p:nvPr/>
          </p:nvSpPr>
          <p:spPr bwMode="auto">
            <a:xfrm>
              <a:off x="7670321" y="1141075"/>
              <a:ext cx="628650" cy="6096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3788" name="Text Box 60"/>
            <p:cNvSpPr txBox="1">
              <a:spLocks noChangeArrowheads="1"/>
            </p:cNvSpPr>
            <p:nvPr/>
          </p:nvSpPr>
          <p:spPr bwMode="auto">
            <a:xfrm>
              <a:off x="7760809" y="1207750"/>
              <a:ext cx="420687" cy="396875"/>
            </a:xfrm>
            <a:prstGeom prst="rect">
              <a:avLst/>
            </a:prstGeom>
            <a:noFill/>
            <a:ln w="2857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2</a:t>
              </a:r>
            </a:p>
          </p:txBody>
        </p:sp>
        <p:sp>
          <p:nvSpPr>
            <p:cNvPr id="73791" name="Freeform 63"/>
            <p:cNvSpPr>
              <a:spLocks/>
            </p:cNvSpPr>
            <p:nvPr/>
          </p:nvSpPr>
          <p:spPr bwMode="auto">
            <a:xfrm>
              <a:off x="4471509" y="1117262"/>
              <a:ext cx="1390650" cy="220663"/>
            </a:xfrm>
            <a:custGeom>
              <a:avLst/>
              <a:gdLst/>
              <a:ahLst/>
              <a:cxnLst>
                <a:cxn ang="0">
                  <a:pos x="0" y="139"/>
                </a:cxn>
                <a:cxn ang="0">
                  <a:pos x="450" y="1"/>
                </a:cxn>
                <a:cxn ang="0">
                  <a:pos x="876" y="133"/>
                </a:cxn>
              </a:cxnLst>
              <a:rect l="0" t="0" r="r" b="b"/>
              <a:pathLst>
                <a:path w="876" h="139">
                  <a:moveTo>
                    <a:pt x="0" y="139"/>
                  </a:moveTo>
                  <a:cubicBezTo>
                    <a:pt x="75" y="116"/>
                    <a:pt x="304" y="2"/>
                    <a:pt x="450" y="1"/>
                  </a:cubicBezTo>
                  <a:cubicBezTo>
                    <a:pt x="596" y="0"/>
                    <a:pt x="787" y="106"/>
                    <a:pt x="876" y="133"/>
                  </a:cubicBezTo>
                </a:path>
              </a:pathLst>
            </a:custGeom>
            <a:noFill/>
            <a:ln w="9525">
              <a:solidFill>
                <a:schemeClr val="tx1"/>
              </a:solidFill>
              <a:round/>
              <a:headEnd type="none" w="med" len="med"/>
              <a:tailEnd type="triangle" w="med" len="med"/>
            </a:ln>
            <a:effectLst/>
          </p:spPr>
          <p:txBody>
            <a:bodyPr/>
            <a:lstStyle/>
            <a:p>
              <a:endParaRPr lang="th-TH"/>
            </a:p>
          </p:txBody>
        </p:sp>
        <p:sp>
          <p:nvSpPr>
            <p:cNvPr id="73792" name="Freeform 64"/>
            <p:cNvSpPr>
              <a:spLocks/>
            </p:cNvSpPr>
            <p:nvPr/>
          </p:nvSpPr>
          <p:spPr bwMode="auto">
            <a:xfrm flipV="1">
              <a:off x="4471509" y="1612562"/>
              <a:ext cx="1390650" cy="220663"/>
            </a:xfrm>
            <a:custGeom>
              <a:avLst/>
              <a:gdLst/>
              <a:ahLst/>
              <a:cxnLst>
                <a:cxn ang="0">
                  <a:pos x="0" y="139"/>
                </a:cxn>
                <a:cxn ang="0">
                  <a:pos x="450" y="1"/>
                </a:cxn>
                <a:cxn ang="0">
                  <a:pos x="876" y="133"/>
                </a:cxn>
              </a:cxnLst>
              <a:rect l="0" t="0" r="r" b="b"/>
              <a:pathLst>
                <a:path w="876" h="139">
                  <a:moveTo>
                    <a:pt x="0" y="139"/>
                  </a:moveTo>
                  <a:cubicBezTo>
                    <a:pt x="75" y="116"/>
                    <a:pt x="304" y="2"/>
                    <a:pt x="450" y="1"/>
                  </a:cubicBezTo>
                  <a:cubicBezTo>
                    <a:pt x="596" y="0"/>
                    <a:pt x="787" y="106"/>
                    <a:pt x="876" y="133"/>
                  </a:cubicBezTo>
                </a:path>
              </a:pathLst>
            </a:custGeom>
            <a:noFill/>
            <a:ln w="9525">
              <a:solidFill>
                <a:schemeClr val="tx1"/>
              </a:solidFill>
              <a:round/>
              <a:headEnd type="triangle" w="med" len="med"/>
              <a:tailEnd type="none" w="med" len="med"/>
            </a:ln>
            <a:effectLst/>
          </p:spPr>
          <p:txBody>
            <a:bodyPr/>
            <a:lstStyle/>
            <a:p>
              <a:endParaRPr lang="th-TH"/>
            </a:p>
          </p:txBody>
        </p:sp>
        <p:sp>
          <p:nvSpPr>
            <p:cNvPr id="73793" name="Text Box 65"/>
            <p:cNvSpPr txBox="1">
              <a:spLocks noChangeArrowheads="1"/>
            </p:cNvSpPr>
            <p:nvPr/>
          </p:nvSpPr>
          <p:spPr bwMode="auto">
            <a:xfrm>
              <a:off x="5074759" y="779125"/>
              <a:ext cx="311150" cy="396875"/>
            </a:xfrm>
            <a:prstGeom prst="rect">
              <a:avLst/>
            </a:prstGeom>
            <a:noFill/>
            <a:ln w="9525">
              <a:noFill/>
              <a:miter lim="800000"/>
              <a:headEnd/>
              <a:tailEnd/>
            </a:ln>
            <a:effectLst/>
          </p:spPr>
          <p:txBody>
            <a:bodyPr wrap="none">
              <a:spAutoFit/>
            </a:bodyPr>
            <a:lstStyle/>
            <a:p>
              <a:r>
                <a:rPr lang="en-US" i="1"/>
                <a:t>a</a:t>
              </a:r>
              <a:endParaRPr lang="en-US"/>
            </a:p>
          </p:txBody>
        </p:sp>
        <p:sp>
          <p:nvSpPr>
            <p:cNvPr id="73794" name="Text Box 66"/>
            <p:cNvSpPr txBox="1">
              <a:spLocks noChangeArrowheads="1"/>
            </p:cNvSpPr>
            <p:nvPr/>
          </p:nvSpPr>
          <p:spPr bwMode="auto">
            <a:xfrm>
              <a:off x="6903559" y="1112500"/>
              <a:ext cx="311150" cy="396875"/>
            </a:xfrm>
            <a:prstGeom prst="rect">
              <a:avLst/>
            </a:prstGeom>
            <a:noFill/>
            <a:ln w="9525">
              <a:noFill/>
              <a:miter lim="800000"/>
              <a:headEnd/>
              <a:tailEnd/>
            </a:ln>
            <a:effectLst/>
          </p:spPr>
          <p:txBody>
            <a:bodyPr wrap="none">
              <a:spAutoFit/>
            </a:bodyPr>
            <a:lstStyle/>
            <a:p>
              <a:r>
                <a:rPr lang="en-US" i="1"/>
                <a:t>a</a:t>
              </a:r>
              <a:endParaRPr lang="en-US"/>
            </a:p>
          </p:txBody>
        </p:sp>
        <p:sp>
          <p:nvSpPr>
            <p:cNvPr id="73796" name="Text Box 68"/>
            <p:cNvSpPr txBox="1">
              <a:spLocks noChangeArrowheads="1"/>
            </p:cNvSpPr>
            <p:nvPr/>
          </p:nvSpPr>
          <p:spPr bwMode="auto">
            <a:xfrm>
              <a:off x="6332059" y="2217400"/>
              <a:ext cx="311150" cy="396875"/>
            </a:xfrm>
            <a:prstGeom prst="rect">
              <a:avLst/>
            </a:prstGeom>
            <a:noFill/>
            <a:ln w="9525">
              <a:noFill/>
              <a:miter lim="800000"/>
              <a:headEnd/>
              <a:tailEnd/>
            </a:ln>
            <a:effectLst/>
          </p:spPr>
          <p:txBody>
            <a:bodyPr wrap="none">
              <a:spAutoFit/>
            </a:bodyPr>
            <a:lstStyle/>
            <a:p>
              <a:r>
                <a:rPr lang="en-US" i="1"/>
                <a:t>b</a:t>
              </a:r>
              <a:endParaRPr lang="en-US"/>
            </a:p>
          </p:txBody>
        </p:sp>
      </p:grpSp>
      <p:grpSp>
        <p:nvGrpSpPr>
          <p:cNvPr id="73798" name="Group 70"/>
          <p:cNvGrpSpPr>
            <a:grpSpLocks/>
          </p:cNvGrpSpPr>
          <p:nvPr/>
        </p:nvGrpSpPr>
        <p:grpSpPr bwMode="auto">
          <a:xfrm>
            <a:off x="808038" y="4406900"/>
            <a:ext cx="3073400" cy="2451100"/>
            <a:chOff x="3572" y="2424"/>
            <a:chExt cx="1936" cy="1544"/>
          </a:xfrm>
        </p:grpSpPr>
        <p:sp>
          <p:nvSpPr>
            <p:cNvPr id="73746" name="Text Box 18"/>
            <p:cNvSpPr txBox="1">
              <a:spLocks noChangeArrowheads="1"/>
            </p:cNvSpPr>
            <p:nvPr/>
          </p:nvSpPr>
          <p:spPr bwMode="auto">
            <a:xfrm>
              <a:off x="3600" y="2452"/>
              <a:ext cx="1908" cy="1516"/>
            </a:xfrm>
            <a:prstGeom prst="rect">
              <a:avLst/>
            </a:prstGeom>
            <a:noFill/>
            <a:ln w="9525">
              <a:noFill/>
              <a:miter lim="800000"/>
              <a:headEnd/>
              <a:tailEnd/>
            </a:ln>
            <a:effectLst/>
          </p:spPr>
          <p:txBody>
            <a:bodyPr>
              <a:spAutoFit/>
            </a:bodyPr>
            <a:lstStyle/>
            <a:p>
              <a:pPr>
                <a:lnSpc>
                  <a:spcPct val="60000"/>
                </a:lnSpc>
              </a:pPr>
              <a:r>
                <a:rPr lang="en-US"/>
                <a:t>	       </a:t>
              </a:r>
              <a:r>
                <a:rPr lang="en-US" b="1" i="1"/>
                <a:t>f</a:t>
              </a:r>
              <a:r>
                <a:rPr lang="en-US"/>
                <a:t>		</a:t>
              </a:r>
              <a:endParaRPr lang="en-US" b="1" i="1"/>
            </a:p>
            <a:p>
              <a:pPr>
                <a:lnSpc>
                  <a:spcPct val="60000"/>
                </a:lnSpc>
              </a:pPr>
              <a:endParaRPr lang="en-US" b="1" i="1"/>
            </a:p>
            <a:p>
              <a:pPr>
                <a:lnSpc>
                  <a:spcPct val="60000"/>
                </a:lnSpc>
              </a:pPr>
              <a:r>
                <a:rPr lang="en-US"/>
                <a:t>    </a:t>
              </a:r>
              <a:r>
                <a:rPr lang="en-US" b="1" i="1"/>
                <a:t>I</a:t>
              </a:r>
              <a:r>
                <a:rPr lang="en-US"/>
                <a:t>	 </a:t>
              </a:r>
              <a:r>
                <a:rPr lang="en-US" i="1"/>
                <a:t>a</a:t>
              </a:r>
              <a:r>
                <a:rPr lang="en-US"/>
                <a:t>	 </a:t>
              </a:r>
              <a:r>
                <a:rPr lang="en-US" i="1"/>
                <a:t>b</a:t>
              </a:r>
              <a:r>
                <a:rPr lang="en-US"/>
                <a:t>	          </a:t>
              </a:r>
            </a:p>
            <a:p>
              <a:pPr>
                <a:lnSpc>
                  <a:spcPct val="60000"/>
                </a:lnSpc>
              </a:pPr>
              <a:r>
                <a:rPr lang="en-US"/>
                <a:t> </a:t>
              </a:r>
            </a:p>
            <a:p>
              <a:pPr>
                <a:lnSpc>
                  <a:spcPct val="60000"/>
                </a:lnSpc>
              </a:pPr>
              <a:r>
                <a:rPr lang="en-US" b="1" i="1"/>
                <a:t>S</a:t>
              </a:r>
            </a:p>
            <a:p>
              <a:pPr>
                <a:lnSpc>
                  <a:spcPct val="60000"/>
                </a:lnSpc>
              </a:pPr>
              <a:endParaRPr lang="en-US"/>
            </a:p>
            <a:p>
              <a:pPr>
                <a:lnSpc>
                  <a:spcPct val="80000"/>
                </a:lnSpc>
              </a:pPr>
              <a:r>
                <a:rPr lang="en-US" b="1" i="1">
                  <a:sym typeface="Symbol" pitchFamily="18" charset="2"/>
                </a:rPr>
                <a:t></a:t>
              </a:r>
              <a:r>
                <a:rPr lang="en-US" baseline="-25000">
                  <a:sym typeface="Symbol" pitchFamily="18" charset="2"/>
                </a:rPr>
                <a:t>0 	 </a:t>
              </a:r>
              <a:r>
                <a:rPr lang="en-US" b="1" i="1">
                  <a:sym typeface="Symbol" pitchFamily="18" charset="2"/>
                </a:rPr>
                <a:t></a:t>
              </a:r>
              <a:r>
                <a:rPr lang="en-US" baseline="-25000">
                  <a:sym typeface="Symbol" pitchFamily="18" charset="2"/>
                </a:rPr>
                <a:t>1	 </a:t>
              </a:r>
              <a:r>
                <a:rPr lang="en-US" b="1" i="1">
                  <a:sym typeface="Symbol" pitchFamily="18" charset="2"/>
                </a:rPr>
                <a:t></a:t>
              </a:r>
              <a:r>
                <a:rPr lang="en-US" baseline="-25000">
                  <a:sym typeface="Symbol" pitchFamily="18" charset="2"/>
                </a:rPr>
                <a:t>0	</a:t>
              </a:r>
              <a:endParaRPr lang="en-US">
                <a:sym typeface="Symbol" pitchFamily="18" charset="2"/>
              </a:endParaRPr>
            </a:p>
            <a:p>
              <a:pPr>
                <a:lnSpc>
                  <a:spcPct val="60000"/>
                </a:lnSpc>
              </a:pPr>
              <a:r>
                <a:rPr lang="en-US">
                  <a:sym typeface="Symbol" pitchFamily="18" charset="2"/>
                </a:rPr>
                <a:t> </a:t>
              </a:r>
            </a:p>
            <a:p>
              <a:pPr>
                <a:lnSpc>
                  <a:spcPct val="60000"/>
                </a:lnSpc>
              </a:pPr>
              <a:r>
                <a:rPr lang="en-US" b="1" i="1">
                  <a:sym typeface="Symbol" pitchFamily="18" charset="2"/>
                </a:rPr>
                <a:t></a:t>
              </a:r>
              <a:r>
                <a:rPr lang="en-US" baseline="-25000">
                  <a:sym typeface="Symbol" pitchFamily="18" charset="2"/>
                </a:rPr>
                <a:t>1   	 </a:t>
              </a:r>
              <a:r>
                <a:rPr lang="en-US" b="1" i="1">
                  <a:sym typeface="Symbol" pitchFamily="18" charset="2"/>
                </a:rPr>
                <a:t></a:t>
              </a:r>
              <a:r>
                <a:rPr lang="en-US" baseline="-25000">
                  <a:sym typeface="Symbol" pitchFamily="18" charset="2"/>
                </a:rPr>
                <a:t>2	 </a:t>
              </a:r>
              <a:r>
                <a:rPr lang="en-US" b="1" i="1">
                  <a:sym typeface="Symbol" pitchFamily="18" charset="2"/>
                </a:rPr>
                <a:t></a:t>
              </a:r>
              <a:r>
                <a:rPr lang="en-US" baseline="-25000">
                  <a:sym typeface="Symbol" pitchFamily="18" charset="2"/>
                </a:rPr>
                <a:t>0	</a:t>
              </a:r>
              <a:endParaRPr lang="en-US">
                <a:sym typeface="Symbol" pitchFamily="18" charset="2"/>
              </a:endParaRPr>
            </a:p>
            <a:p>
              <a:pPr>
                <a:lnSpc>
                  <a:spcPct val="60000"/>
                </a:lnSpc>
              </a:pPr>
              <a:endParaRPr lang="en-US">
                <a:sym typeface="Symbol" pitchFamily="18" charset="2"/>
              </a:endParaRPr>
            </a:p>
            <a:p>
              <a:pPr>
                <a:lnSpc>
                  <a:spcPct val="80000"/>
                </a:lnSpc>
              </a:pPr>
              <a:r>
                <a:rPr lang="en-US" b="1" i="1">
                  <a:sym typeface="Symbol" pitchFamily="18" charset="2"/>
                </a:rPr>
                <a:t></a:t>
              </a:r>
              <a:r>
                <a:rPr lang="en-US" baseline="-25000">
                  <a:sym typeface="Symbol" pitchFamily="18" charset="2"/>
                </a:rPr>
                <a:t>0 	 </a:t>
              </a:r>
              <a:r>
                <a:rPr lang="en-US" b="1" i="1">
                  <a:sym typeface="Symbol" pitchFamily="18" charset="2"/>
                </a:rPr>
                <a:t></a:t>
              </a:r>
              <a:r>
                <a:rPr lang="en-US" baseline="-25000">
                  <a:sym typeface="Symbol" pitchFamily="18" charset="2"/>
                </a:rPr>
                <a:t>2	 </a:t>
              </a:r>
              <a:r>
                <a:rPr lang="en-US" b="1" i="1">
                  <a:sym typeface="Symbol" pitchFamily="18" charset="2"/>
                </a:rPr>
                <a:t></a:t>
              </a:r>
              <a:r>
                <a:rPr lang="en-US" baseline="-25000">
                  <a:sym typeface="Symbol" pitchFamily="18" charset="2"/>
                </a:rPr>
                <a:t>0	</a:t>
              </a:r>
              <a:endParaRPr lang="en-US">
                <a:sym typeface="Symbol" pitchFamily="18" charset="2"/>
              </a:endParaRPr>
            </a:p>
            <a:p>
              <a:pPr>
                <a:lnSpc>
                  <a:spcPct val="60000"/>
                </a:lnSpc>
              </a:pPr>
              <a:endParaRPr lang="en-US">
                <a:sym typeface="Symbol" pitchFamily="18" charset="2"/>
              </a:endParaRPr>
            </a:p>
          </p:txBody>
        </p:sp>
        <p:sp>
          <p:nvSpPr>
            <p:cNvPr id="73749" name="Line 21"/>
            <p:cNvSpPr>
              <a:spLocks noChangeShapeType="1"/>
            </p:cNvSpPr>
            <p:nvPr/>
          </p:nvSpPr>
          <p:spPr bwMode="auto">
            <a:xfrm>
              <a:off x="3586" y="2648"/>
              <a:ext cx="1688" cy="0"/>
            </a:xfrm>
            <a:prstGeom prst="line">
              <a:avLst/>
            </a:prstGeom>
            <a:noFill/>
            <a:ln w="9525">
              <a:solidFill>
                <a:schemeClr val="tx1"/>
              </a:solidFill>
              <a:round/>
              <a:headEnd/>
              <a:tailEnd/>
            </a:ln>
            <a:effectLst/>
          </p:spPr>
          <p:txBody>
            <a:bodyPr/>
            <a:lstStyle/>
            <a:p>
              <a:endParaRPr lang="th-TH"/>
            </a:p>
          </p:txBody>
        </p:sp>
        <p:sp>
          <p:nvSpPr>
            <p:cNvPr id="73750" name="Line 22"/>
            <p:cNvSpPr>
              <a:spLocks noChangeShapeType="1"/>
            </p:cNvSpPr>
            <p:nvPr/>
          </p:nvSpPr>
          <p:spPr bwMode="auto">
            <a:xfrm>
              <a:off x="3572" y="3147"/>
              <a:ext cx="1688" cy="0"/>
            </a:xfrm>
            <a:prstGeom prst="line">
              <a:avLst/>
            </a:prstGeom>
            <a:noFill/>
            <a:ln w="9525">
              <a:solidFill>
                <a:schemeClr val="tx1"/>
              </a:solidFill>
              <a:round/>
              <a:headEnd/>
              <a:tailEnd/>
            </a:ln>
            <a:effectLst/>
          </p:spPr>
          <p:txBody>
            <a:bodyPr/>
            <a:lstStyle/>
            <a:p>
              <a:endParaRPr lang="th-TH"/>
            </a:p>
          </p:txBody>
        </p:sp>
        <p:sp>
          <p:nvSpPr>
            <p:cNvPr id="73751" name="Line 23"/>
            <p:cNvSpPr>
              <a:spLocks noChangeShapeType="1"/>
            </p:cNvSpPr>
            <p:nvPr/>
          </p:nvSpPr>
          <p:spPr bwMode="auto">
            <a:xfrm flipH="1">
              <a:off x="4148" y="2433"/>
              <a:ext cx="0" cy="1464"/>
            </a:xfrm>
            <a:prstGeom prst="line">
              <a:avLst/>
            </a:prstGeom>
            <a:noFill/>
            <a:ln w="19050">
              <a:solidFill>
                <a:schemeClr val="tx1"/>
              </a:solidFill>
              <a:round/>
              <a:headEnd/>
              <a:tailEnd/>
            </a:ln>
            <a:effectLst/>
          </p:spPr>
          <p:txBody>
            <a:bodyPr/>
            <a:lstStyle/>
            <a:p>
              <a:endParaRPr lang="th-TH"/>
            </a:p>
          </p:txBody>
        </p:sp>
        <p:sp>
          <p:nvSpPr>
            <p:cNvPr id="73753" name="Line 25"/>
            <p:cNvSpPr>
              <a:spLocks noChangeShapeType="1"/>
            </p:cNvSpPr>
            <p:nvPr/>
          </p:nvSpPr>
          <p:spPr bwMode="auto">
            <a:xfrm>
              <a:off x="3590" y="2651"/>
              <a:ext cx="553" cy="493"/>
            </a:xfrm>
            <a:prstGeom prst="line">
              <a:avLst/>
            </a:prstGeom>
            <a:noFill/>
            <a:ln w="9525">
              <a:solidFill>
                <a:schemeClr val="tx1"/>
              </a:solidFill>
              <a:round/>
              <a:headEnd/>
              <a:tailEnd/>
            </a:ln>
            <a:effectLst/>
          </p:spPr>
          <p:txBody>
            <a:bodyPr/>
            <a:lstStyle/>
            <a:p>
              <a:endParaRPr lang="th-TH"/>
            </a:p>
          </p:txBody>
        </p:sp>
        <p:sp>
          <p:nvSpPr>
            <p:cNvPr id="73797" name="Rectangle 69"/>
            <p:cNvSpPr>
              <a:spLocks noChangeArrowheads="1"/>
            </p:cNvSpPr>
            <p:nvPr/>
          </p:nvSpPr>
          <p:spPr bwMode="auto">
            <a:xfrm>
              <a:off x="3576" y="2424"/>
              <a:ext cx="1692" cy="1476"/>
            </a:xfrm>
            <a:prstGeom prst="rect">
              <a:avLst/>
            </a:prstGeom>
            <a:noFill/>
            <a:ln w="38100">
              <a:solidFill>
                <a:schemeClr val="tx1"/>
              </a:solidFill>
              <a:miter lim="800000"/>
              <a:headEnd/>
              <a:tailEnd/>
            </a:ln>
            <a:effectLst/>
          </p:spPr>
          <p:txBody>
            <a:bodyPr wrap="none" anchor="ctr"/>
            <a:lstStyle/>
            <a:p>
              <a:endParaRPr lang="th-TH"/>
            </a:p>
          </p:txBody>
        </p:sp>
      </p:grpSp>
      <p:sp>
        <p:nvSpPr>
          <p:cNvPr id="36" name="TextBox 35"/>
          <p:cNvSpPr txBox="1"/>
          <p:nvPr/>
        </p:nvSpPr>
        <p:spPr>
          <a:xfrm>
            <a:off x="5498434" y="2863512"/>
            <a:ext cx="3488455" cy="400110"/>
          </a:xfrm>
          <a:prstGeom prst="rect">
            <a:avLst/>
          </a:prstGeom>
          <a:solidFill>
            <a:schemeClr val="accent5">
              <a:lumMod val="60000"/>
              <a:lumOff val="40000"/>
            </a:schemeClr>
          </a:solidFill>
        </p:spPr>
        <p:txBody>
          <a:bodyPr wrap="none" rtlCol="0">
            <a:spAutoFit/>
          </a:bodyPr>
          <a:lstStyle/>
          <a:p>
            <a:r>
              <a:rPr lang="en-US" b="1" i="1" dirty="0" smtClean="0">
                <a:sym typeface="Symbol" pitchFamily="18" charset="2"/>
              </a:rPr>
              <a:t></a:t>
            </a:r>
            <a:r>
              <a:rPr lang="en-US" baseline="-25000" dirty="0" smtClean="0">
                <a:sym typeface="Symbol" pitchFamily="18" charset="2"/>
              </a:rPr>
              <a:t>1 </a:t>
            </a:r>
            <a:r>
              <a:rPr lang="en-US" dirty="0" smtClean="0"/>
              <a:t>and </a:t>
            </a:r>
            <a:r>
              <a:rPr lang="en-US" b="1" i="1" dirty="0" smtClean="0">
                <a:sym typeface="Symbol" pitchFamily="18" charset="2"/>
              </a:rPr>
              <a:t></a:t>
            </a:r>
            <a:r>
              <a:rPr lang="en-US" baseline="-25000" dirty="0" smtClean="0">
                <a:sym typeface="Symbol" pitchFamily="18" charset="2"/>
              </a:rPr>
              <a:t>2</a:t>
            </a:r>
            <a:r>
              <a:rPr lang="en-US" dirty="0" smtClean="0">
                <a:sym typeface="Symbol" pitchFamily="18" charset="2"/>
              </a:rPr>
              <a:t> are “accepting states”.</a:t>
            </a:r>
            <a:endParaRPr lang="th-T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2"/>
          </p:nvPr>
        </p:nvSpPr>
        <p:spPr>
          <a:xfrm>
            <a:off x="6553200" y="6332624"/>
            <a:ext cx="1905000" cy="457200"/>
          </a:xfrm>
        </p:spPr>
        <p:txBody>
          <a:bodyPr/>
          <a:lstStyle/>
          <a:p>
            <a:fld id="{BFB5C322-1EA9-4B68-BA5C-AAFF64AD4F8C}" type="slidenum">
              <a:rPr lang="en-US"/>
              <a:pPr/>
              <a:t>14</a:t>
            </a:fld>
            <a:endParaRPr lang="en-US"/>
          </a:p>
        </p:txBody>
      </p:sp>
      <p:sp>
        <p:nvSpPr>
          <p:cNvPr id="74781" name="Rectangle 29"/>
          <p:cNvSpPr>
            <a:spLocks noChangeArrowheads="1"/>
          </p:cNvSpPr>
          <p:nvPr/>
        </p:nvSpPr>
        <p:spPr bwMode="auto">
          <a:xfrm>
            <a:off x="593647" y="609600"/>
            <a:ext cx="8012112" cy="1684338"/>
          </a:xfrm>
          <a:prstGeom prst="rect">
            <a:avLst/>
          </a:prstGeom>
          <a:solidFill>
            <a:srgbClr val="CCCCFF"/>
          </a:solidFill>
          <a:ln w="381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th-TH"/>
          </a:p>
        </p:txBody>
      </p:sp>
      <p:grpSp>
        <p:nvGrpSpPr>
          <p:cNvPr id="31" name="Group 30"/>
          <p:cNvGrpSpPr/>
          <p:nvPr/>
        </p:nvGrpSpPr>
        <p:grpSpPr>
          <a:xfrm>
            <a:off x="1646238" y="3576811"/>
            <a:ext cx="5491162" cy="2463800"/>
            <a:chOff x="1646238" y="3576811"/>
            <a:chExt cx="5491162" cy="2463800"/>
          </a:xfrm>
        </p:grpSpPr>
        <p:sp>
          <p:nvSpPr>
            <p:cNvPr id="74754" name="Freeform 2"/>
            <p:cNvSpPr>
              <a:spLocks/>
            </p:cNvSpPr>
            <p:nvPr/>
          </p:nvSpPr>
          <p:spPr bwMode="auto">
            <a:xfrm>
              <a:off x="2720056" y="5040486"/>
              <a:ext cx="3914775" cy="677862"/>
            </a:xfrm>
            <a:custGeom>
              <a:avLst/>
              <a:gdLst/>
              <a:ahLst/>
              <a:cxnLst>
                <a:cxn ang="0">
                  <a:pos x="0" y="84"/>
                </a:cxn>
                <a:cxn ang="0">
                  <a:pos x="1282" y="413"/>
                </a:cxn>
                <a:cxn ang="0">
                  <a:pos x="2466" y="0"/>
                </a:cxn>
              </a:cxnLst>
              <a:rect l="0" t="0" r="r" b="b"/>
              <a:pathLst>
                <a:path w="2466" h="427">
                  <a:moveTo>
                    <a:pt x="0" y="84"/>
                  </a:moveTo>
                  <a:cubicBezTo>
                    <a:pt x="214" y="139"/>
                    <a:pt x="871" y="427"/>
                    <a:pt x="1282" y="413"/>
                  </a:cubicBezTo>
                  <a:cubicBezTo>
                    <a:pt x="1693" y="399"/>
                    <a:pt x="2219" y="86"/>
                    <a:pt x="2466" y="0"/>
                  </a:cubicBezTo>
                </a:path>
              </a:pathLst>
            </a:custGeom>
            <a:noFill/>
            <a:ln w="9525">
              <a:solidFill>
                <a:schemeClr val="tx1"/>
              </a:solidFill>
              <a:round/>
              <a:headEnd type="triangle" w="med" len="med"/>
              <a:tailEnd type="none" w="med" len="med"/>
            </a:ln>
            <a:effectLst/>
          </p:spPr>
          <p:txBody>
            <a:bodyPr/>
            <a:lstStyle/>
            <a:p>
              <a:endParaRPr lang="th-TH"/>
            </a:p>
          </p:txBody>
        </p:sp>
        <p:sp>
          <p:nvSpPr>
            <p:cNvPr id="74755" name="Freeform 3"/>
            <p:cNvSpPr>
              <a:spLocks/>
            </p:cNvSpPr>
            <p:nvPr/>
          </p:nvSpPr>
          <p:spPr bwMode="auto">
            <a:xfrm rot="2435682">
              <a:off x="6572250" y="4018136"/>
              <a:ext cx="565150" cy="633412"/>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74756" name="Line 4"/>
            <p:cNvSpPr>
              <a:spLocks noChangeShapeType="1"/>
            </p:cNvSpPr>
            <p:nvPr/>
          </p:nvSpPr>
          <p:spPr bwMode="auto">
            <a:xfrm>
              <a:off x="5019675" y="4867448"/>
              <a:ext cx="990600" cy="0"/>
            </a:xfrm>
            <a:prstGeom prst="line">
              <a:avLst/>
            </a:prstGeom>
            <a:noFill/>
            <a:ln w="9525">
              <a:solidFill>
                <a:schemeClr val="tx1"/>
              </a:solidFill>
              <a:round/>
              <a:headEnd/>
              <a:tailEnd type="triangle" w="med" len="med"/>
            </a:ln>
            <a:effectLst/>
          </p:spPr>
          <p:txBody>
            <a:bodyPr/>
            <a:lstStyle/>
            <a:p>
              <a:endParaRPr lang="th-TH"/>
            </a:p>
          </p:txBody>
        </p:sp>
        <p:sp>
          <p:nvSpPr>
            <p:cNvPr id="74757" name="Oval 5"/>
            <p:cNvSpPr>
              <a:spLocks noChangeArrowheads="1"/>
            </p:cNvSpPr>
            <p:nvPr/>
          </p:nvSpPr>
          <p:spPr bwMode="auto">
            <a:xfrm>
              <a:off x="4241800" y="4502323"/>
              <a:ext cx="787400" cy="762000"/>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74758" name="Line 6"/>
            <p:cNvSpPr>
              <a:spLocks noChangeShapeType="1"/>
            </p:cNvSpPr>
            <p:nvPr/>
          </p:nvSpPr>
          <p:spPr bwMode="auto">
            <a:xfrm>
              <a:off x="1646238" y="4867448"/>
              <a:ext cx="628650" cy="0"/>
            </a:xfrm>
            <a:prstGeom prst="line">
              <a:avLst/>
            </a:prstGeom>
            <a:noFill/>
            <a:ln w="9525">
              <a:solidFill>
                <a:schemeClr val="tx1"/>
              </a:solidFill>
              <a:round/>
              <a:headEnd/>
              <a:tailEnd type="triangle" w="med" len="med"/>
            </a:ln>
            <a:effectLst/>
          </p:spPr>
          <p:txBody>
            <a:bodyPr/>
            <a:lstStyle/>
            <a:p>
              <a:endParaRPr lang="th-TH"/>
            </a:p>
          </p:txBody>
        </p:sp>
        <p:sp>
          <p:nvSpPr>
            <p:cNvPr id="74759" name="Freeform 7"/>
            <p:cNvSpPr>
              <a:spLocks/>
            </p:cNvSpPr>
            <p:nvPr/>
          </p:nvSpPr>
          <p:spPr bwMode="auto">
            <a:xfrm>
              <a:off x="2308225" y="3922886"/>
              <a:ext cx="571500" cy="723900"/>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4760" name="Text Box 8"/>
            <p:cNvSpPr txBox="1">
              <a:spLocks noChangeArrowheads="1"/>
            </p:cNvSpPr>
            <p:nvPr/>
          </p:nvSpPr>
          <p:spPr bwMode="auto">
            <a:xfrm>
              <a:off x="2478088" y="3576811"/>
              <a:ext cx="311150" cy="396875"/>
            </a:xfrm>
            <a:prstGeom prst="rect">
              <a:avLst/>
            </a:prstGeom>
            <a:noFill/>
            <a:ln w="9525">
              <a:noFill/>
              <a:miter lim="800000"/>
              <a:headEnd/>
              <a:tailEnd/>
            </a:ln>
            <a:effectLst/>
          </p:spPr>
          <p:txBody>
            <a:bodyPr wrap="none">
              <a:spAutoFit/>
            </a:bodyPr>
            <a:lstStyle/>
            <a:p>
              <a:r>
                <a:rPr lang="en-US" i="1"/>
                <a:t>b</a:t>
              </a:r>
              <a:endParaRPr lang="en-US"/>
            </a:p>
          </p:txBody>
        </p:sp>
        <p:sp>
          <p:nvSpPr>
            <p:cNvPr id="74761" name="Text Box 9"/>
            <p:cNvSpPr txBox="1">
              <a:spLocks noChangeArrowheads="1"/>
            </p:cNvSpPr>
            <p:nvPr/>
          </p:nvSpPr>
          <p:spPr bwMode="auto">
            <a:xfrm>
              <a:off x="3440113" y="4929361"/>
              <a:ext cx="311150" cy="396875"/>
            </a:xfrm>
            <a:prstGeom prst="rect">
              <a:avLst/>
            </a:prstGeom>
            <a:noFill/>
            <a:ln w="9525">
              <a:noFill/>
              <a:miter lim="800000"/>
              <a:headEnd/>
              <a:tailEnd/>
            </a:ln>
            <a:effectLst/>
          </p:spPr>
          <p:txBody>
            <a:bodyPr wrap="none">
              <a:spAutoFit/>
            </a:bodyPr>
            <a:lstStyle/>
            <a:p>
              <a:r>
                <a:rPr lang="en-US" i="1"/>
                <a:t>b</a:t>
              </a:r>
              <a:endParaRPr lang="en-US"/>
            </a:p>
          </p:txBody>
        </p:sp>
        <p:sp>
          <p:nvSpPr>
            <p:cNvPr id="74762" name="Text Box 10"/>
            <p:cNvSpPr txBox="1">
              <a:spLocks noChangeArrowheads="1"/>
            </p:cNvSpPr>
            <p:nvPr/>
          </p:nvSpPr>
          <p:spPr bwMode="auto">
            <a:xfrm>
              <a:off x="6735763" y="3710161"/>
              <a:ext cx="311150" cy="396875"/>
            </a:xfrm>
            <a:prstGeom prst="rect">
              <a:avLst/>
            </a:prstGeom>
            <a:noFill/>
            <a:ln w="9525">
              <a:noFill/>
              <a:miter lim="800000"/>
              <a:headEnd/>
              <a:tailEnd/>
            </a:ln>
            <a:effectLst/>
          </p:spPr>
          <p:txBody>
            <a:bodyPr wrap="none">
              <a:spAutoFit/>
            </a:bodyPr>
            <a:lstStyle/>
            <a:p>
              <a:r>
                <a:rPr lang="en-US" i="1"/>
                <a:t>a</a:t>
              </a:r>
              <a:endParaRPr lang="en-US"/>
            </a:p>
          </p:txBody>
        </p:sp>
        <p:sp>
          <p:nvSpPr>
            <p:cNvPr id="74763" name="Oval 11"/>
            <p:cNvSpPr>
              <a:spLocks noChangeArrowheads="1"/>
            </p:cNvSpPr>
            <p:nvPr/>
          </p:nvSpPr>
          <p:spPr bwMode="auto">
            <a:xfrm>
              <a:off x="2274888" y="4572173"/>
              <a:ext cx="628650" cy="6096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4764" name="Text Box 12"/>
            <p:cNvSpPr txBox="1">
              <a:spLocks noChangeArrowheads="1"/>
            </p:cNvSpPr>
            <p:nvPr/>
          </p:nvSpPr>
          <p:spPr bwMode="auto">
            <a:xfrm>
              <a:off x="2330450" y="4646786"/>
              <a:ext cx="420688" cy="396875"/>
            </a:xfrm>
            <a:prstGeom prst="rect">
              <a:avLst/>
            </a:prstGeom>
            <a:noFill/>
            <a:ln w="952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0</a:t>
              </a:r>
            </a:p>
          </p:txBody>
        </p:sp>
        <p:sp>
          <p:nvSpPr>
            <p:cNvPr id="74765" name="Oval 13"/>
            <p:cNvSpPr>
              <a:spLocks noChangeArrowheads="1"/>
            </p:cNvSpPr>
            <p:nvPr/>
          </p:nvSpPr>
          <p:spPr bwMode="auto">
            <a:xfrm>
              <a:off x="4321175" y="4580111"/>
              <a:ext cx="628650" cy="6096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4766" name="Text Box 14"/>
            <p:cNvSpPr txBox="1">
              <a:spLocks noChangeArrowheads="1"/>
            </p:cNvSpPr>
            <p:nvPr/>
          </p:nvSpPr>
          <p:spPr bwMode="auto">
            <a:xfrm>
              <a:off x="4411663" y="4646786"/>
              <a:ext cx="420687" cy="396875"/>
            </a:xfrm>
            <a:prstGeom prst="rect">
              <a:avLst/>
            </a:prstGeom>
            <a:noFill/>
            <a:ln w="2857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1</a:t>
              </a:r>
            </a:p>
          </p:txBody>
        </p:sp>
        <p:sp>
          <p:nvSpPr>
            <p:cNvPr id="74767" name="Oval 15"/>
            <p:cNvSpPr>
              <a:spLocks noChangeArrowheads="1"/>
            </p:cNvSpPr>
            <p:nvPr/>
          </p:nvSpPr>
          <p:spPr bwMode="auto">
            <a:xfrm>
              <a:off x="6003925" y="4489623"/>
              <a:ext cx="796925" cy="762000"/>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74768" name="Oval 16"/>
            <p:cNvSpPr>
              <a:spLocks noChangeArrowheads="1"/>
            </p:cNvSpPr>
            <p:nvPr/>
          </p:nvSpPr>
          <p:spPr bwMode="auto">
            <a:xfrm>
              <a:off x="6083300" y="4567411"/>
              <a:ext cx="628650" cy="6096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4769" name="Text Box 17"/>
            <p:cNvSpPr txBox="1">
              <a:spLocks noChangeArrowheads="1"/>
            </p:cNvSpPr>
            <p:nvPr/>
          </p:nvSpPr>
          <p:spPr bwMode="auto">
            <a:xfrm>
              <a:off x="6173788" y="4634086"/>
              <a:ext cx="420687" cy="396875"/>
            </a:xfrm>
            <a:prstGeom prst="rect">
              <a:avLst/>
            </a:prstGeom>
            <a:noFill/>
            <a:ln w="2857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2</a:t>
              </a:r>
            </a:p>
          </p:txBody>
        </p:sp>
        <p:sp>
          <p:nvSpPr>
            <p:cNvPr id="74770" name="Freeform 18"/>
            <p:cNvSpPr>
              <a:spLocks/>
            </p:cNvSpPr>
            <p:nvPr/>
          </p:nvSpPr>
          <p:spPr bwMode="auto">
            <a:xfrm>
              <a:off x="2874963" y="4543598"/>
              <a:ext cx="1390650" cy="220663"/>
            </a:xfrm>
            <a:custGeom>
              <a:avLst/>
              <a:gdLst/>
              <a:ahLst/>
              <a:cxnLst>
                <a:cxn ang="0">
                  <a:pos x="0" y="139"/>
                </a:cxn>
                <a:cxn ang="0">
                  <a:pos x="450" y="1"/>
                </a:cxn>
                <a:cxn ang="0">
                  <a:pos x="876" y="133"/>
                </a:cxn>
              </a:cxnLst>
              <a:rect l="0" t="0" r="r" b="b"/>
              <a:pathLst>
                <a:path w="876" h="139">
                  <a:moveTo>
                    <a:pt x="0" y="139"/>
                  </a:moveTo>
                  <a:cubicBezTo>
                    <a:pt x="75" y="116"/>
                    <a:pt x="304" y="2"/>
                    <a:pt x="450" y="1"/>
                  </a:cubicBezTo>
                  <a:cubicBezTo>
                    <a:pt x="596" y="0"/>
                    <a:pt x="787" y="106"/>
                    <a:pt x="876" y="133"/>
                  </a:cubicBezTo>
                </a:path>
              </a:pathLst>
            </a:custGeom>
            <a:noFill/>
            <a:ln w="9525">
              <a:solidFill>
                <a:schemeClr val="tx1"/>
              </a:solidFill>
              <a:round/>
              <a:headEnd type="none" w="med" len="med"/>
              <a:tailEnd type="triangle" w="med" len="med"/>
            </a:ln>
            <a:effectLst/>
          </p:spPr>
          <p:txBody>
            <a:bodyPr/>
            <a:lstStyle/>
            <a:p>
              <a:endParaRPr lang="th-TH"/>
            </a:p>
          </p:txBody>
        </p:sp>
        <p:sp>
          <p:nvSpPr>
            <p:cNvPr id="74771" name="Freeform 19"/>
            <p:cNvSpPr>
              <a:spLocks/>
            </p:cNvSpPr>
            <p:nvPr/>
          </p:nvSpPr>
          <p:spPr bwMode="auto">
            <a:xfrm flipV="1">
              <a:off x="2874963" y="5038898"/>
              <a:ext cx="1390650" cy="220663"/>
            </a:xfrm>
            <a:custGeom>
              <a:avLst/>
              <a:gdLst/>
              <a:ahLst/>
              <a:cxnLst>
                <a:cxn ang="0">
                  <a:pos x="0" y="139"/>
                </a:cxn>
                <a:cxn ang="0">
                  <a:pos x="450" y="1"/>
                </a:cxn>
                <a:cxn ang="0">
                  <a:pos x="876" y="133"/>
                </a:cxn>
              </a:cxnLst>
              <a:rect l="0" t="0" r="r" b="b"/>
              <a:pathLst>
                <a:path w="876" h="139">
                  <a:moveTo>
                    <a:pt x="0" y="139"/>
                  </a:moveTo>
                  <a:cubicBezTo>
                    <a:pt x="75" y="116"/>
                    <a:pt x="304" y="2"/>
                    <a:pt x="450" y="1"/>
                  </a:cubicBezTo>
                  <a:cubicBezTo>
                    <a:pt x="596" y="0"/>
                    <a:pt x="787" y="106"/>
                    <a:pt x="876" y="133"/>
                  </a:cubicBezTo>
                </a:path>
              </a:pathLst>
            </a:custGeom>
            <a:noFill/>
            <a:ln w="9525">
              <a:solidFill>
                <a:schemeClr val="tx1"/>
              </a:solidFill>
              <a:round/>
              <a:headEnd type="triangle" w="med" len="med"/>
              <a:tailEnd type="none" w="med" len="med"/>
            </a:ln>
            <a:effectLst/>
          </p:spPr>
          <p:txBody>
            <a:bodyPr/>
            <a:lstStyle/>
            <a:p>
              <a:endParaRPr lang="th-TH"/>
            </a:p>
          </p:txBody>
        </p:sp>
        <p:sp>
          <p:nvSpPr>
            <p:cNvPr id="74772" name="Text Box 20"/>
            <p:cNvSpPr txBox="1">
              <a:spLocks noChangeArrowheads="1"/>
            </p:cNvSpPr>
            <p:nvPr/>
          </p:nvSpPr>
          <p:spPr bwMode="auto">
            <a:xfrm>
              <a:off x="3478213" y="4205461"/>
              <a:ext cx="311150" cy="396875"/>
            </a:xfrm>
            <a:prstGeom prst="rect">
              <a:avLst/>
            </a:prstGeom>
            <a:noFill/>
            <a:ln w="9525">
              <a:noFill/>
              <a:miter lim="800000"/>
              <a:headEnd/>
              <a:tailEnd/>
            </a:ln>
            <a:effectLst/>
          </p:spPr>
          <p:txBody>
            <a:bodyPr wrap="none">
              <a:spAutoFit/>
            </a:bodyPr>
            <a:lstStyle/>
            <a:p>
              <a:r>
                <a:rPr lang="en-US" i="1"/>
                <a:t>a</a:t>
              </a:r>
              <a:endParaRPr lang="en-US"/>
            </a:p>
          </p:txBody>
        </p:sp>
        <p:sp>
          <p:nvSpPr>
            <p:cNvPr id="74773" name="Text Box 21"/>
            <p:cNvSpPr txBox="1">
              <a:spLocks noChangeArrowheads="1"/>
            </p:cNvSpPr>
            <p:nvPr/>
          </p:nvSpPr>
          <p:spPr bwMode="auto">
            <a:xfrm>
              <a:off x="5421313" y="4510261"/>
              <a:ext cx="311150" cy="396875"/>
            </a:xfrm>
            <a:prstGeom prst="rect">
              <a:avLst/>
            </a:prstGeom>
            <a:noFill/>
            <a:ln w="9525">
              <a:noFill/>
              <a:miter lim="800000"/>
              <a:headEnd/>
              <a:tailEnd/>
            </a:ln>
            <a:effectLst/>
          </p:spPr>
          <p:txBody>
            <a:bodyPr wrap="none">
              <a:spAutoFit/>
            </a:bodyPr>
            <a:lstStyle/>
            <a:p>
              <a:r>
                <a:rPr lang="en-US" i="1"/>
                <a:t>a</a:t>
              </a:r>
              <a:endParaRPr lang="en-US"/>
            </a:p>
          </p:txBody>
        </p:sp>
        <p:sp>
          <p:nvSpPr>
            <p:cNvPr id="74774" name="Text Box 22"/>
            <p:cNvSpPr txBox="1">
              <a:spLocks noChangeArrowheads="1"/>
            </p:cNvSpPr>
            <p:nvPr/>
          </p:nvSpPr>
          <p:spPr bwMode="auto">
            <a:xfrm>
              <a:off x="4735513" y="5643736"/>
              <a:ext cx="311150" cy="396875"/>
            </a:xfrm>
            <a:prstGeom prst="rect">
              <a:avLst/>
            </a:prstGeom>
            <a:noFill/>
            <a:ln w="9525">
              <a:noFill/>
              <a:miter lim="800000"/>
              <a:headEnd/>
              <a:tailEnd/>
            </a:ln>
            <a:effectLst/>
          </p:spPr>
          <p:txBody>
            <a:bodyPr wrap="none">
              <a:spAutoFit/>
            </a:bodyPr>
            <a:lstStyle/>
            <a:p>
              <a:r>
                <a:rPr lang="en-US" i="1"/>
                <a:t>b</a:t>
              </a:r>
              <a:endParaRPr lang="en-US"/>
            </a:p>
          </p:txBody>
        </p:sp>
      </p:grpSp>
      <p:sp>
        <p:nvSpPr>
          <p:cNvPr id="74775" name="Text Box 23"/>
          <p:cNvSpPr txBox="1">
            <a:spLocks noChangeArrowheads="1"/>
          </p:cNvSpPr>
          <p:nvPr/>
        </p:nvSpPr>
        <p:spPr bwMode="auto">
          <a:xfrm>
            <a:off x="895272" y="776288"/>
            <a:ext cx="7385050" cy="1355725"/>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When a string is input to a finite-state automaton, we will end at either </a:t>
            </a:r>
          </a:p>
          <a:p>
            <a:r>
              <a:rPr lang="en-US" sz="1800">
                <a:latin typeface="Arial" pitchFamily="34" charset="0"/>
                <a:cs typeface="Arial" pitchFamily="34" charset="0"/>
              </a:rPr>
              <a:t>an accepting state or a nonaccepting state.  </a:t>
            </a:r>
          </a:p>
          <a:p>
            <a:pPr>
              <a:lnSpc>
                <a:spcPct val="60000"/>
              </a:lnSpc>
            </a:pPr>
            <a:r>
              <a:rPr lang="en-US" sz="1800">
                <a:latin typeface="Arial" pitchFamily="34" charset="0"/>
                <a:cs typeface="Arial" pitchFamily="34" charset="0"/>
              </a:rPr>
              <a:t> </a:t>
            </a:r>
          </a:p>
          <a:p>
            <a:r>
              <a:rPr lang="en-US" sz="1800">
                <a:latin typeface="Arial" pitchFamily="34" charset="0"/>
                <a:cs typeface="Arial" pitchFamily="34" charset="0"/>
              </a:rPr>
              <a:t>The status of this final state determines whether the string is </a:t>
            </a:r>
            <a:r>
              <a:rPr lang="en-US" sz="1800" b="1" i="1">
                <a:latin typeface="Arial" pitchFamily="34" charset="0"/>
                <a:cs typeface="Arial" pitchFamily="34" charset="0"/>
              </a:rPr>
              <a:t>accepted</a:t>
            </a:r>
            <a:r>
              <a:rPr lang="en-US" sz="1800">
                <a:latin typeface="Arial" pitchFamily="34" charset="0"/>
                <a:cs typeface="Arial" pitchFamily="34" charset="0"/>
              </a:rPr>
              <a:t> </a:t>
            </a:r>
          </a:p>
          <a:p>
            <a:r>
              <a:rPr lang="en-US" sz="1800">
                <a:latin typeface="Arial" pitchFamily="34" charset="0"/>
                <a:cs typeface="Arial" pitchFamily="34" charset="0"/>
              </a:rPr>
              <a:t>by the finite-state automaton.</a:t>
            </a:r>
            <a:endParaRPr lang="th-TH" sz="1800">
              <a:latin typeface="Arial" pitchFamily="34" charset="0"/>
              <a:cs typeface="Arial" pitchFamily="34" charset="0"/>
            </a:endParaRPr>
          </a:p>
        </p:txBody>
      </p:sp>
      <p:sp>
        <p:nvSpPr>
          <p:cNvPr id="74779" name="Rectangle 27"/>
          <p:cNvSpPr>
            <a:spLocks noChangeArrowheads="1"/>
          </p:cNvSpPr>
          <p:nvPr/>
        </p:nvSpPr>
        <p:spPr bwMode="auto">
          <a:xfrm>
            <a:off x="611188" y="2984587"/>
            <a:ext cx="1376362" cy="396875"/>
          </a:xfrm>
          <a:prstGeom prst="rect">
            <a:avLst/>
          </a:prstGeom>
          <a:noFill/>
          <a:ln w="9525">
            <a:noFill/>
            <a:miter lim="800000"/>
            <a:headEnd/>
            <a:tailEnd/>
          </a:ln>
          <a:effectLst/>
        </p:spPr>
        <p:txBody>
          <a:bodyPr wrap="none">
            <a:spAutoFit/>
          </a:bodyPr>
          <a:lstStyle/>
          <a:p>
            <a:r>
              <a:rPr lang="en-US"/>
              <a:t>E</a:t>
            </a:r>
            <a:r>
              <a:rPr lang="en-US" sz="1600"/>
              <a:t>XAMPLE    </a:t>
            </a:r>
          </a:p>
        </p:txBody>
      </p:sp>
      <p:sp>
        <p:nvSpPr>
          <p:cNvPr id="74780" name="Text Box 28"/>
          <p:cNvSpPr txBox="1">
            <a:spLocks noChangeArrowheads="1"/>
          </p:cNvSpPr>
          <p:nvPr/>
        </p:nvSpPr>
        <p:spPr bwMode="auto">
          <a:xfrm>
            <a:off x="1446213" y="6351674"/>
            <a:ext cx="6061075" cy="396875"/>
          </a:xfrm>
          <a:prstGeom prst="rect">
            <a:avLst/>
          </a:prstGeom>
          <a:noFill/>
          <a:ln w="9525">
            <a:noFill/>
            <a:miter lim="800000"/>
            <a:headEnd/>
            <a:tailEnd/>
          </a:ln>
          <a:effectLst/>
        </p:spPr>
        <p:txBody>
          <a:bodyPr wrap="none">
            <a:spAutoFit/>
          </a:bodyPr>
          <a:lstStyle/>
          <a:p>
            <a:r>
              <a:rPr lang="en-US"/>
              <a:t>The string </a:t>
            </a:r>
            <a:r>
              <a:rPr lang="en-US" i="1"/>
              <a:t>abaa</a:t>
            </a:r>
            <a:r>
              <a:rPr lang="en-US"/>
              <a:t> is accepted by this finite-state automaton.</a:t>
            </a:r>
            <a:endParaRPr lang="th-TH"/>
          </a:p>
        </p:txBody>
      </p:sp>
      <p:sp>
        <p:nvSpPr>
          <p:cNvPr id="74785" name="Text Box 33"/>
          <p:cNvSpPr txBox="1">
            <a:spLocks noChangeArrowheads="1"/>
          </p:cNvSpPr>
          <p:nvPr/>
        </p:nvSpPr>
        <p:spPr bwMode="auto">
          <a:xfrm>
            <a:off x="342900" y="60325"/>
            <a:ext cx="5729582" cy="400110"/>
          </a:xfrm>
          <a:prstGeom prst="rect">
            <a:avLst/>
          </a:prstGeom>
          <a:noFill/>
          <a:ln w="9525">
            <a:noFill/>
            <a:miter lim="800000"/>
            <a:headEnd/>
            <a:tailEnd/>
          </a:ln>
          <a:effectLst/>
        </p:spPr>
        <p:txBody>
          <a:bodyPr wrap="none">
            <a:spAutoFit/>
          </a:bodyPr>
          <a:lstStyle/>
          <a:p>
            <a:r>
              <a:rPr lang="en-US" b="1" dirty="0">
                <a:latin typeface="Arial" pitchFamily="34" charset="0"/>
                <a:cs typeface="Arial" pitchFamily="34" charset="0"/>
              </a:rPr>
              <a:t>Strings </a:t>
            </a:r>
            <a:r>
              <a:rPr lang="en-US" b="1" i="1" dirty="0">
                <a:latin typeface="Arial" pitchFamily="34" charset="0"/>
                <a:cs typeface="Arial" pitchFamily="34" charset="0"/>
              </a:rPr>
              <a:t>Accepted </a:t>
            </a:r>
            <a:r>
              <a:rPr lang="en-US" b="1" dirty="0">
                <a:latin typeface="Arial" pitchFamily="34" charset="0"/>
                <a:cs typeface="Arial" pitchFamily="34" charset="0"/>
              </a:rPr>
              <a:t>by a Finite-state Automaton</a:t>
            </a:r>
            <a:endParaRPr lang="th-TH" b="1" dirty="0">
              <a:latin typeface="Arial" pitchFamily="34" charset="0"/>
            </a:endParaRPr>
          </a:p>
        </p:txBody>
      </p:sp>
      <p:cxnSp>
        <p:nvCxnSpPr>
          <p:cNvPr id="30" name="Straight Connector 29"/>
          <p:cNvCxnSpPr/>
          <p:nvPr/>
        </p:nvCxnSpPr>
        <p:spPr bwMode="auto">
          <a:xfrm>
            <a:off x="0" y="2755229"/>
            <a:ext cx="9144000" cy="0"/>
          </a:xfrm>
          <a:prstGeom prst="line">
            <a:avLst/>
          </a:prstGeom>
          <a:solidFill>
            <a:schemeClr val="accent1"/>
          </a:solidFill>
          <a:ln w="50800" cap="flat" cmpd="sng" algn="ctr">
            <a:solidFill>
              <a:schemeClr val="bg1">
                <a:lumMod val="50000"/>
              </a:schemeClr>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08560"/>
            <a:ext cx="1905000" cy="457200"/>
          </a:xfrm>
        </p:spPr>
        <p:txBody>
          <a:bodyPr/>
          <a:lstStyle/>
          <a:p>
            <a:fld id="{FAF8AD60-0EEE-42AC-9D6A-192C3D7DC654}" type="slidenum">
              <a:rPr lang="en-US" smtClean="0"/>
              <a:pPr/>
              <a:t>15</a:t>
            </a:fld>
            <a:endParaRPr lang="en-US"/>
          </a:p>
        </p:txBody>
      </p:sp>
      <p:cxnSp>
        <p:nvCxnSpPr>
          <p:cNvPr id="3" name="Straight Connector 2"/>
          <p:cNvCxnSpPr/>
          <p:nvPr/>
        </p:nvCxnSpPr>
        <p:spPr bwMode="auto">
          <a:xfrm rot="5400000">
            <a:off x="1227240" y="3416968"/>
            <a:ext cx="6858000" cy="24065"/>
          </a:xfrm>
          <a:prstGeom prst="line">
            <a:avLst/>
          </a:prstGeom>
          <a:solidFill>
            <a:schemeClr val="accent1"/>
          </a:solidFill>
          <a:ln w="50800" cap="flat" cmpd="sng" algn="ctr">
            <a:solidFill>
              <a:schemeClr val="bg1">
                <a:lumMod val="50000"/>
              </a:schemeClr>
            </a:solidFill>
            <a:prstDash val="solid"/>
            <a:round/>
            <a:headEnd type="none" w="med" len="med"/>
            <a:tailEnd type="none" w="med" len="med"/>
          </a:ln>
          <a:effectLst/>
        </p:spPr>
      </p:cxnSp>
      <p:sp>
        <p:nvSpPr>
          <p:cNvPr id="7" name="TextBox 6"/>
          <p:cNvSpPr txBox="1"/>
          <p:nvPr/>
        </p:nvSpPr>
        <p:spPr>
          <a:xfrm>
            <a:off x="782028" y="240605"/>
            <a:ext cx="3443571" cy="400110"/>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Arial" pitchFamily="34" charset="0"/>
                <a:cs typeface="Arial" pitchFamily="34" charset="0"/>
              </a:rPr>
              <a:t>Finite State Machine (FSM)</a:t>
            </a:r>
            <a:endParaRPr lang="th-TH" b="1" dirty="0">
              <a:effectLst>
                <a:outerShdw blurRad="38100" dist="38100" dir="2700000" algn="tl">
                  <a:srgbClr val="000000">
                    <a:alpha val="43137"/>
                  </a:srgbClr>
                </a:outerShdw>
              </a:effectLst>
              <a:latin typeface="Arial" pitchFamily="34" charset="0"/>
            </a:endParaRPr>
          </a:p>
        </p:txBody>
      </p:sp>
      <p:sp>
        <p:nvSpPr>
          <p:cNvPr id="8" name="TextBox 7"/>
          <p:cNvSpPr txBox="1"/>
          <p:nvPr/>
        </p:nvSpPr>
        <p:spPr>
          <a:xfrm>
            <a:off x="5157532" y="248652"/>
            <a:ext cx="3735446" cy="400110"/>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Arial" pitchFamily="34" charset="0"/>
                <a:cs typeface="Arial" pitchFamily="34" charset="0"/>
              </a:rPr>
              <a:t>Finite State Automaton (FSA)</a:t>
            </a:r>
            <a:endParaRPr lang="th-TH" b="1" dirty="0">
              <a:effectLst>
                <a:outerShdw blurRad="38100" dist="38100" dir="2700000" algn="tl">
                  <a:srgbClr val="000000">
                    <a:alpha val="43137"/>
                  </a:srgbClr>
                </a:outerShdw>
              </a:effectLst>
              <a:latin typeface="Arial" pitchFamily="34" charset="0"/>
            </a:endParaRPr>
          </a:p>
        </p:txBody>
      </p:sp>
      <p:grpSp>
        <p:nvGrpSpPr>
          <p:cNvPr id="70" name="Group 69"/>
          <p:cNvGrpSpPr/>
          <p:nvPr/>
        </p:nvGrpSpPr>
        <p:grpSpPr>
          <a:xfrm>
            <a:off x="4810705" y="774888"/>
            <a:ext cx="4205971" cy="2956720"/>
            <a:chOff x="4810705" y="774888"/>
            <a:chExt cx="4205971" cy="2956720"/>
          </a:xfrm>
        </p:grpSpPr>
        <p:sp>
          <p:nvSpPr>
            <p:cNvPr id="39" name="Line 4"/>
            <p:cNvSpPr>
              <a:spLocks noChangeShapeType="1"/>
            </p:cNvSpPr>
            <p:nvPr/>
          </p:nvSpPr>
          <p:spPr bwMode="auto">
            <a:xfrm>
              <a:off x="5753165" y="2859352"/>
              <a:ext cx="1023894" cy="119"/>
            </a:xfrm>
            <a:prstGeom prst="line">
              <a:avLst/>
            </a:prstGeom>
            <a:noFill/>
            <a:ln w="9525">
              <a:solidFill>
                <a:schemeClr val="tx1"/>
              </a:solidFill>
              <a:round/>
              <a:headEnd/>
              <a:tailEnd type="triangle" w="med" len="med"/>
            </a:ln>
            <a:effectLst/>
          </p:spPr>
          <p:txBody>
            <a:bodyPr/>
            <a:lstStyle/>
            <a:p>
              <a:endParaRPr lang="th-TH"/>
            </a:p>
          </p:txBody>
        </p:sp>
        <p:sp>
          <p:nvSpPr>
            <p:cNvPr id="9" name="Freeform 2"/>
            <p:cNvSpPr>
              <a:spLocks/>
            </p:cNvSpPr>
            <p:nvPr/>
          </p:nvSpPr>
          <p:spPr bwMode="auto">
            <a:xfrm>
              <a:off x="5739064" y="2895155"/>
              <a:ext cx="2919369" cy="503364"/>
            </a:xfrm>
            <a:custGeom>
              <a:avLst/>
              <a:gdLst/>
              <a:ahLst/>
              <a:cxnLst>
                <a:cxn ang="0">
                  <a:pos x="0" y="84"/>
                </a:cxn>
                <a:cxn ang="0">
                  <a:pos x="1282" y="413"/>
                </a:cxn>
                <a:cxn ang="0">
                  <a:pos x="2466" y="0"/>
                </a:cxn>
              </a:cxnLst>
              <a:rect l="0" t="0" r="r" b="b"/>
              <a:pathLst>
                <a:path w="2466" h="427">
                  <a:moveTo>
                    <a:pt x="0" y="84"/>
                  </a:moveTo>
                  <a:cubicBezTo>
                    <a:pt x="214" y="139"/>
                    <a:pt x="871" y="427"/>
                    <a:pt x="1282" y="413"/>
                  </a:cubicBezTo>
                  <a:cubicBezTo>
                    <a:pt x="1693" y="399"/>
                    <a:pt x="2219" y="86"/>
                    <a:pt x="2466" y="0"/>
                  </a:cubicBezTo>
                </a:path>
              </a:pathLst>
            </a:custGeom>
            <a:noFill/>
            <a:ln w="9525">
              <a:solidFill>
                <a:schemeClr val="tx1"/>
              </a:solidFill>
              <a:round/>
              <a:headEnd type="triangle" w="med" len="med"/>
              <a:tailEnd type="none" w="med" len="med"/>
            </a:ln>
            <a:effectLst/>
          </p:spPr>
          <p:txBody>
            <a:bodyPr/>
            <a:lstStyle/>
            <a:p>
              <a:endParaRPr lang="th-TH"/>
            </a:p>
          </p:txBody>
        </p:sp>
        <p:sp>
          <p:nvSpPr>
            <p:cNvPr id="10" name="Freeform 3"/>
            <p:cNvSpPr>
              <a:spLocks/>
            </p:cNvSpPr>
            <p:nvPr/>
          </p:nvSpPr>
          <p:spPr bwMode="auto">
            <a:xfrm rot="2435682">
              <a:off x="8539526" y="2237141"/>
              <a:ext cx="434855" cy="470356"/>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11" name="Line 4"/>
            <p:cNvSpPr>
              <a:spLocks noChangeShapeType="1"/>
            </p:cNvSpPr>
            <p:nvPr/>
          </p:nvSpPr>
          <p:spPr bwMode="auto">
            <a:xfrm>
              <a:off x="7370299" y="2859353"/>
              <a:ext cx="762217" cy="0"/>
            </a:xfrm>
            <a:prstGeom prst="line">
              <a:avLst/>
            </a:prstGeom>
            <a:noFill/>
            <a:ln w="9525">
              <a:solidFill>
                <a:schemeClr val="tx1"/>
              </a:solidFill>
              <a:round/>
              <a:headEnd/>
              <a:tailEnd type="triangle" w="med" len="med"/>
            </a:ln>
            <a:effectLst/>
          </p:spPr>
          <p:txBody>
            <a:bodyPr/>
            <a:lstStyle/>
            <a:p>
              <a:endParaRPr lang="th-TH"/>
            </a:p>
          </p:txBody>
        </p:sp>
        <p:sp>
          <p:nvSpPr>
            <p:cNvPr id="12" name="Oval 5"/>
            <p:cNvSpPr>
              <a:spLocks noChangeArrowheads="1"/>
            </p:cNvSpPr>
            <p:nvPr/>
          </p:nvSpPr>
          <p:spPr bwMode="auto">
            <a:xfrm>
              <a:off x="6780231" y="2599267"/>
              <a:ext cx="585769" cy="550334"/>
            </a:xfrm>
            <a:prstGeom prst="ellipse">
              <a:avLst/>
            </a:prstGeom>
            <a:solidFill>
              <a:schemeClr val="bg1"/>
            </a:solidFill>
            <a:ln w="19050">
              <a:solidFill>
                <a:schemeClr val="tx1"/>
              </a:solidFill>
              <a:round/>
              <a:headEnd/>
              <a:tailEnd/>
            </a:ln>
            <a:effectLst/>
          </p:spPr>
          <p:txBody>
            <a:bodyPr wrap="none" anchor="ctr"/>
            <a:lstStyle/>
            <a:p>
              <a:endParaRPr lang="th-TH"/>
            </a:p>
          </p:txBody>
        </p:sp>
        <p:sp>
          <p:nvSpPr>
            <p:cNvPr id="13" name="Line 6"/>
            <p:cNvSpPr>
              <a:spLocks noChangeShapeType="1"/>
            </p:cNvSpPr>
            <p:nvPr/>
          </p:nvSpPr>
          <p:spPr bwMode="auto">
            <a:xfrm>
              <a:off x="4810705" y="2859353"/>
              <a:ext cx="483715" cy="0"/>
            </a:xfrm>
            <a:prstGeom prst="line">
              <a:avLst/>
            </a:prstGeom>
            <a:noFill/>
            <a:ln w="9525">
              <a:solidFill>
                <a:schemeClr val="tx1"/>
              </a:solidFill>
              <a:round/>
              <a:headEnd/>
              <a:tailEnd type="triangle" w="med" len="med"/>
            </a:ln>
            <a:effectLst/>
          </p:spPr>
          <p:txBody>
            <a:bodyPr/>
            <a:lstStyle/>
            <a:p>
              <a:endParaRPr lang="th-TH"/>
            </a:p>
          </p:txBody>
        </p:sp>
        <p:sp>
          <p:nvSpPr>
            <p:cNvPr id="14" name="Freeform 7"/>
            <p:cNvSpPr>
              <a:spLocks/>
            </p:cNvSpPr>
            <p:nvPr/>
          </p:nvSpPr>
          <p:spPr bwMode="auto">
            <a:xfrm>
              <a:off x="6850309" y="1108078"/>
              <a:ext cx="439741" cy="537551"/>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15" name="Text Box 8"/>
            <p:cNvSpPr txBox="1">
              <a:spLocks noChangeArrowheads="1"/>
            </p:cNvSpPr>
            <p:nvPr/>
          </p:nvSpPr>
          <p:spPr bwMode="auto">
            <a:xfrm>
              <a:off x="6938675" y="774888"/>
              <a:ext cx="300082" cy="369332"/>
            </a:xfrm>
            <a:prstGeom prst="rect">
              <a:avLst/>
            </a:prstGeom>
            <a:noFill/>
            <a:ln w="9525">
              <a:noFill/>
              <a:miter lim="800000"/>
              <a:headEnd/>
              <a:tailEnd/>
            </a:ln>
            <a:effectLst/>
          </p:spPr>
          <p:txBody>
            <a:bodyPr wrap="none">
              <a:spAutoFit/>
            </a:bodyPr>
            <a:lstStyle/>
            <a:p>
              <a:r>
                <a:rPr lang="en-US" sz="1800" i="1" dirty="0"/>
                <a:t>b</a:t>
              </a:r>
              <a:endParaRPr lang="en-US" sz="1800" dirty="0"/>
            </a:p>
          </p:txBody>
        </p:sp>
        <p:sp>
          <p:nvSpPr>
            <p:cNvPr id="17" name="Text Box 10"/>
            <p:cNvSpPr txBox="1">
              <a:spLocks noChangeArrowheads="1"/>
            </p:cNvSpPr>
            <p:nvPr/>
          </p:nvSpPr>
          <p:spPr bwMode="auto">
            <a:xfrm>
              <a:off x="7708610" y="1923776"/>
              <a:ext cx="300082" cy="369332"/>
            </a:xfrm>
            <a:prstGeom prst="rect">
              <a:avLst/>
            </a:prstGeom>
            <a:noFill/>
            <a:ln w="9525">
              <a:noFill/>
              <a:miter lim="800000"/>
              <a:headEnd/>
              <a:tailEnd/>
            </a:ln>
            <a:effectLst/>
          </p:spPr>
          <p:txBody>
            <a:bodyPr wrap="none">
              <a:spAutoFit/>
            </a:bodyPr>
            <a:lstStyle/>
            <a:p>
              <a:r>
                <a:rPr lang="en-US" sz="1800" i="1" dirty="0"/>
                <a:t>a</a:t>
              </a:r>
              <a:endParaRPr lang="en-US" sz="1800" dirty="0"/>
            </a:p>
          </p:txBody>
        </p:sp>
        <p:sp>
          <p:nvSpPr>
            <p:cNvPr id="18" name="Oval 11"/>
            <p:cNvSpPr>
              <a:spLocks noChangeArrowheads="1"/>
            </p:cNvSpPr>
            <p:nvPr/>
          </p:nvSpPr>
          <p:spPr bwMode="auto">
            <a:xfrm>
              <a:off x="5294420" y="2640089"/>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19" name="Text Box 12"/>
            <p:cNvSpPr txBox="1">
              <a:spLocks noChangeArrowheads="1"/>
            </p:cNvSpPr>
            <p:nvPr/>
          </p:nvSpPr>
          <p:spPr bwMode="auto">
            <a:xfrm>
              <a:off x="5337172" y="2627758"/>
              <a:ext cx="323698" cy="294710"/>
            </a:xfrm>
            <a:prstGeom prst="rect">
              <a:avLst/>
            </a:prstGeom>
            <a:noFill/>
            <a:ln w="9525">
              <a:noFill/>
              <a:miter lim="800000"/>
              <a:headEnd/>
              <a:tailEnd/>
            </a:ln>
            <a:effectLst/>
          </p:spPr>
          <p:txBody>
            <a:bodyPr wrap="none">
              <a:spAutoFit/>
            </a:bodyPr>
            <a:lstStyle/>
            <a:p>
              <a:r>
                <a:rPr lang="en-US" b="1" i="1" dirty="0">
                  <a:sym typeface="Symbol" pitchFamily="18" charset="2"/>
                </a:rPr>
                <a:t></a:t>
              </a:r>
              <a:r>
                <a:rPr lang="en-US" baseline="-25000" dirty="0">
                  <a:sym typeface="Symbol" pitchFamily="18" charset="2"/>
                </a:rPr>
                <a:t>0</a:t>
              </a:r>
            </a:p>
          </p:txBody>
        </p:sp>
        <p:sp>
          <p:nvSpPr>
            <p:cNvPr id="20" name="Oval 13"/>
            <p:cNvSpPr>
              <a:spLocks noChangeArrowheads="1"/>
            </p:cNvSpPr>
            <p:nvPr/>
          </p:nvSpPr>
          <p:spPr bwMode="auto">
            <a:xfrm>
              <a:off x="6832838" y="2645983"/>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21" name="Text Box 14"/>
            <p:cNvSpPr txBox="1">
              <a:spLocks noChangeArrowheads="1"/>
            </p:cNvSpPr>
            <p:nvPr/>
          </p:nvSpPr>
          <p:spPr bwMode="auto">
            <a:xfrm>
              <a:off x="6877063" y="2619291"/>
              <a:ext cx="323697" cy="294710"/>
            </a:xfrm>
            <a:prstGeom prst="rect">
              <a:avLst/>
            </a:prstGeom>
            <a:noFill/>
            <a:ln w="28575">
              <a:noFill/>
              <a:miter lim="800000"/>
              <a:headEnd/>
              <a:tailEnd/>
            </a:ln>
            <a:effectLst/>
          </p:spPr>
          <p:txBody>
            <a:bodyPr wrap="none">
              <a:spAutoFit/>
            </a:bodyPr>
            <a:lstStyle/>
            <a:p>
              <a:r>
                <a:rPr lang="en-US" b="1" i="1" dirty="0">
                  <a:sym typeface="Symbol" pitchFamily="18" charset="2"/>
                </a:rPr>
                <a:t></a:t>
              </a:r>
              <a:r>
                <a:rPr lang="en-US" baseline="-25000" dirty="0">
                  <a:sym typeface="Symbol" pitchFamily="18" charset="2"/>
                </a:rPr>
                <a:t>1</a:t>
              </a:r>
            </a:p>
          </p:txBody>
        </p:sp>
        <p:sp>
          <p:nvSpPr>
            <p:cNvPr id="22" name="Oval 15"/>
            <p:cNvSpPr>
              <a:spLocks noChangeArrowheads="1"/>
            </p:cNvSpPr>
            <p:nvPr/>
          </p:nvSpPr>
          <p:spPr bwMode="auto">
            <a:xfrm>
              <a:off x="8136466" y="2582332"/>
              <a:ext cx="584201" cy="558801"/>
            </a:xfrm>
            <a:prstGeom prst="ellipse">
              <a:avLst/>
            </a:prstGeom>
            <a:solidFill>
              <a:schemeClr val="bg1"/>
            </a:solidFill>
            <a:ln w="19050">
              <a:solidFill>
                <a:schemeClr val="tx1"/>
              </a:solidFill>
              <a:round/>
              <a:headEnd/>
              <a:tailEnd/>
            </a:ln>
            <a:effectLst/>
          </p:spPr>
          <p:txBody>
            <a:bodyPr wrap="none" anchor="ctr"/>
            <a:lstStyle/>
            <a:p>
              <a:endParaRPr lang="th-TH"/>
            </a:p>
          </p:txBody>
        </p:sp>
        <p:sp>
          <p:nvSpPr>
            <p:cNvPr id="23" name="Oval 16"/>
            <p:cNvSpPr>
              <a:spLocks noChangeArrowheads="1"/>
            </p:cNvSpPr>
            <p:nvPr/>
          </p:nvSpPr>
          <p:spPr bwMode="auto">
            <a:xfrm>
              <a:off x="8188705" y="2636552"/>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24" name="Text Box 17"/>
            <p:cNvSpPr txBox="1">
              <a:spLocks noChangeArrowheads="1"/>
            </p:cNvSpPr>
            <p:nvPr/>
          </p:nvSpPr>
          <p:spPr bwMode="auto">
            <a:xfrm>
              <a:off x="8224463" y="2618328"/>
              <a:ext cx="425116" cy="400110"/>
            </a:xfrm>
            <a:prstGeom prst="rect">
              <a:avLst/>
            </a:prstGeom>
            <a:noFill/>
            <a:ln w="28575">
              <a:noFill/>
              <a:miter lim="800000"/>
              <a:headEnd/>
              <a:tailEnd/>
            </a:ln>
            <a:effectLst/>
          </p:spPr>
          <p:txBody>
            <a:bodyPr wrap="none">
              <a:spAutoFit/>
            </a:bodyPr>
            <a:lstStyle/>
            <a:p>
              <a:r>
                <a:rPr lang="en-US" b="1" i="1" dirty="0" smtClean="0">
                  <a:sym typeface="Symbol" pitchFamily="18" charset="2"/>
                </a:rPr>
                <a:t></a:t>
              </a:r>
              <a:r>
                <a:rPr lang="en-US" baseline="-25000" dirty="0" smtClean="0">
                  <a:sym typeface="Symbol" pitchFamily="18" charset="2"/>
                </a:rPr>
                <a:t>4</a:t>
              </a:r>
              <a:endParaRPr lang="en-US" baseline="-25000" dirty="0">
                <a:sym typeface="Symbol" pitchFamily="18" charset="2"/>
              </a:endParaRPr>
            </a:p>
          </p:txBody>
        </p:sp>
        <p:sp>
          <p:nvSpPr>
            <p:cNvPr id="28" name="Text Box 21"/>
            <p:cNvSpPr txBox="1">
              <a:spLocks noChangeArrowheads="1"/>
            </p:cNvSpPr>
            <p:nvPr/>
          </p:nvSpPr>
          <p:spPr bwMode="auto">
            <a:xfrm>
              <a:off x="7518466" y="2509444"/>
              <a:ext cx="300082" cy="369332"/>
            </a:xfrm>
            <a:prstGeom prst="rect">
              <a:avLst/>
            </a:prstGeom>
            <a:noFill/>
            <a:ln w="9525">
              <a:noFill/>
              <a:miter lim="800000"/>
              <a:headEnd/>
              <a:tailEnd/>
            </a:ln>
            <a:effectLst/>
          </p:spPr>
          <p:txBody>
            <a:bodyPr wrap="none">
              <a:spAutoFit/>
            </a:bodyPr>
            <a:lstStyle/>
            <a:p>
              <a:r>
                <a:rPr lang="en-US" sz="1800" i="1" dirty="0"/>
                <a:t>a</a:t>
              </a:r>
              <a:endParaRPr lang="en-US" sz="1800" dirty="0"/>
            </a:p>
          </p:txBody>
        </p:sp>
        <p:sp>
          <p:nvSpPr>
            <p:cNvPr id="29" name="Text Box 22"/>
            <p:cNvSpPr txBox="1">
              <a:spLocks noChangeArrowheads="1"/>
            </p:cNvSpPr>
            <p:nvPr/>
          </p:nvSpPr>
          <p:spPr bwMode="auto">
            <a:xfrm>
              <a:off x="6957801" y="3362276"/>
              <a:ext cx="300082" cy="369332"/>
            </a:xfrm>
            <a:prstGeom prst="rect">
              <a:avLst/>
            </a:prstGeom>
            <a:noFill/>
            <a:ln w="9525">
              <a:noFill/>
              <a:miter lim="800000"/>
              <a:headEnd/>
              <a:tailEnd/>
            </a:ln>
            <a:effectLst/>
          </p:spPr>
          <p:txBody>
            <a:bodyPr wrap="none">
              <a:spAutoFit/>
            </a:bodyPr>
            <a:lstStyle/>
            <a:p>
              <a:r>
                <a:rPr lang="en-US" sz="1800" i="1" dirty="0"/>
                <a:t>b</a:t>
              </a:r>
              <a:endParaRPr lang="en-US" sz="1800" dirty="0"/>
            </a:p>
          </p:txBody>
        </p:sp>
        <p:sp>
          <p:nvSpPr>
            <p:cNvPr id="35" name="Oval 16"/>
            <p:cNvSpPr>
              <a:spLocks noChangeArrowheads="1"/>
            </p:cNvSpPr>
            <p:nvPr/>
          </p:nvSpPr>
          <p:spPr bwMode="auto">
            <a:xfrm>
              <a:off x="6834036" y="1586686"/>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36" name="Text Box 17"/>
            <p:cNvSpPr txBox="1">
              <a:spLocks noChangeArrowheads="1"/>
            </p:cNvSpPr>
            <p:nvPr/>
          </p:nvSpPr>
          <p:spPr bwMode="auto">
            <a:xfrm>
              <a:off x="6869794" y="1576929"/>
              <a:ext cx="425116" cy="400110"/>
            </a:xfrm>
            <a:prstGeom prst="rect">
              <a:avLst/>
            </a:prstGeom>
            <a:noFill/>
            <a:ln w="28575">
              <a:noFill/>
              <a:miter lim="800000"/>
              <a:headEnd/>
              <a:tailEnd/>
            </a:ln>
            <a:effectLst/>
          </p:spPr>
          <p:txBody>
            <a:bodyPr wrap="none">
              <a:spAutoFit/>
            </a:bodyPr>
            <a:lstStyle/>
            <a:p>
              <a:r>
                <a:rPr lang="en-US" b="1" i="1" dirty="0" smtClean="0">
                  <a:sym typeface="Symbol" pitchFamily="18" charset="2"/>
                </a:rPr>
                <a:t></a:t>
              </a:r>
              <a:r>
                <a:rPr lang="en-US" baseline="-25000" dirty="0" smtClean="0">
                  <a:sym typeface="Symbol" pitchFamily="18" charset="2"/>
                </a:rPr>
                <a:t>3</a:t>
              </a:r>
              <a:endParaRPr lang="en-US" baseline="-25000" dirty="0">
                <a:sym typeface="Symbol" pitchFamily="18" charset="2"/>
              </a:endParaRPr>
            </a:p>
          </p:txBody>
        </p:sp>
        <p:sp>
          <p:nvSpPr>
            <p:cNvPr id="37" name="Line 4"/>
            <p:cNvSpPr>
              <a:spLocks noChangeShapeType="1"/>
            </p:cNvSpPr>
            <p:nvPr/>
          </p:nvSpPr>
          <p:spPr bwMode="auto">
            <a:xfrm flipV="1">
              <a:off x="5690937" y="1900989"/>
              <a:ext cx="1167063" cy="806114"/>
            </a:xfrm>
            <a:prstGeom prst="line">
              <a:avLst/>
            </a:prstGeom>
            <a:noFill/>
            <a:ln w="9525">
              <a:solidFill>
                <a:schemeClr val="tx1"/>
              </a:solidFill>
              <a:round/>
              <a:headEnd/>
              <a:tailEnd type="triangle" w="med" len="med"/>
            </a:ln>
            <a:effectLst/>
          </p:spPr>
          <p:txBody>
            <a:bodyPr/>
            <a:lstStyle/>
            <a:p>
              <a:endParaRPr lang="th-TH"/>
            </a:p>
          </p:txBody>
        </p:sp>
        <p:sp>
          <p:nvSpPr>
            <p:cNvPr id="38" name="Text Box 8"/>
            <p:cNvSpPr txBox="1">
              <a:spLocks noChangeArrowheads="1"/>
            </p:cNvSpPr>
            <p:nvPr/>
          </p:nvSpPr>
          <p:spPr bwMode="auto">
            <a:xfrm>
              <a:off x="6022896" y="2004825"/>
              <a:ext cx="300082" cy="369332"/>
            </a:xfrm>
            <a:prstGeom prst="rect">
              <a:avLst/>
            </a:prstGeom>
            <a:noFill/>
            <a:ln w="9525">
              <a:noFill/>
              <a:miter lim="800000"/>
              <a:headEnd/>
              <a:tailEnd/>
            </a:ln>
            <a:effectLst/>
          </p:spPr>
          <p:txBody>
            <a:bodyPr wrap="none">
              <a:spAutoFit/>
            </a:bodyPr>
            <a:lstStyle/>
            <a:p>
              <a:r>
                <a:rPr lang="en-US" sz="1800" i="1" dirty="0"/>
                <a:t>b</a:t>
              </a:r>
              <a:endParaRPr lang="en-US" sz="1800" dirty="0"/>
            </a:p>
          </p:txBody>
        </p:sp>
        <p:sp>
          <p:nvSpPr>
            <p:cNvPr id="40" name="Text Box 21"/>
            <p:cNvSpPr txBox="1">
              <a:spLocks noChangeArrowheads="1"/>
            </p:cNvSpPr>
            <p:nvPr/>
          </p:nvSpPr>
          <p:spPr bwMode="auto">
            <a:xfrm>
              <a:off x="6138408" y="2509444"/>
              <a:ext cx="300082" cy="369332"/>
            </a:xfrm>
            <a:prstGeom prst="rect">
              <a:avLst/>
            </a:prstGeom>
            <a:noFill/>
            <a:ln w="9525">
              <a:noFill/>
              <a:miter lim="800000"/>
              <a:headEnd/>
              <a:tailEnd/>
            </a:ln>
            <a:effectLst/>
          </p:spPr>
          <p:txBody>
            <a:bodyPr wrap="none">
              <a:spAutoFit/>
            </a:bodyPr>
            <a:lstStyle/>
            <a:p>
              <a:r>
                <a:rPr lang="en-US" sz="1800" i="1" dirty="0"/>
                <a:t>a</a:t>
              </a:r>
              <a:endParaRPr lang="en-US" sz="1800" dirty="0"/>
            </a:p>
          </p:txBody>
        </p:sp>
        <p:sp>
          <p:nvSpPr>
            <p:cNvPr id="41" name="Line 4"/>
            <p:cNvSpPr>
              <a:spLocks noChangeShapeType="1"/>
            </p:cNvSpPr>
            <p:nvPr/>
          </p:nvSpPr>
          <p:spPr bwMode="auto">
            <a:xfrm flipV="1">
              <a:off x="7073391" y="2038205"/>
              <a:ext cx="8467" cy="550334"/>
            </a:xfrm>
            <a:prstGeom prst="line">
              <a:avLst/>
            </a:prstGeom>
            <a:noFill/>
            <a:ln w="9525">
              <a:solidFill>
                <a:schemeClr val="tx1"/>
              </a:solidFill>
              <a:round/>
              <a:headEnd/>
              <a:tailEnd type="triangle" w="med" len="med"/>
            </a:ln>
            <a:effectLst/>
          </p:spPr>
          <p:txBody>
            <a:bodyPr/>
            <a:lstStyle/>
            <a:p>
              <a:endParaRPr lang="th-TH"/>
            </a:p>
          </p:txBody>
        </p:sp>
        <p:sp>
          <p:nvSpPr>
            <p:cNvPr id="42" name="Text Box 8"/>
            <p:cNvSpPr txBox="1">
              <a:spLocks noChangeArrowheads="1"/>
            </p:cNvSpPr>
            <p:nvPr/>
          </p:nvSpPr>
          <p:spPr bwMode="auto">
            <a:xfrm>
              <a:off x="7065631" y="2138060"/>
              <a:ext cx="300082" cy="369332"/>
            </a:xfrm>
            <a:prstGeom prst="rect">
              <a:avLst/>
            </a:prstGeom>
            <a:noFill/>
            <a:ln w="9525">
              <a:noFill/>
              <a:miter lim="800000"/>
              <a:headEnd/>
              <a:tailEnd/>
            </a:ln>
            <a:effectLst/>
          </p:spPr>
          <p:txBody>
            <a:bodyPr wrap="none">
              <a:spAutoFit/>
            </a:bodyPr>
            <a:lstStyle/>
            <a:p>
              <a:r>
                <a:rPr lang="en-US" sz="1800" i="1" dirty="0"/>
                <a:t>b</a:t>
              </a:r>
              <a:endParaRPr lang="en-US" sz="1800" dirty="0"/>
            </a:p>
          </p:txBody>
        </p:sp>
        <p:sp>
          <p:nvSpPr>
            <p:cNvPr id="43" name="Line 4"/>
            <p:cNvSpPr>
              <a:spLocks noChangeShapeType="1"/>
            </p:cNvSpPr>
            <p:nvPr/>
          </p:nvSpPr>
          <p:spPr bwMode="auto">
            <a:xfrm>
              <a:off x="7301992" y="1902739"/>
              <a:ext cx="956733" cy="711199"/>
            </a:xfrm>
            <a:prstGeom prst="line">
              <a:avLst/>
            </a:prstGeom>
            <a:noFill/>
            <a:ln w="9525">
              <a:solidFill>
                <a:schemeClr val="tx1"/>
              </a:solidFill>
              <a:round/>
              <a:headEnd/>
              <a:tailEnd type="triangle" w="med" len="med"/>
            </a:ln>
            <a:effectLst/>
          </p:spPr>
          <p:txBody>
            <a:bodyPr/>
            <a:lstStyle/>
            <a:p>
              <a:endParaRPr lang="th-TH"/>
            </a:p>
          </p:txBody>
        </p:sp>
        <p:sp>
          <p:nvSpPr>
            <p:cNvPr id="44" name="Text Box 10"/>
            <p:cNvSpPr txBox="1">
              <a:spLocks noChangeArrowheads="1"/>
            </p:cNvSpPr>
            <p:nvPr/>
          </p:nvSpPr>
          <p:spPr bwMode="auto">
            <a:xfrm>
              <a:off x="8716594" y="1906840"/>
              <a:ext cx="300082" cy="369332"/>
            </a:xfrm>
            <a:prstGeom prst="rect">
              <a:avLst/>
            </a:prstGeom>
            <a:noFill/>
            <a:ln w="9525">
              <a:noFill/>
              <a:miter lim="800000"/>
              <a:headEnd/>
              <a:tailEnd/>
            </a:ln>
            <a:effectLst/>
          </p:spPr>
          <p:txBody>
            <a:bodyPr wrap="none">
              <a:spAutoFit/>
            </a:bodyPr>
            <a:lstStyle/>
            <a:p>
              <a:r>
                <a:rPr lang="en-US" sz="1800" i="1" dirty="0"/>
                <a:t>a</a:t>
              </a:r>
              <a:endParaRPr lang="en-US" sz="1800" dirty="0"/>
            </a:p>
          </p:txBody>
        </p:sp>
      </p:grpSp>
      <p:sp>
        <p:nvSpPr>
          <p:cNvPr id="45" name="TextBox 44"/>
          <p:cNvSpPr txBox="1"/>
          <p:nvPr/>
        </p:nvSpPr>
        <p:spPr>
          <a:xfrm>
            <a:off x="940683" y="4153100"/>
            <a:ext cx="3049233" cy="2554545"/>
          </a:xfrm>
          <a:prstGeom prst="rect">
            <a:avLst/>
          </a:prstGeom>
          <a:noFill/>
        </p:spPr>
        <p:txBody>
          <a:bodyPr wrap="none" rtlCol="0">
            <a:spAutoFit/>
          </a:bodyPr>
          <a:lstStyle/>
          <a:p>
            <a:r>
              <a:rPr lang="en-US" dirty="0" smtClean="0"/>
              <a:t>     Input		  Output </a:t>
            </a:r>
          </a:p>
          <a:p>
            <a:endParaRPr lang="en-US" dirty="0" smtClean="0"/>
          </a:p>
          <a:p>
            <a:pPr>
              <a:lnSpc>
                <a:spcPct val="150000"/>
              </a:lnSpc>
            </a:pPr>
            <a:r>
              <a:rPr lang="en-US" i="1" dirty="0" err="1" smtClean="0"/>
              <a:t>abbbabaa</a:t>
            </a:r>
            <a:r>
              <a:rPr lang="en-US" dirty="0" smtClean="0"/>
              <a:t>	      </a:t>
            </a:r>
          </a:p>
          <a:p>
            <a:pPr>
              <a:lnSpc>
                <a:spcPct val="150000"/>
              </a:lnSpc>
            </a:pPr>
            <a:r>
              <a:rPr lang="en-US" i="1" dirty="0" err="1" smtClean="0"/>
              <a:t>aaabbbb</a:t>
            </a:r>
            <a:r>
              <a:rPr lang="en-US" dirty="0" smtClean="0"/>
              <a:t>		       	</a:t>
            </a:r>
          </a:p>
          <a:p>
            <a:pPr>
              <a:lnSpc>
                <a:spcPct val="150000"/>
              </a:lnSpc>
            </a:pPr>
            <a:r>
              <a:rPr lang="en-US" i="1" dirty="0" err="1" smtClean="0"/>
              <a:t>bbaabaa</a:t>
            </a:r>
            <a:r>
              <a:rPr lang="en-US" dirty="0" smtClean="0"/>
              <a:t>		      	</a:t>
            </a:r>
          </a:p>
          <a:p>
            <a:pPr>
              <a:lnSpc>
                <a:spcPct val="150000"/>
              </a:lnSpc>
            </a:pPr>
            <a:r>
              <a:rPr lang="en-US" i="1" dirty="0" err="1" smtClean="0"/>
              <a:t>babababababa</a:t>
            </a:r>
            <a:r>
              <a:rPr lang="en-US" dirty="0" smtClean="0"/>
              <a:t>	      	</a:t>
            </a:r>
          </a:p>
        </p:txBody>
      </p:sp>
      <p:cxnSp>
        <p:nvCxnSpPr>
          <p:cNvPr id="47" name="Straight Connector 46"/>
          <p:cNvCxnSpPr/>
          <p:nvPr/>
        </p:nvCxnSpPr>
        <p:spPr bwMode="auto">
          <a:xfrm>
            <a:off x="757981" y="4668230"/>
            <a:ext cx="31763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16200000" flipH="1">
            <a:off x="1431754" y="5426245"/>
            <a:ext cx="2646943" cy="2"/>
          </a:xfrm>
          <a:prstGeom prst="line">
            <a:avLst/>
          </a:prstGeom>
          <a:solidFill>
            <a:schemeClr val="accent1"/>
          </a:solidFill>
          <a:ln w="31750" cap="flat" cmpd="dbl" algn="ctr">
            <a:solidFill>
              <a:schemeClr val="tx1"/>
            </a:solidFill>
            <a:prstDash val="solid"/>
            <a:round/>
            <a:headEnd type="none" w="med" len="med"/>
            <a:tailEnd type="none" w="med" len="med"/>
          </a:ln>
          <a:effectLst/>
        </p:spPr>
      </p:cxnSp>
      <p:cxnSp>
        <p:nvCxnSpPr>
          <p:cNvPr id="54" name="Straight Connector 53"/>
          <p:cNvCxnSpPr/>
          <p:nvPr/>
        </p:nvCxnSpPr>
        <p:spPr bwMode="auto">
          <a:xfrm>
            <a:off x="753965" y="6757782"/>
            <a:ext cx="3176337" cy="0"/>
          </a:xfrm>
          <a:prstGeom prst="line">
            <a:avLst/>
          </a:prstGeom>
          <a:solidFill>
            <a:schemeClr val="accent1"/>
          </a:solidFill>
          <a:ln w="31750" cap="flat" cmpd="dbl" algn="ctr">
            <a:solidFill>
              <a:schemeClr val="tx1"/>
            </a:solidFill>
            <a:prstDash val="solid"/>
            <a:round/>
            <a:headEnd type="none" w="med" len="med"/>
            <a:tailEnd type="none" w="med" len="med"/>
          </a:ln>
          <a:effectLst/>
        </p:spPr>
      </p:cxnSp>
      <p:cxnSp>
        <p:nvCxnSpPr>
          <p:cNvPr id="57" name="Straight Connector 56"/>
          <p:cNvCxnSpPr/>
          <p:nvPr/>
        </p:nvCxnSpPr>
        <p:spPr bwMode="auto">
          <a:xfrm>
            <a:off x="761981" y="4106726"/>
            <a:ext cx="3176337" cy="0"/>
          </a:xfrm>
          <a:prstGeom prst="line">
            <a:avLst/>
          </a:prstGeom>
          <a:solidFill>
            <a:schemeClr val="accent1"/>
          </a:solidFill>
          <a:ln w="31750" cap="flat" cmpd="dbl" algn="ctr">
            <a:solidFill>
              <a:schemeClr val="tx1"/>
            </a:solidFill>
            <a:prstDash val="solid"/>
            <a:round/>
            <a:headEnd type="none" w="med" len="med"/>
            <a:tailEnd type="none" w="med" len="med"/>
          </a:ln>
          <a:effectLst/>
        </p:spPr>
      </p:cxnSp>
      <p:sp>
        <p:nvSpPr>
          <p:cNvPr id="60" name="TextBox 59"/>
          <p:cNvSpPr txBox="1"/>
          <p:nvPr/>
        </p:nvSpPr>
        <p:spPr>
          <a:xfrm>
            <a:off x="5472731" y="4149084"/>
            <a:ext cx="2954655" cy="2554545"/>
          </a:xfrm>
          <a:prstGeom prst="rect">
            <a:avLst/>
          </a:prstGeom>
          <a:noFill/>
        </p:spPr>
        <p:txBody>
          <a:bodyPr wrap="none" rtlCol="0">
            <a:spAutoFit/>
          </a:bodyPr>
          <a:lstStyle/>
          <a:p>
            <a:r>
              <a:rPr lang="en-US" dirty="0" smtClean="0"/>
              <a:t>     Input		</a:t>
            </a:r>
          </a:p>
          <a:p>
            <a:endParaRPr lang="en-US" dirty="0" smtClean="0"/>
          </a:p>
          <a:p>
            <a:pPr>
              <a:lnSpc>
                <a:spcPct val="150000"/>
              </a:lnSpc>
            </a:pPr>
            <a:r>
              <a:rPr lang="en-US" i="1" dirty="0" err="1" smtClean="0"/>
              <a:t>abbbabaa</a:t>
            </a:r>
            <a:r>
              <a:rPr lang="en-US" dirty="0" smtClean="0"/>
              <a:t>	      </a:t>
            </a:r>
          </a:p>
          <a:p>
            <a:pPr>
              <a:lnSpc>
                <a:spcPct val="150000"/>
              </a:lnSpc>
            </a:pPr>
            <a:r>
              <a:rPr lang="en-US" i="1" dirty="0" err="1" smtClean="0"/>
              <a:t>aaabbbb</a:t>
            </a:r>
            <a:r>
              <a:rPr lang="en-US" dirty="0" smtClean="0"/>
              <a:t>		       	</a:t>
            </a:r>
          </a:p>
          <a:p>
            <a:pPr>
              <a:lnSpc>
                <a:spcPct val="150000"/>
              </a:lnSpc>
            </a:pPr>
            <a:r>
              <a:rPr lang="en-US" i="1" dirty="0" err="1" smtClean="0"/>
              <a:t>bbaabaa</a:t>
            </a:r>
            <a:r>
              <a:rPr lang="en-US" dirty="0" smtClean="0"/>
              <a:t>		      	</a:t>
            </a:r>
          </a:p>
          <a:p>
            <a:pPr>
              <a:lnSpc>
                <a:spcPct val="150000"/>
              </a:lnSpc>
            </a:pPr>
            <a:r>
              <a:rPr lang="en-US" i="1" dirty="0" err="1" smtClean="0"/>
              <a:t>babababababa</a:t>
            </a:r>
            <a:r>
              <a:rPr lang="en-US" dirty="0" smtClean="0"/>
              <a:t>	      	</a:t>
            </a:r>
          </a:p>
        </p:txBody>
      </p:sp>
      <p:cxnSp>
        <p:nvCxnSpPr>
          <p:cNvPr id="61" name="Straight Connector 60"/>
          <p:cNvCxnSpPr/>
          <p:nvPr/>
        </p:nvCxnSpPr>
        <p:spPr bwMode="auto">
          <a:xfrm>
            <a:off x="5290029" y="4664214"/>
            <a:ext cx="31763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6200000" flipH="1">
            <a:off x="5963802" y="5422229"/>
            <a:ext cx="2646943" cy="2"/>
          </a:xfrm>
          <a:prstGeom prst="line">
            <a:avLst/>
          </a:prstGeom>
          <a:solidFill>
            <a:schemeClr val="accent1"/>
          </a:solidFill>
          <a:ln w="31750" cap="flat" cmpd="dbl" algn="ctr">
            <a:solidFill>
              <a:schemeClr val="tx1"/>
            </a:solidFill>
            <a:prstDash val="solid"/>
            <a:round/>
            <a:headEnd type="none" w="med" len="med"/>
            <a:tailEnd type="none" w="med" len="med"/>
          </a:ln>
          <a:effectLst/>
        </p:spPr>
      </p:cxnSp>
      <p:cxnSp>
        <p:nvCxnSpPr>
          <p:cNvPr id="63" name="Straight Connector 62"/>
          <p:cNvCxnSpPr/>
          <p:nvPr/>
        </p:nvCxnSpPr>
        <p:spPr bwMode="auto">
          <a:xfrm>
            <a:off x="5286013" y="6753766"/>
            <a:ext cx="3176337" cy="0"/>
          </a:xfrm>
          <a:prstGeom prst="line">
            <a:avLst/>
          </a:prstGeom>
          <a:solidFill>
            <a:schemeClr val="accent1"/>
          </a:solidFill>
          <a:ln w="31750" cap="flat" cmpd="dbl" algn="ctr">
            <a:solidFill>
              <a:schemeClr val="tx1"/>
            </a:solidFill>
            <a:prstDash val="solid"/>
            <a:round/>
            <a:headEnd type="none" w="med" len="med"/>
            <a:tailEnd type="none" w="med" len="med"/>
          </a:ln>
          <a:effectLst/>
        </p:spPr>
      </p:cxnSp>
      <p:cxnSp>
        <p:nvCxnSpPr>
          <p:cNvPr id="64" name="Straight Connector 63"/>
          <p:cNvCxnSpPr/>
          <p:nvPr/>
        </p:nvCxnSpPr>
        <p:spPr bwMode="auto">
          <a:xfrm>
            <a:off x="5294029" y="4102710"/>
            <a:ext cx="3176337" cy="0"/>
          </a:xfrm>
          <a:prstGeom prst="line">
            <a:avLst/>
          </a:prstGeom>
          <a:solidFill>
            <a:schemeClr val="accent1"/>
          </a:solidFill>
          <a:ln w="31750" cap="flat" cmpd="dbl" algn="ctr">
            <a:solidFill>
              <a:schemeClr val="tx1"/>
            </a:solidFill>
            <a:prstDash val="solid"/>
            <a:round/>
            <a:headEnd type="none" w="med" len="med"/>
            <a:tailEnd type="none" w="med" len="med"/>
          </a:ln>
          <a:effectLst/>
        </p:spPr>
      </p:cxnSp>
      <p:sp>
        <p:nvSpPr>
          <p:cNvPr id="65" name="TextBox 64"/>
          <p:cNvSpPr txBox="1"/>
          <p:nvPr/>
        </p:nvSpPr>
        <p:spPr>
          <a:xfrm>
            <a:off x="7315197" y="4054666"/>
            <a:ext cx="1146468" cy="646331"/>
          </a:xfrm>
          <a:prstGeom prst="rect">
            <a:avLst/>
          </a:prstGeom>
          <a:noFill/>
        </p:spPr>
        <p:txBody>
          <a:bodyPr wrap="none" rtlCol="0">
            <a:spAutoFit/>
          </a:bodyPr>
          <a:lstStyle/>
          <a:p>
            <a:r>
              <a:rPr lang="en-US" sz="1800" dirty="0" smtClean="0"/>
              <a:t>Accept or </a:t>
            </a:r>
          </a:p>
          <a:p>
            <a:r>
              <a:rPr lang="en-US" sz="1800" dirty="0" smtClean="0"/>
              <a:t>  Reject ?</a:t>
            </a:r>
            <a:endParaRPr lang="th-TH" sz="1800" dirty="0"/>
          </a:p>
        </p:txBody>
      </p:sp>
      <p:grpSp>
        <p:nvGrpSpPr>
          <p:cNvPr id="79" name="Group 78"/>
          <p:cNvGrpSpPr/>
          <p:nvPr/>
        </p:nvGrpSpPr>
        <p:grpSpPr>
          <a:xfrm>
            <a:off x="186401" y="782904"/>
            <a:ext cx="4289251" cy="2968752"/>
            <a:chOff x="186401" y="782904"/>
            <a:chExt cx="4289251" cy="2968752"/>
          </a:xfrm>
        </p:grpSpPr>
        <p:sp>
          <p:nvSpPr>
            <p:cNvPr id="86" name="Line 4"/>
            <p:cNvSpPr>
              <a:spLocks noChangeShapeType="1"/>
            </p:cNvSpPr>
            <p:nvPr/>
          </p:nvSpPr>
          <p:spPr bwMode="auto">
            <a:xfrm flipV="1">
              <a:off x="1034717" y="1913021"/>
              <a:ext cx="1191126" cy="830179"/>
            </a:xfrm>
            <a:prstGeom prst="line">
              <a:avLst/>
            </a:prstGeom>
            <a:noFill/>
            <a:ln w="9525">
              <a:solidFill>
                <a:schemeClr val="tx1"/>
              </a:solidFill>
              <a:round/>
              <a:headEnd/>
              <a:tailEnd type="triangle" w="med" len="med"/>
            </a:ln>
            <a:effectLst/>
          </p:spPr>
          <p:txBody>
            <a:bodyPr/>
            <a:lstStyle/>
            <a:p>
              <a:endParaRPr lang="th-TH"/>
            </a:p>
          </p:txBody>
        </p:sp>
        <p:sp>
          <p:nvSpPr>
            <p:cNvPr id="88" name="Line 4"/>
            <p:cNvSpPr>
              <a:spLocks noChangeShapeType="1"/>
            </p:cNvSpPr>
            <p:nvPr/>
          </p:nvSpPr>
          <p:spPr bwMode="auto">
            <a:xfrm flipV="1">
              <a:off x="1128861" y="2863519"/>
              <a:ext cx="1072914" cy="3850"/>
            </a:xfrm>
            <a:prstGeom prst="line">
              <a:avLst/>
            </a:prstGeom>
            <a:noFill/>
            <a:ln w="9525">
              <a:solidFill>
                <a:schemeClr val="tx1"/>
              </a:solidFill>
              <a:round/>
              <a:headEnd/>
              <a:tailEnd type="triangle" w="med" len="med"/>
            </a:ln>
            <a:effectLst/>
          </p:spPr>
          <p:txBody>
            <a:bodyPr/>
            <a:lstStyle/>
            <a:p>
              <a:endParaRPr lang="th-TH"/>
            </a:p>
          </p:txBody>
        </p:sp>
        <p:sp>
          <p:nvSpPr>
            <p:cNvPr id="90" name="Line 4"/>
            <p:cNvSpPr>
              <a:spLocks noChangeShapeType="1"/>
            </p:cNvSpPr>
            <p:nvPr/>
          </p:nvSpPr>
          <p:spPr bwMode="auto">
            <a:xfrm flipV="1">
              <a:off x="2454438" y="2046221"/>
              <a:ext cx="3116" cy="745108"/>
            </a:xfrm>
            <a:prstGeom prst="line">
              <a:avLst/>
            </a:prstGeom>
            <a:noFill/>
            <a:ln w="9525">
              <a:solidFill>
                <a:schemeClr val="tx1"/>
              </a:solidFill>
              <a:round/>
              <a:headEnd/>
              <a:tailEnd type="triangle" w="med" len="med"/>
            </a:ln>
            <a:effectLst/>
          </p:spPr>
          <p:txBody>
            <a:bodyPr/>
            <a:lstStyle/>
            <a:p>
              <a:endParaRPr lang="th-TH"/>
            </a:p>
          </p:txBody>
        </p:sp>
        <p:sp>
          <p:nvSpPr>
            <p:cNvPr id="67" name="Freeform 2"/>
            <p:cNvSpPr>
              <a:spLocks/>
            </p:cNvSpPr>
            <p:nvPr/>
          </p:nvSpPr>
          <p:spPr bwMode="auto">
            <a:xfrm>
              <a:off x="1106902" y="2903171"/>
              <a:ext cx="2927227" cy="503364"/>
            </a:xfrm>
            <a:custGeom>
              <a:avLst/>
              <a:gdLst/>
              <a:ahLst/>
              <a:cxnLst>
                <a:cxn ang="0">
                  <a:pos x="0" y="84"/>
                </a:cxn>
                <a:cxn ang="0">
                  <a:pos x="1282" y="413"/>
                </a:cxn>
                <a:cxn ang="0">
                  <a:pos x="2466" y="0"/>
                </a:cxn>
              </a:cxnLst>
              <a:rect l="0" t="0" r="r" b="b"/>
              <a:pathLst>
                <a:path w="2466" h="427">
                  <a:moveTo>
                    <a:pt x="0" y="84"/>
                  </a:moveTo>
                  <a:cubicBezTo>
                    <a:pt x="214" y="139"/>
                    <a:pt x="871" y="427"/>
                    <a:pt x="1282" y="413"/>
                  </a:cubicBezTo>
                  <a:cubicBezTo>
                    <a:pt x="1693" y="399"/>
                    <a:pt x="2219" y="86"/>
                    <a:pt x="2466" y="0"/>
                  </a:cubicBezTo>
                </a:path>
              </a:pathLst>
            </a:custGeom>
            <a:noFill/>
            <a:ln w="9525">
              <a:solidFill>
                <a:schemeClr val="tx1"/>
              </a:solidFill>
              <a:round/>
              <a:headEnd type="triangle" w="med" len="med"/>
              <a:tailEnd type="none" w="med" len="med"/>
            </a:ln>
            <a:effectLst/>
          </p:spPr>
          <p:txBody>
            <a:bodyPr/>
            <a:lstStyle/>
            <a:p>
              <a:endParaRPr lang="th-TH"/>
            </a:p>
          </p:txBody>
        </p:sp>
        <p:sp>
          <p:nvSpPr>
            <p:cNvPr id="68" name="Freeform 3"/>
            <p:cNvSpPr>
              <a:spLocks/>
            </p:cNvSpPr>
            <p:nvPr/>
          </p:nvSpPr>
          <p:spPr bwMode="auto">
            <a:xfrm rot="2435682">
              <a:off x="3871996" y="2308882"/>
              <a:ext cx="434855" cy="470356"/>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69" name="Line 4"/>
            <p:cNvSpPr>
              <a:spLocks noChangeShapeType="1"/>
            </p:cNvSpPr>
            <p:nvPr/>
          </p:nvSpPr>
          <p:spPr bwMode="auto">
            <a:xfrm>
              <a:off x="2658975" y="2863518"/>
              <a:ext cx="897365" cy="3851"/>
            </a:xfrm>
            <a:prstGeom prst="line">
              <a:avLst/>
            </a:prstGeom>
            <a:noFill/>
            <a:ln w="9525">
              <a:solidFill>
                <a:schemeClr val="tx1"/>
              </a:solidFill>
              <a:round/>
              <a:headEnd/>
              <a:tailEnd type="triangle" w="med" len="med"/>
            </a:ln>
            <a:effectLst/>
          </p:spPr>
          <p:txBody>
            <a:bodyPr/>
            <a:lstStyle/>
            <a:p>
              <a:endParaRPr lang="th-TH"/>
            </a:p>
          </p:txBody>
        </p:sp>
        <p:sp>
          <p:nvSpPr>
            <p:cNvPr id="71" name="Line 6"/>
            <p:cNvSpPr>
              <a:spLocks noChangeShapeType="1"/>
            </p:cNvSpPr>
            <p:nvPr/>
          </p:nvSpPr>
          <p:spPr bwMode="auto">
            <a:xfrm>
              <a:off x="186401" y="2867369"/>
              <a:ext cx="483715" cy="0"/>
            </a:xfrm>
            <a:prstGeom prst="line">
              <a:avLst/>
            </a:prstGeom>
            <a:noFill/>
            <a:ln w="9525">
              <a:solidFill>
                <a:schemeClr val="tx1"/>
              </a:solidFill>
              <a:round/>
              <a:headEnd/>
              <a:tailEnd type="triangle" w="med" len="med"/>
            </a:ln>
            <a:effectLst/>
          </p:spPr>
          <p:txBody>
            <a:bodyPr/>
            <a:lstStyle/>
            <a:p>
              <a:endParaRPr lang="th-TH"/>
            </a:p>
          </p:txBody>
        </p:sp>
        <p:sp>
          <p:nvSpPr>
            <p:cNvPr id="72" name="Freeform 7"/>
            <p:cNvSpPr>
              <a:spLocks/>
            </p:cNvSpPr>
            <p:nvPr/>
          </p:nvSpPr>
          <p:spPr bwMode="auto">
            <a:xfrm>
              <a:off x="2226005" y="1116094"/>
              <a:ext cx="439741" cy="537551"/>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3" name="Text Box 8"/>
            <p:cNvSpPr txBox="1">
              <a:spLocks noChangeArrowheads="1"/>
            </p:cNvSpPr>
            <p:nvPr/>
          </p:nvSpPr>
          <p:spPr bwMode="auto">
            <a:xfrm>
              <a:off x="2218115" y="782904"/>
              <a:ext cx="479618" cy="369332"/>
            </a:xfrm>
            <a:prstGeom prst="rect">
              <a:avLst/>
            </a:prstGeom>
            <a:noFill/>
            <a:ln w="9525">
              <a:noFill/>
              <a:miter lim="800000"/>
              <a:headEnd/>
              <a:tailEnd/>
            </a:ln>
            <a:effectLst/>
          </p:spPr>
          <p:txBody>
            <a:bodyPr wrap="none">
              <a:spAutoFit/>
            </a:bodyPr>
            <a:lstStyle/>
            <a:p>
              <a:r>
                <a:rPr lang="en-US" sz="1800" i="1" dirty="0" smtClean="0"/>
                <a:t>b</a:t>
              </a:r>
              <a:r>
                <a:rPr lang="en-US" sz="1800" dirty="0" smtClean="0"/>
                <a:t>/1</a:t>
              </a:r>
              <a:endParaRPr lang="en-US" sz="1800" dirty="0"/>
            </a:p>
          </p:txBody>
        </p:sp>
        <p:sp>
          <p:nvSpPr>
            <p:cNvPr id="74" name="Text Box 10"/>
            <p:cNvSpPr txBox="1">
              <a:spLocks noChangeArrowheads="1"/>
            </p:cNvSpPr>
            <p:nvPr/>
          </p:nvSpPr>
          <p:spPr bwMode="auto">
            <a:xfrm>
              <a:off x="3084306" y="1931792"/>
              <a:ext cx="479618" cy="369332"/>
            </a:xfrm>
            <a:prstGeom prst="rect">
              <a:avLst/>
            </a:prstGeom>
            <a:noFill/>
            <a:ln w="9525">
              <a:noFill/>
              <a:miter lim="800000"/>
              <a:headEnd/>
              <a:tailEnd/>
            </a:ln>
            <a:effectLst/>
          </p:spPr>
          <p:txBody>
            <a:bodyPr wrap="none">
              <a:spAutoFit/>
            </a:bodyPr>
            <a:lstStyle/>
            <a:p>
              <a:r>
                <a:rPr lang="en-US" sz="1800" i="1" dirty="0" smtClean="0"/>
                <a:t>a</a:t>
              </a:r>
              <a:r>
                <a:rPr lang="en-US" sz="1800" dirty="0" smtClean="0"/>
                <a:t>/0</a:t>
              </a:r>
              <a:endParaRPr lang="en-US" sz="1800" dirty="0"/>
            </a:p>
          </p:txBody>
        </p:sp>
        <p:sp>
          <p:nvSpPr>
            <p:cNvPr id="75" name="Oval 11"/>
            <p:cNvSpPr>
              <a:spLocks noChangeArrowheads="1"/>
            </p:cNvSpPr>
            <p:nvPr/>
          </p:nvSpPr>
          <p:spPr bwMode="auto">
            <a:xfrm>
              <a:off x="670116" y="2648105"/>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76" name="Text Box 12"/>
            <p:cNvSpPr txBox="1">
              <a:spLocks noChangeArrowheads="1"/>
            </p:cNvSpPr>
            <p:nvPr/>
          </p:nvSpPr>
          <p:spPr bwMode="auto">
            <a:xfrm>
              <a:off x="712868" y="2635774"/>
              <a:ext cx="323698" cy="294710"/>
            </a:xfrm>
            <a:prstGeom prst="rect">
              <a:avLst/>
            </a:prstGeom>
            <a:noFill/>
            <a:ln w="9525">
              <a:noFill/>
              <a:miter lim="800000"/>
              <a:headEnd/>
              <a:tailEnd/>
            </a:ln>
            <a:effectLst/>
          </p:spPr>
          <p:txBody>
            <a:bodyPr wrap="none">
              <a:spAutoFit/>
            </a:bodyPr>
            <a:lstStyle/>
            <a:p>
              <a:r>
                <a:rPr lang="en-US" b="1" i="1" dirty="0">
                  <a:sym typeface="Symbol" pitchFamily="18" charset="2"/>
                </a:rPr>
                <a:t></a:t>
              </a:r>
              <a:r>
                <a:rPr lang="en-US" baseline="-25000" dirty="0">
                  <a:sym typeface="Symbol" pitchFamily="18" charset="2"/>
                </a:rPr>
                <a:t>0</a:t>
              </a:r>
            </a:p>
          </p:txBody>
        </p:sp>
        <p:sp>
          <p:nvSpPr>
            <p:cNvPr id="77" name="Oval 13"/>
            <p:cNvSpPr>
              <a:spLocks noChangeArrowheads="1"/>
            </p:cNvSpPr>
            <p:nvPr/>
          </p:nvSpPr>
          <p:spPr bwMode="auto">
            <a:xfrm>
              <a:off x="2208534" y="2653999"/>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78" name="Text Box 14"/>
            <p:cNvSpPr txBox="1">
              <a:spLocks noChangeArrowheads="1"/>
            </p:cNvSpPr>
            <p:nvPr/>
          </p:nvSpPr>
          <p:spPr bwMode="auto">
            <a:xfrm>
              <a:off x="2252759" y="2627307"/>
              <a:ext cx="323697" cy="294710"/>
            </a:xfrm>
            <a:prstGeom prst="rect">
              <a:avLst/>
            </a:prstGeom>
            <a:noFill/>
            <a:ln w="28575">
              <a:noFill/>
              <a:miter lim="800000"/>
              <a:headEnd/>
              <a:tailEnd/>
            </a:ln>
            <a:effectLst/>
          </p:spPr>
          <p:txBody>
            <a:bodyPr wrap="none">
              <a:spAutoFit/>
            </a:bodyPr>
            <a:lstStyle/>
            <a:p>
              <a:r>
                <a:rPr lang="en-US" b="1" i="1" dirty="0">
                  <a:sym typeface="Symbol" pitchFamily="18" charset="2"/>
                </a:rPr>
                <a:t></a:t>
              </a:r>
              <a:r>
                <a:rPr lang="en-US" baseline="-25000" dirty="0">
                  <a:sym typeface="Symbol" pitchFamily="18" charset="2"/>
                </a:rPr>
                <a:t>1</a:t>
              </a:r>
            </a:p>
          </p:txBody>
        </p:sp>
        <p:sp>
          <p:nvSpPr>
            <p:cNvPr id="80" name="Oval 16"/>
            <p:cNvSpPr>
              <a:spLocks noChangeArrowheads="1"/>
            </p:cNvSpPr>
            <p:nvPr/>
          </p:nvSpPr>
          <p:spPr bwMode="auto">
            <a:xfrm>
              <a:off x="3564401" y="2644568"/>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81" name="Text Box 17"/>
            <p:cNvSpPr txBox="1">
              <a:spLocks noChangeArrowheads="1"/>
            </p:cNvSpPr>
            <p:nvPr/>
          </p:nvSpPr>
          <p:spPr bwMode="auto">
            <a:xfrm>
              <a:off x="3600159" y="2626344"/>
              <a:ext cx="425116" cy="400110"/>
            </a:xfrm>
            <a:prstGeom prst="rect">
              <a:avLst/>
            </a:prstGeom>
            <a:noFill/>
            <a:ln w="28575">
              <a:noFill/>
              <a:miter lim="800000"/>
              <a:headEnd/>
              <a:tailEnd/>
            </a:ln>
            <a:effectLst/>
          </p:spPr>
          <p:txBody>
            <a:bodyPr wrap="none">
              <a:spAutoFit/>
            </a:bodyPr>
            <a:lstStyle/>
            <a:p>
              <a:r>
                <a:rPr lang="en-US" b="1" i="1" dirty="0" smtClean="0">
                  <a:sym typeface="Symbol" pitchFamily="18" charset="2"/>
                </a:rPr>
                <a:t></a:t>
              </a:r>
              <a:r>
                <a:rPr lang="en-US" baseline="-25000" dirty="0" smtClean="0">
                  <a:sym typeface="Symbol" pitchFamily="18" charset="2"/>
                </a:rPr>
                <a:t>4</a:t>
              </a:r>
              <a:endParaRPr lang="en-US" baseline="-25000" dirty="0">
                <a:sym typeface="Symbol" pitchFamily="18" charset="2"/>
              </a:endParaRPr>
            </a:p>
          </p:txBody>
        </p:sp>
        <p:sp>
          <p:nvSpPr>
            <p:cNvPr id="82" name="Text Box 21"/>
            <p:cNvSpPr txBox="1">
              <a:spLocks noChangeArrowheads="1"/>
            </p:cNvSpPr>
            <p:nvPr/>
          </p:nvSpPr>
          <p:spPr bwMode="auto">
            <a:xfrm>
              <a:off x="2894162" y="2529492"/>
              <a:ext cx="479618" cy="369332"/>
            </a:xfrm>
            <a:prstGeom prst="rect">
              <a:avLst/>
            </a:prstGeom>
            <a:noFill/>
            <a:ln w="9525">
              <a:noFill/>
              <a:miter lim="800000"/>
              <a:headEnd/>
              <a:tailEnd/>
            </a:ln>
            <a:effectLst/>
          </p:spPr>
          <p:txBody>
            <a:bodyPr wrap="none">
              <a:spAutoFit/>
            </a:bodyPr>
            <a:lstStyle/>
            <a:p>
              <a:r>
                <a:rPr lang="en-US" sz="1800" i="1" dirty="0" smtClean="0"/>
                <a:t>a</a:t>
              </a:r>
              <a:r>
                <a:rPr lang="en-US" sz="1800" dirty="0" smtClean="0"/>
                <a:t>/1</a:t>
              </a:r>
              <a:endParaRPr lang="en-US" sz="1800" dirty="0"/>
            </a:p>
          </p:txBody>
        </p:sp>
        <p:sp>
          <p:nvSpPr>
            <p:cNvPr id="83" name="Text Box 22"/>
            <p:cNvSpPr txBox="1">
              <a:spLocks noChangeArrowheads="1"/>
            </p:cNvSpPr>
            <p:nvPr/>
          </p:nvSpPr>
          <p:spPr bwMode="auto">
            <a:xfrm>
              <a:off x="2237241" y="3382324"/>
              <a:ext cx="479618" cy="369332"/>
            </a:xfrm>
            <a:prstGeom prst="rect">
              <a:avLst/>
            </a:prstGeom>
            <a:noFill/>
            <a:ln w="9525">
              <a:noFill/>
              <a:miter lim="800000"/>
              <a:headEnd/>
              <a:tailEnd/>
            </a:ln>
            <a:effectLst/>
          </p:spPr>
          <p:txBody>
            <a:bodyPr wrap="none">
              <a:spAutoFit/>
            </a:bodyPr>
            <a:lstStyle/>
            <a:p>
              <a:r>
                <a:rPr lang="en-US" sz="1800" i="1" dirty="0" smtClean="0"/>
                <a:t>b</a:t>
              </a:r>
              <a:r>
                <a:rPr lang="en-US" sz="1800" dirty="0" smtClean="0"/>
                <a:t>/0</a:t>
              </a:r>
              <a:endParaRPr lang="en-US" sz="1800" dirty="0"/>
            </a:p>
          </p:txBody>
        </p:sp>
        <p:sp>
          <p:nvSpPr>
            <p:cNvPr id="84" name="Oval 16"/>
            <p:cNvSpPr>
              <a:spLocks noChangeArrowheads="1"/>
            </p:cNvSpPr>
            <p:nvPr/>
          </p:nvSpPr>
          <p:spPr bwMode="auto">
            <a:xfrm>
              <a:off x="2209732" y="1594702"/>
              <a:ext cx="483715" cy="452674"/>
            </a:xfrm>
            <a:prstGeom prst="ellipse">
              <a:avLst/>
            </a:prstGeom>
            <a:solidFill>
              <a:srgbClr val="CCCCFF"/>
            </a:solidFill>
            <a:ln w="19050">
              <a:solidFill>
                <a:schemeClr val="tx1"/>
              </a:solidFill>
              <a:round/>
              <a:headEnd/>
              <a:tailEnd/>
            </a:ln>
            <a:effectLst/>
          </p:spPr>
          <p:txBody>
            <a:bodyPr wrap="none" anchor="ctr"/>
            <a:lstStyle/>
            <a:p>
              <a:endParaRPr lang="th-TH"/>
            </a:p>
          </p:txBody>
        </p:sp>
        <p:sp>
          <p:nvSpPr>
            <p:cNvPr id="85" name="Text Box 17"/>
            <p:cNvSpPr txBox="1">
              <a:spLocks noChangeArrowheads="1"/>
            </p:cNvSpPr>
            <p:nvPr/>
          </p:nvSpPr>
          <p:spPr bwMode="auto">
            <a:xfrm>
              <a:off x="2245490" y="1584945"/>
              <a:ext cx="425116" cy="400110"/>
            </a:xfrm>
            <a:prstGeom prst="rect">
              <a:avLst/>
            </a:prstGeom>
            <a:noFill/>
            <a:ln w="28575">
              <a:noFill/>
              <a:miter lim="800000"/>
              <a:headEnd/>
              <a:tailEnd/>
            </a:ln>
            <a:effectLst/>
          </p:spPr>
          <p:txBody>
            <a:bodyPr wrap="none">
              <a:spAutoFit/>
            </a:bodyPr>
            <a:lstStyle/>
            <a:p>
              <a:r>
                <a:rPr lang="en-US" b="1" i="1" dirty="0" smtClean="0">
                  <a:sym typeface="Symbol" pitchFamily="18" charset="2"/>
                </a:rPr>
                <a:t></a:t>
              </a:r>
              <a:r>
                <a:rPr lang="en-US" baseline="-25000" dirty="0" smtClean="0">
                  <a:sym typeface="Symbol" pitchFamily="18" charset="2"/>
                </a:rPr>
                <a:t>3</a:t>
              </a:r>
              <a:endParaRPr lang="en-US" baseline="-25000" dirty="0">
                <a:sym typeface="Symbol" pitchFamily="18" charset="2"/>
              </a:endParaRPr>
            </a:p>
          </p:txBody>
        </p:sp>
        <p:sp>
          <p:nvSpPr>
            <p:cNvPr id="87" name="Text Box 8"/>
            <p:cNvSpPr txBox="1">
              <a:spLocks noChangeArrowheads="1"/>
            </p:cNvSpPr>
            <p:nvPr/>
          </p:nvSpPr>
          <p:spPr bwMode="auto">
            <a:xfrm>
              <a:off x="1230144" y="2012841"/>
              <a:ext cx="479618" cy="369332"/>
            </a:xfrm>
            <a:prstGeom prst="rect">
              <a:avLst/>
            </a:prstGeom>
            <a:noFill/>
            <a:ln w="9525">
              <a:noFill/>
              <a:miter lim="800000"/>
              <a:headEnd/>
              <a:tailEnd/>
            </a:ln>
            <a:effectLst/>
          </p:spPr>
          <p:txBody>
            <a:bodyPr wrap="none">
              <a:spAutoFit/>
            </a:bodyPr>
            <a:lstStyle/>
            <a:p>
              <a:r>
                <a:rPr lang="en-US" sz="1800" i="1" dirty="0" smtClean="0"/>
                <a:t>b</a:t>
              </a:r>
              <a:r>
                <a:rPr lang="en-US" sz="1800" dirty="0" smtClean="0"/>
                <a:t>/1</a:t>
              </a:r>
              <a:endParaRPr lang="en-US" sz="1800" dirty="0"/>
            </a:p>
          </p:txBody>
        </p:sp>
        <p:sp>
          <p:nvSpPr>
            <p:cNvPr id="89" name="Text Box 21"/>
            <p:cNvSpPr txBox="1">
              <a:spLocks noChangeArrowheads="1"/>
            </p:cNvSpPr>
            <p:nvPr/>
          </p:nvSpPr>
          <p:spPr bwMode="auto">
            <a:xfrm>
              <a:off x="1514104" y="2517460"/>
              <a:ext cx="479618" cy="369332"/>
            </a:xfrm>
            <a:prstGeom prst="rect">
              <a:avLst/>
            </a:prstGeom>
            <a:noFill/>
            <a:ln w="9525">
              <a:noFill/>
              <a:miter lim="800000"/>
              <a:headEnd/>
              <a:tailEnd/>
            </a:ln>
            <a:effectLst/>
          </p:spPr>
          <p:txBody>
            <a:bodyPr wrap="none">
              <a:spAutoFit/>
            </a:bodyPr>
            <a:lstStyle/>
            <a:p>
              <a:r>
                <a:rPr lang="en-US" sz="1800" i="1" dirty="0" smtClean="0"/>
                <a:t>a</a:t>
              </a:r>
              <a:r>
                <a:rPr lang="en-US" sz="1800" dirty="0" smtClean="0"/>
                <a:t>/0</a:t>
              </a:r>
              <a:endParaRPr lang="en-US" sz="1800" dirty="0"/>
            </a:p>
          </p:txBody>
        </p:sp>
        <p:sp>
          <p:nvSpPr>
            <p:cNvPr id="91" name="Text Box 8"/>
            <p:cNvSpPr txBox="1">
              <a:spLocks noChangeArrowheads="1"/>
            </p:cNvSpPr>
            <p:nvPr/>
          </p:nvSpPr>
          <p:spPr bwMode="auto">
            <a:xfrm>
              <a:off x="2417263" y="2170140"/>
              <a:ext cx="479618" cy="369332"/>
            </a:xfrm>
            <a:prstGeom prst="rect">
              <a:avLst/>
            </a:prstGeom>
            <a:noFill/>
            <a:ln w="9525">
              <a:noFill/>
              <a:miter lim="800000"/>
              <a:headEnd/>
              <a:tailEnd/>
            </a:ln>
            <a:effectLst/>
          </p:spPr>
          <p:txBody>
            <a:bodyPr wrap="none">
              <a:spAutoFit/>
            </a:bodyPr>
            <a:lstStyle/>
            <a:p>
              <a:r>
                <a:rPr lang="en-US" sz="1800" i="1" dirty="0" smtClean="0"/>
                <a:t>b</a:t>
              </a:r>
              <a:r>
                <a:rPr lang="en-US" sz="1800" dirty="0" smtClean="0"/>
                <a:t>/0</a:t>
              </a:r>
              <a:endParaRPr lang="en-US" sz="1800" dirty="0"/>
            </a:p>
          </p:txBody>
        </p:sp>
        <p:sp>
          <p:nvSpPr>
            <p:cNvPr id="92" name="Line 4"/>
            <p:cNvSpPr>
              <a:spLocks noChangeShapeType="1"/>
            </p:cNvSpPr>
            <p:nvPr/>
          </p:nvSpPr>
          <p:spPr bwMode="auto">
            <a:xfrm>
              <a:off x="2677688" y="1910755"/>
              <a:ext cx="991939" cy="736195"/>
            </a:xfrm>
            <a:prstGeom prst="line">
              <a:avLst/>
            </a:prstGeom>
            <a:noFill/>
            <a:ln w="9525">
              <a:solidFill>
                <a:schemeClr val="tx1"/>
              </a:solidFill>
              <a:round/>
              <a:headEnd/>
              <a:tailEnd type="triangle" w="med" len="med"/>
            </a:ln>
            <a:effectLst/>
          </p:spPr>
          <p:txBody>
            <a:bodyPr/>
            <a:lstStyle/>
            <a:p>
              <a:endParaRPr lang="th-TH"/>
            </a:p>
          </p:txBody>
        </p:sp>
        <p:sp>
          <p:nvSpPr>
            <p:cNvPr id="93" name="Text Box 10"/>
            <p:cNvSpPr txBox="1">
              <a:spLocks noChangeArrowheads="1"/>
            </p:cNvSpPr>
            <p:nvPr/>
          </p:nvSpPr>
          <p:spPr bwMode="auto">
            <a:xfrm>
              <a:off x="3996034" y="1975016"/>
              <a:ext cx="479618" cy="369332"/>
            </a:xfrm>
            <a:prstGeom prst="rect">
              <a:avLst/>
            </a:prstGeom>
            <a:noFill/>
            <a:ln w="9525">
              <a:noFill/>
              <a:miter lim="800000"/>
              <a:headEnd/>
              <a:tailEnd/>
            </a:ln>
            <a:effectLst/>
          </p:spPr>
          <p:txBody>
            <a:bodyPr wrap="none">
              <a:spAutoFit/>
            </a:bodyPr>
            <a:lstStyle/>
            <a:p>
              <a:r>
                <a:rPr lang="en-US" sz="1800" i="1" dirty="0" smtClean="0"/>
                <a:t>a</a:t>
              </a:r>
              <a:r>
                <a:rPr lang="en-US" sz="1800" dirty="0" smtClean="0"/>
                <a:t>/1</a:t>
              </a:r>
              <a:endParaRPr lang="en-US" sz="1800"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p>
            <a:fld id="{656CD394-270E-47A0-B74B-875A74A10224}" type="slidenum">
              <a:rPr lang="en-US"/>
              <a:pPr/>
              <a:t>16</a:t>
            </a:fld>
            <a:endParaRPr lang="en-US"/>
          </a:p>
        </p:txBody>
      </p:sp>
      <p:sp>
        <p:nvSpPr>
          <p:cNvPr id="75778" name="Rectangle 2"/>
          <p:cNvSpPr>
            <a:spLocks noChangeArrowheads="1"/>
          </p:cNvSpPr>
          <p:nvPr/>
        </p:nvSpPr>
        <p:spPr bwMode="auto">
          <a:xfrm>
            <a:off x="0" y="219075"/>
            <a:ext cx="1481138" cy="457200"/>
          </a:xfrm>
          <a:prstGeom prst="rect">
            <a:avLst/>
          </a:prstGeom>
          <a:noFill/>
          <a:ln w="9525">
            <a:noFill/>
            <a:miter lim="800000"/>
            <a:headEnd/>
            <a:tailEnd/>
          </a:ln>
          <a:effectLst/>
        </p:spPr>
        <p:txBody>
          <a:bodyPr wrap="none">
            <a:spAutoFit/>
          </a:bodyPr>
          <a:lstStyle/>
          <a:p>
            <a:r>
              <a:rPr lang="en-US" sz="2400"/>
              <a:t>E</a:t>
            </a:r>
            <a:r>
              <a:rPr lang="en-US" sz="1800"/>
              <a:t>XAMPLE   </a:t>
            </a:r>
          </a:p>
        </p:txBody>
      </p:sp>
      <p:sp>
        <p:nvSpPr>
          <p:cNvPr id="75779" name="Rectangle 3"/>
          <p:cNvSpPr>
            <a:spLocks noChangeArrowheads="1"/>
          </p:cNvSpPr>
          <p:nvPr/>
        </p:nvSpPr>
        <p:spPr bwMode="auto">
          <a:xfrm>
            <a:off x="536575" y="1016000"/>
            <a:ext cx="7907338" cy="649288"/>
          </a:xfrm>
          <a:prstGeom prst="rect">
            <a:avLst/>
          </a:prstGeom>
          <a:noFill/>
          <a:ln w="9525">
            <a:noFill/>
            <a:miter lim="800000"/>
            <a:headEnd/>
            <a:tailEnd/>
          </a:ln>
          <a:effectLst/>
        </p:spPr>
        <p:txBody>
          <a:bodyPr>
            <a:spAutoFit/>
          </a:bodyPr>
          <a:lstStyle/>
          <a:p>
            <a:pPr>
              <a:lnSpc>
                <a:spcPct val="70000"/>
              </a:lnSpc>
              <a:spcBef>
                <a:spcPct val="50000"/>
              </a:spcBef>
            </a:pPr>
            <a:r>
              <a:rPr lang="en-US" sz="1800">
                <a:latin typeface="Arial" pitchFamily="34" charset="0"/>
                <a:cs typeface="Arial" pitchFamily="34" charset="0"/>
              </a:rPr>
              <a:t>Design a finite-state automaton that accepts precisely those strings</a:t>
            </a:r>
          </a:p>
          <a:p>
            <a:pPr>
              <a:lnSpc>
                <a:spcPct val="70000"/>
              </a:lnSpc>
              <a:spcBef>
                <a:spcPct val="50000"/>
              </a:spcBef>
            </a:pPr>
            <a:r>
              <a:rPr lang="en-US" sz="1800">
                <a:latin typeface="Arial" pitchFamily="34" charset="0"/>
                <a:cs typeface="Arial" pitchFamily="34" charset="0"/>
              </a:rPr>
              <a:t>over </a:t>
            </a:r>
            <a:r>
              <a:rPr lang="en-US">
                <a:cs typeface="Times New Roman" pitchFamily="18" charset="0"/>
              </a:rPr>
              <a:t>{</a:t>
            </a:r>
            <a:r>
              <a:rPr lang="en-US" i="1">
                <a:cs typeface="Times New Roman" pitchFamily="18" charset="0"/>
              </a:rPr>
              <a:t>a</a:t>
            </a:r>
            <a:r>
              <a:rPr lang="en-US">
                <a:cs typeface="Times New Roman" pitchFamily="18" charset="0"/>
              </a:rPr>
              <a:t>, </a:t>
            </a:r>
            <a:r>
              <a:rPr lang="en-US" i="1">
                <a:cs typeface="Times New Roman" pitchFamily="18" charset="0"/>
              </a:rPr>
              <a:t>b</a:t>
            </a:r>
            <a:r>
              <a:rPr lang="en-US">
                <a:cs typeface="Times New Roman" pitchFamily="18" charset="0"/>
              </a:rPr>
              <a:t>}</a:t>
            </a:r>
            <a:r>
              <a:rPr lang="en-US" sz="1800">
                <a:latin typeface="Arial" pitchFamily="34" charset="0"/>
                <a:cs typeface="Arial" pitchFamily="34" charset="0"/>
              </a:rPr>
              <a:t> that contain no </a:t>
            </a:r>
            <a:r>
              <a:rPr lang="en-US" i="1">
                <a:cs typeface="Times New Roman" pitchFamily="18" charset="0"/>
              </a:rPr>
              <a:t>a</a:t>
            </a:r>
            <a:r>
              <a:rPr lang="en-US" sz="1800">
                <a:latin typeface="Times New Roman"/>
                <a:cs typeface="Arial" pitchFamily="34" charset="0"/>
              </a:rPr>
              <a:t>’</a:t>
            </a:r>
            <a:r>
              <a:rPr lang="en-US" sz="1800">
                <a:latin typeface="Arial" pitchFamily="34" charset="0"/>
                <a:cs typeface="Arial" pitchFamily="34" charset="0"/>
              </a:rPr>
              <a:t>s.</a:t>
            </a:r>
          </a:p>
        </p:txBody>
      </p:sp>
      <p:sp>
        <p:nvSpPr>
          <p:cNvPr id="75782" name="Text Box 6"/>
          <p:cNvSpPr txBox="1">
            <a:spLocks noChangeArrowheads="1"/>
          </p:cNvSpPr>
          <p:nvPr/>
        </p:nvSpPr>
        <p:spPr bwMode="auto">
          <a:xfrm>
            <a:off x="534988" y="5349875"/>
            <a:ext cx="3789362" cy="1219200"/>
          </a:xfrm>
          <a:prstGeom prst="rect">
            <a:avLst/>
          </a:prstGeom>
          <a:noFill/>
          <a:ln w="9525">
            <a:noFill/>
            <a:miter lim="800000"/>
            <a:headEnd/>
            <a:tailEnd/>
          </a:ln>
          <a:effectLst/>
        </p:spPr>
        <p:txBody>
          <a:bodyPr wrap="none">
            <a:spAutoFit/>
          </a:bodyPr>
          <a:lstStyle/>
          <a:p>
            <a:r>
              <a:rPr lang="en-US"/>
              <a:t>Note:  The idea is to use two states:</a:t>
            </a:r>
          </a:p>
          <a:p>
            <a:pPr>
              <a:lnSpc>
                <a:spcPct val="70000"/>
              </a:lnSpc>
            </a:pPr>
            <a:r>
              <a:rPr lang="en-US"/>
              <a:t> </a:t>
            </a:r>
          </a:p>
          <a:p>
            <a:r>
              <a:rPr lang="en-US"/>
              <a:t>	</a:t>
            </a:r>
            <a:r>
              <a:rPr lang="en-US" i="1"/>
              <a:t>A</a:t>
            </a:r>
            <a:r>
              <a:rPr lang="en-US"/>
              <a:t>:     An </a:t>
            </a:r>
            <a:r>
              <a:rPr lang="en-US" i="1"/>
              <a:t>a</a:t>
            </a:r>
            <a:r>
              <a:rPr lang="en-US"/>
              <a:t> was found.</a:t>
            </a:r>
          </a:p>
          <a:p>
            <a:r>
              <a:rPr lang="en-US"/>
              <a:t>	</a:t>
            </a:r>
            <a:r>
              <a:rPr lang="en-US" i="1"/>
              <a:t>NA</a:t>
            </a:r>
            <a:r>
              <a:rPr lang="en-US"/>
              <a:t>:  No </a:t>
            </a:r>
            <a:r>
              <a:rPr lang="en-US" i="1"/>
              <a:t>a</a:t>
            </a:r>
            <a:r>
              <a:rPr lang="en-US"/>
              <a:t>’s were found. </a:t>
            </a:r>
            <a:endParaRPr lang="th-TH"/>
          </a:p>
        </p:txBody>
      </p:sp>
      <p:grpSp>
        <p:nvGrpSpPr>
          <p:cNvPr id="75803" name="Group 27"/>
          <p:cNvGrpSpPr>
            <a:grpSpLocks/>
          </p:cNvGrpSpPr>
          <p:nvPr/>
        </p:nvGrpSpPr>
        <p:grpSpPr bwMode="auto">
          <a:xfrm>
            <a:off x="1885950" y="2146300"/>
            <a:ext cx="5200650" cy="2705100"/>
            <a:chOff x="1020" y="1320"/>
            <a:chExt cx="3276" cy="1704"/>
          </a:xfrm>
        </p:grpSpPr>
        <p:sp>
          <p:nvSpPr>
            <p:cNvPr id="75801" name="Rectangle 25"/>
            <p:cNvSpPr>
              <a:spLocks noChangeArrowheads="1"/>
            </p:cNvSpPr>
            <p:nvPr/>
          </p:nvSpPr>
          <p:spPr bwMode="auto">
            <a:xfrm>
              <a:off x="1020" y="1320"/>
              <a:ext cx="3276" cy="1704"/>
            </a:xfrm>
            <a:prstGeom prst="rect">
              <a:avLst/>
            </a:prstGeom>
            <a:solidFill>
              <a:srgbClr val="FFCC99"/>
            </a:solidFill>
            <a:ln w="38100">
              <a:solidFill>
                <a:schemeClr val="tx1"/>
              </a:solidFill>
              <a:miter lim="800000"/>
              <a:headEnd/>
              <a:tailEnd/>
            </a:ln>
            <a:effectLst/>
          </p:spPr>
          <p:txBody>
            <a:bodyPr wrap="none" anchor="ctr"/>
            <a:lstStyle/>
            <a:p>
              <a:endParaRPr lang="th-TH"/>
            </a:p>
          </p:txBody>
        </p:sp>
        <p:sp>
          <p:nvSpPr>
            <p:cNvPr id="75798" name="Freeform 22"/>
            <p:cNvSpPr>
              <a:spLocks/>
            </p:cNvSpPr>
            <p:nvPr/>
          </p:nvSpPr>
          <p:spPr bwMode="auto">
            <a:xfrm rot="6428745">
              <a:off x="3343" y="2313"/>
              <a:ext cx="360" cy="456"/>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5797" name="Freeform 21"/>
            <p:cNvSpPr>
              <a:spLocks/>
            </p:cNvSpPr>
            <p:nvPr/>
          </p:nvSpPr>
          <p:spPr bwMode="auto">
            <a:xfrm rot="1492797">
              <a:off x="3175" y="1851"/>
              <a:ext cx="360" cy="456"/>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5785" name="Freeform 9"/>
            <p:cNvSpPr>
              <a:spLocks/>
            </p:cNvSpPr>
            <p:nvPr/>
          </p:nvSpPr>
          <p:spPr bwMode="auto">
            <a:xfrm>
              <a:off x="1747" y="1779"/>
              <a:ext cx="360" cy="456"/>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5784" name="Line 8"/>
            <p:cNvSpPr>
              <a:spLocks noChangeShapeType="1"/>
            </p:cNvSpPr>
            <p:nvPr/>
          </p:nvSpPr>
          <p:spPr bwMode="auto">
            <a:xfrm>
              <a:off x="1285" y="2427"/>
              <a:ext cx="396" cy="0"/>
            </a:xfrm>
            <a:prstGeom prst="line">
              <a:avLst/>
            </a:prstGeom>
            <a:noFill/>
            <a:ln w="9525">
              <a:solidFill>
                <a:schemeClr val="tx1"/>
              </a:solidFill>
              <a:round/>
              <a:headEnd/>
              <a:tailEnd type="triangle" w="med" len="med"/>
            </a:ln>
            <a:effectLst/>
          </p:spPr>
          <p:txBody>
            <a:bodyPr/>
            <a:lstStyle/>
            <a:p>
              <a:endParaRPr lang="th-TH"/>
            </a:p>
          </p:txBody>
        </p:sp>
        <p:sp>
          <p:nvSpPr>
            <p:cNvPr id="75786" name="Text Box 10"/>
            <p:cNvSpPr txBox="1">
              <a:spLocks noChangeArrowheads="1"/>
            </p:cNvSpPr>
            <p:nvPr/>
          </p:nvSpPr>
          <p:spPr bwMode="auto">
            <a:xfrm>
              <a:off x="1851" y="1578"/>
              <a:ext cx="196" cy="250"/>
            </a:xfrm>
            <a:prstGeom prst="rect">
              <a:avLst/>
            </a:prstGeom>
            <a:noFill/>
            <a:ln w="9525">
              <a:noFill/>
              <a:miter lim="800000"/>
              <a:headEnd/>
              <a:tailEnd/>
            </a:ln>
            <a:effectLst/>
          </p:spPr>
          <p:txBody>
            <a:bodyPr wrap="none">
              <a:spAutoFit/>
            </a:bodyPr>
            <a:lstStyle/>
            <a:p>
              <a:r>
                <a:rPr lang="en-US" i="1"/>
                <a:t>b</a:t>
              </a:r>
              <a:endParaRPr lang="en-US"/>
            </a:p>
          </p:txBody>
        </p:sp>
        <p:sp>
          <p:nvSpPr>
            <p:cNvPr id="75787" name="Text Box 11"/>
            <p:cNvSpPr txBox="1">
              <a:spLocks noChangeArrowheads="1"/>
            </p:cNvSpPr>
            <p:nvPr/>
          </p:nvSpPr>
          <p:spPr bwMode="auto">
            <a:xfrm>
              <a:off x="3741" y="2424"/>
              <a:ext cx="196" cy="250"/>
            </a:xfrm>
            <a:prstGeom prst="rect">
              <a:avLst/>
            </a:prstGeom>
            <a:noFill/>
            <a:ln w="9525">
              <a:noFill/>
              <a:miter lim="800000"/>
              <a:headEnd/>
              <a:tailEnd/>
            </a:ln>
            <a:effectLst/>
          </p:spPr>
          <p:txBody>
            <a:bodyPr wrap="none">
              <a:spAutoFit/>
            </a:bodyPr>
            <a:lstStyle/>
            <a:p>
              <a:r>
                <a:rPr lang="en-US" i="1"/>
                <a:t>b</a:t>
              </a:r>
              <a:endParaRPr lang="en-US"/>
            </a:p>
          </p:txBody>
        </p:sp>
        <p:grpSp>
          <p:nvGrpSpPr>
            <p:cNvPr id="75802" name="Group 26"/>
            <p:cNvGrpSpPr>
              <a:grpSpLocks/>
            </p:cNvGrpSpPr>
            <p:nvPr/>
          </p:nvGrpSpPr>
          <p:grpSpPr bwMode="auto">
            <a:xfrm>
              <a:off x="1697" y="2206"/>
              <a:ext cx="451" cy="429"/>
              <a:chOff x="1670" y="2191"/>
              <a:chExt cx="496" cy="456"/>
            </a:xfrm>
          </p:grpSpPr>
          <p:sp>
            <p:nvSpPr>
              <p:cNvPr id="75783" name="Oval 7"/>
              <p:cNvSpPr>
                <a:spLocks noChangeArrowheads="1"/>
              </p:cNvSpPr>
              <p:nvPr/>
            </p:nvSpPr>
            <p:spPr bwMode="auto">
              <a:xfrm>
                <a:off x="1670" y="2191"/>
                <a:ext cx="496" cy="456"/>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75788" name="Oval 12"/>
              <p:cNvSpPr>
                <a:spLocks noChangeArrowheads="1"/>
              </p:cNvSpPr>
              <p:nvPr/>
            </p:nvSpPr>
            <p:spPr bwMode="auto">
              <a:xfrm>
                <a:off x="1711" y="2229"/>
                <a:ext cx="414" cy="378"/>
              </a:xfrm>
              <a:prstGeom prst="ellipse">
                <a:avLst/>
              </a:prstGeom>
              <a:solidFill>
                <a:srgbClr val="CCCCFF"/>
              </a:solidFill>
              <a:ln w="28575">
                <a:solidFill>
                  <a:schemeClr val="tx1"/>
                </a:solidFill>
                <a:round/>
                <a:headEnd/>
                <a:tailEnd/>
              </a:ln>
              <a:effectLst/>
            </p:spPr>
            <p:txBody>
              <a:bodyPr wrap="none" anchor="ctr"/>
              <a:lstStyle/>
              <a:p>
                <a:endParaRPr lang="th-TH"/>
              </a:p>
            </p:txBody>
          </p:sp>
        </p:grpSp>
        <p:sp>
          <p:nvSpPr>
            <p:cNvPr id="75790" name="Oval 14"/>
            <p:cNvSpPr>
              <a:spLocks noChangeArrowheads="1"/>
            </p:cNvSpPr>
            <p:nvPr/>
          </p:nvSpPr>
          <p:spPr bwMode="auto">
            <a:xfrm>
              <a:off x="3000" y="2228"/>
              <a:ext cx="390" cy="372"/>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5794" name="Text Box 18"/>
            <p:cNvSpPr txBox="1">
              <a:spLocks noChangeArrowheads="1"/>
            </p:cNvSpPr>
            <p:nvPr/>
          </p:nvSpPr>
          <p:spPr bwMode="auto">
            <a:xfrm>
              <a:off x="2433" y="2202"/>
              <a:ext cx="196" cy="250"/>
            </a:xfrm>
            <a:prstGeom prst="rect">
              <a:avLst/>
            </a:prstGeom>
            <a:noFill/>
            <a:ln w="9525">
              <a:noFill/>
              <a:miter lim="800000"/>
              <a:headEnd/>
              <a:tailEnd/>
            </a:ln>
            <a:effectLst/>
          </p:spPr>
          <p:txBody>
            <a:bodyPr wrap="none">
              <a:spAutoFit/>
            </a:bodyPr>
            <a:lstStyle/>
            <a:p>
              <a:r>
                <a:rPr lang="en-US" i="1"/>
                <a:t>a</a:t>
              </a:r>
              <a:endParaRPr lang="en-US"/>
            </a:p>
          </p:txBody>
        </p:sp>
        <p:sp>
          <p:nvSpPr>
            <p:cNvPr id="75795" name="Line 19"/>
            <p:cNvSpPr>
              <a:spLocks noChangeShapeType="1"/>
            </p:cNvSpPr>
            <p:nvPr/>
          </p:nvSpPr>
          <p:spPr bwMode="auto">
            <a:xfrm>
              <a:off x="2160" y="2418"/>
              <a:ext cx="834" cy="0"/>
            </a:xfrm>
            <a:prstGeom prst="line">
              <a:avLst/>
            </a:prstGeom>
            <a:noFill/>
            <a:ln w="9525">
              <a:solidFill>
                <a:schemeClr val="tx1"/>
              </a:solidFill>
              <a:round/>
              <a:headEnd/>
              <a:tailEnd type="triangle" w="med" len="med"/>
            </a:ln>
            <a:effectLst/>
          </p:spPr>
          <p:txBody>
            <a:bodyPr/>
            <a:lstStyle/>
            <a:p>
              <a:endParaRPr lang="th-TH"/>
            </a:p>
          </p:txBody>
        </p:sp>
        <p:sp>
          <p:nvSpPr>
            <p:cNvPr id="75796" name="Text Box 20"/>
            <p:cNvSpPr txBox="1">
              <a:spLocks noChangeArrowheads="1"/>
            </p:cNvSpPr>
            <p:nvPr/>
          </p:nvSpPr>
          <p:spPr bwMode="auto">
            <a:xfrm>
              <a:off x="3429" y="1674"/>
              <a:ext cx="196" cy="250"/>
            </a:xfrm>
            <a:prstGeom prst="rect">
              <a:avLst/>
            </a:prstGeom>
            <a:noFill/>
            <a:ln w="9525">
              <a:noFill/>
              <a:miter lim="800000"/>
              <a:headEnd/>
              <a:tailEnd/>
            </a:ln>
            <a:effectLst/>
          </p:spPr>
          <p:txBody>
            <a:bodyPr wrap="none">
              <a:spAutoFit/>
            </a:bodyPr>
            <a:lstStyle/>
            <a:p>
              <a:r>
                <a:rPr lang="en-US" i="1"/>
                <a:t>a</a:t>
              </a:r>
              <a:endParaRPr lang="en-US"/>
            </a:p>
          </p:txBody>
        </p:sp>
        <p:sp>
          <p:nvSpPr>
            <p:cNvPr id="75799" name="Rectangle 23"/>
            <p:cNvSpPr>
              <a:spLocks noChangeArrowheads="1"/>
            </p:cNvSpPr>
            <p:nvPr/>
          </p:nvSpPr>
          <p:spPr bwMode="auto">
            <a:xfrm>
              <a:off x="3076" y="2269"/>
              <a:ext cx="214" cy="250"/>
            </a:xfrm>
            <a:prstGeom prst="rect">
              <a:avLst/>
            </a:prstGeom>
            <a:noFill/>
            <a:ln w="9525">
              <a:noFill/>
              <a:miter lim="800000"/>
              <a:headEnd/>
              <a:tailEnd/>
            </a:ln>
            <a:effectLst/>
          </p:spPr>
          <p:txBody>
            <a:bodyPr wrap="none">
              <a:spAutoFit/>
            </a:bodyPr>
            <a:lstStyle/>
            <a:p>
              <a:r>
                <a:rPr lang="en-US" i="1"/>
                <a:t>A</a:t>
              </a:r>
              <a:endParaRPr lang="th-TH" i="1"/>
            </a:p>
          </p:txBody>
        </p:sp>
        <p:sp>
          <p:nvSpPr>
            <p:cNvPr id="75800" name="Rectangle 24"/>
            <p:cNvSpPr>
              <a:spLocks noChangeArrowheads="1"/>
            </p:cNvSpPr>
            <p:nvPr/>
          </p:nvSpPr>
          <p:spPr bwMode="auto">
            <a:xfrm>
              <a:off x="1760" y="2293"/>
              <a:ext cx="321" cy="250"/>
            </a:xfrm>
            <a:prstGeom prst="rect">
              <a:avLst/>
            </a:prstGeom>
            <a:noFill/>
            <a:ln w="9525">
              <a:noFill/>
              <a:miter lim="800000"/>
              <a:headEnd/>
              <a:tailEnd/>
            </a:ln>
            <a:effectLst/>
          </p:spPr>
          <p:txBody>
            <a:bodyPr wrap="none">
              <a:spAutoFit/>
            </a:bodyPr>
            <a:lstStyle/>
            <a:p>
              <a:r>
                <a:rPr lang="en-US" i="1"/>
                <a:t>NA</a:t>
              </a:r>
              <a:endParaRPr lang="th-TH" i="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803"/>
                                        </p:tgtEl>
                                        <p:attrNameLst>
                                          <p:attrName>style.visibility</p:attrName>
                                        </p:attrNameLst>
                                      </p:cBhvr>
                                      <p:to>
                                        <p:strVal val="visible"/>
                                      </p:to>
                                    </p:set>
                                    <p:animEffect transition="in" filter="dissolve">
                                      <p:cBhvr>
                                        <p:cTn id="7" dur="500"/>
                                        <p:tgtEl>
                                          <p:spTgt spid="7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fld id="{9037345F-0581-40EA-B44B-01D76DAEC2E0}" type="slidenum">
              <a:rPr lang="en-US"/>
              <a:pPr/>
              <a:t>17</a:t>
            </a:fld>
            <a:endParaRPr lang="en-US"/>
          </a:p>
        </p:txBody>
      </p:sp>
      <p:sp>
        <p:nvSpPr>
          <p:cNvPr id="76805" name="Rectangle 1029"/>
          <p:cNvSpPr>
            <a:spLocks noChangeArrowheads="1"/>
          </p:cNvSpPr>
          <p:nvPr/>
        </p:nvSpPr>
        <p:spPr bwMode="auto">
          <a:xfrm>
            <a:off x="0" y="282575"/>
            <a:ext cx="1481138" cy="457200"/>
          </a:xfrm>
          <a:prstGeom prst="rect">
            <a:avLst/>
          </a:prstGeom>
          <a:noFill/>
          <a:ln w="9525">
            <a:noFill/>
            <a:miter lim="800000"/>
            <a:headEnd/>
            <a:tailEnd/>
          </a:ln>
          <a:effectLst/>
        </p:spPr>
        <p:txBody>
          <a:bodyPr wrap="none">
            <a:spAutoFit/>
          </a:bodyPr>
          <a:lstStyle/>
          <a:p>
            <a:r>
              <a:rPr lang="en-US" sz="2400"/>
              <a:t>E</a:t>
            </a:r>
            <a:r>
              <a:rPr lang="en-US" sz="1800"/>
              <a:t>XAMPLE   </a:t>
            </a:r>
          </a:p>
        </p:txBody>
      </p:sp>
      <p:sp>
        <p:nvSpPr>
          <p:cNvPr id="76806" name="Rectangle 1030"/>
          <p:cNvSpPr>
            <a:spLocks noChangeArrowheads="1"/>
          </p:cNvSpPr>
          <p:nvPr/>
        </p:nvSpPr>
        <p:spPr bwMode="auto">
          <a:xfrm>
            <a:off x="536575" y="1079500"/>
            <a:ext cx="7907338" cy="649288"/>
          </a:xfrm>
          <a:prstGeom prst="rect">
            <a:avLst/>
          </a:prstGeom>
          <a:noFill/>
          <a:ln w="9525">
            <a:noFill/>
            <a:miter lim="800000"/>
            <a:headEnd/>
            <a:tailEnd/>
          </a:ln>
          <a:effectLst/>
        </p:spPr>
        <p:txBody>
          <a:bodyPr>
            <a:spAutoFit/>
          </a:bodyPr>
          <a:lstStyle/>
          <a:p>
            <a:pPr>
              <a:lnSpc>
                <a:spcPct val="70000"/>
              </a:lnSpc>
              <a:spcBef>
                <a:spcPct val="50000"/>
              </a:spcBef>
            </a:pPr>
            <a:r>
              <a:rPr lang="en-US" sz="1800">
                <a:latin typeface="Arial" pitchFamily="34" charset="0"/>
                <a:cs typeface="Arial" pitchFamily="34" charset="0"/>
              </a:rPr>
              <a:t>Design a finite-state automaton that accepts precisely those strings</a:t>
            </a:r>
          </a:p>
          <a:p>
            <a:pPr>
              <a:lnSpc>
                <a:spcPct val="70000"/>
              </a:lnSpc>
              <a:spcBef>
                <a:spcPct val="50000"/>
              </a:spcBef>
            </a:pPr>
            <a:r>
              <a:rPr lang="en-US" sz="1800">
                <a:latin typeface="Arial" pitchFamily="34" charset="0"/>
                <a:cs typeface="Arial" pitchFamily="34" charset="0"/>
              </a:rPr>
              <a:t>over </a:t>
            </a:r>
            <a:r>
              <a:rPr lang="en-US">
                <a:cs typeface="Times New Roman" pitchFamily="18" charset="0"/>
              </a:rPr>
              <a:t>{</a:t>
            </a:r>
            <a:r>
              <a:rPr lang="en-US" i="1">
                <a:cs typeface="Times New Roman" pitchFamily="18" charset="0"/>
              </a:rPr>
              <a:t>a</a:t>
            </a:r>
            <a:r>
              <a:rPr lang="en-US">
                <a:cs typeface="Times New Roman" pitchFamily="18" charset="0"/>
              </a:rPr>
              <a:t>, </a:t>
            </a:r>
            <a:r>
              <a:rPr lang="en-US" i="1">
                <a:cs typeface="Times New Roman" pitchFamily="18" charset="0"/>
              </a:rPr>
              <a:t>b</a:t>
            </a:r>
            <a:r>
              <a:rPr lang="en-US">
                <a:cs typeface="Times New Roman" pitchFamily="18" charset="0"/>
              </a:rPr>
              <a:t>}</a:t>
            </a:r>
            <a:r>
              <a:rPr lang="en-US" sz="1800">
                <a:latin typeface="Arial" pitchFamily="34" charset="0"/>
                <a:cs typeface="Arial" pitchFamily="34" charset="0"/>
              </a:rPr>
              <a:t> that contain an odd number of </a:t>
            </a:r>
            <a:r>
              <a:rPr lang="en-US" i="1">
                <a:cs typeface="Times New Roman" pitchFamily="18" charset="0"/>
              </a:rPr>
              <a:t>a</a:t>
            </a:r>
            <a:r>
              <a:rPr lang="en-US" sz="1800">
                <a:latin typeface="Times New Roman"/>
                <a:cs typeface="Arial" pitchFamily="34" charset="0"/>
              </a:rPr>
              <a:t>’</a:t>
            </a:r>
            <a:r>
              <a:rPr lang="en-US" sz="1800">
                <a:latin typeface="Arial" pitchFamily="34" charset="0"/>
                <a:cs typeface="Arial" pitchFamily="34" charset="0"/>
              </a:rPr>
              <a:t>s.</a:t>
            </a:r>
          </a:p>
        </p:txBody>
      </p:sp>
      <p:grpSp>
        <p:nvGrpSpPr>
          <p:cNvPr id="76825" name="Group 1049"/>
          <p:cNvGrpSpPr>
            <a:grpSpLocks/>
          </p:cNvGrpSpPr>
          <p:nvPr/>
        </p:nvGrpSpPr>
        <p:grpSpPr bwMode="auto">
          <a:xfrm>
            <a:off x="1847850" y="2444750"/>
            <a:ext cx="5200650" cy="2705100"/>
            <a:chOff x="1100" y="1476"/>
            <a:chExt cx="3276" cy="1704"/>
          </a:xfrm>
        </p:grpSpPr>
        <p:sp>
          <p:nvSpPr>
            <p:cNvPr id="76821" name="Rectangle 1045"/>
            <p:cNvSpPr>
              <a:spLocks noChangeArrowheads="1"/>
            </p:cNvSpPr>
            <p:nvPr/>
          </p:nvSpPr>
          <p:spPr bwMode="auto">
            <a:xfrm>
              <a:off x="1100" y="1476"/>
              <a:ext cx="3276" cy="1704"/>
            </a:xfrm>
            <a:prstGeom prst="rect">
              <a:avLst/>
            </a:prstGeom>
            <a:solidFill>
              <a:srgbClr val="FFCC99"/>
            </a:solidFill>
            <a:ln w="38100">
              <a:solidFill>
                <a:schemeClr val="tx1"/>
              </a:solidFill>
              <a:miter lim="800000"/>
              <a:headEnd/>
              <a:tailEnd/>
            </a:ln>
            <a:effectLst/>
          </p:spPr>
          <p:txBody>
            <a:bodyPr wrap="none" anchor="ctr"/>
            <a:lstStyle/>
            <a:p>
              <a:endParaRPr lang="th-TH"/>
            </a:p>
          </p:txBody>
        </p:sp>
        <p:sp>
          <p:nvSpPr>
            <p:cNvPr id="76819" name="Freeform 1043"/>
            <p:cNvSpPr>
              <a:spLocks/>
            </p:cNvSpPr>
            <p:nvPr/>
          </p:nvSpPr>
          <p:spPr bwMode="auto">
            <a:xfrm>
              <a:off x="2161" y="2587"/>
              <a:ext cx="937" cy="116"/>
            </a:xfrm>
            <a:custGeom>
              <a:avLst/>
              <a:gdLst/>
              <a:ahLst/>
              <a:cxnLst>
                <a:cxn ang="0">
                  <a:pos x="0" y="9"/>
                </a:cxn>
                <a:cxn ang="0">
                  <a:pos x="433" y="115"/>
                </a:cxn>
                <a:cxn ang="0">
                  <a:pos x="877" y="0"/>
                </a:cxn>
              </a:cxnLst>
              <a:rect l="0" t="0" r="r" b="b"/>
              <a:pathLst>
                <a:path w="877" h="116">
                  <a:moveTo>
                    <a:pt x="0" y="9"/>
                  </a:moveTo>
                  <a:cubicBezTo>
                    <a:pt x="72" y="27"/>
                    <a:pt x="287" y="116"/>
                    <a:pt x="433" y="115"/>
                  </a:cubicBezTo>
                  <a:cubicBezTo>
                    <a:pt x="579" y="114"/>
                    <a:pt x="785" y="24"/>
                    <a:pt x="877" y="0"/>
                  </a:cubicBezTo>
                </a:path>
              </a:pathLst>
            </a:custGeom>
            <a:noFill/>
            <a:ln w="9525">
              <a:solidFill>
                <a:schemeClr val="tx1"/>
              </a:solidFill>
              <a:round/>
              <a:headEnd type="triangle" w="med" len="med"/>
              <a:tailEnd type="none" w="med" len="med"/>
            </a:ln>
            <a:effectLst/>
          </p:spPr>
          <p:txBody>
            <a:bodyPr/>
            <a:lstStyle/>
            <a:p>
              <a:endParaRPr lang="th-TH"/>
            </a:p>
          </p:txBody>
        </p:sp>
        <p:sp>
          <p:nvSpPr>
            <p:cNvPr id="76818" name="Freeform 1042"/>
            <p:cNvSpPr>
              <a:spLocks/>
            </p:cNvSpPr>
            <p:nvPr/>
          </p:nvSpPr>
          <p:spPr bwMode="auto">
            <a:xfrm>
              <a:off x="2174" y="2325"/>
              <a:ext cx="898" cy="112"/>
            </a:xfrm>
            <a:custGeom>
              <a:avLst/>
              <a:gdLst/>
              <a:ahLst/>
              <a:cxnLst>
                <a:cxn ang="0">
                  <a:pos x="0" y="102"/>
                </a:cxn>
                <a:cxn ang="0">
                  <a:pos x="420" y="2"/>
                </a:cxn>
                <a:cxn ang="0">
                  <a:pos x="850" y="112"/>
                </a:cxn>
              </a:cxnLst>
              <a:rect l="0" t="0" r="r" b="b"/>
              <a:pathLst>
                <a:path w="850" h="112">
                  <a:moveTo>
                    <a:pt x="0" y="102"/>
                  </a:moveTo>
                  <a:cubicBezTo>
                    <a:pt x="70" y="85"/>
                    <a:pt x="278" y="0"/>
                    <a:pt x="420" y="2"/>
                  </a:cubicBezTo>
                  <a:cubicBezTo>
                    <a:pt x="562" y="4"/>
                    <a:pt x="761" y="89"/>
                    <a:pt x="850" y="112"/>
                  </a:cubicBezTo>
                </a:path>
              </a:pathLst>
            </a:custGeom>
            <a:noFill/>
            <a:ln w="9525">
              <a:solidFill>
                <a:schemeClr val="tx1"/>
              </a:solidFill>
              <a:round/>
              <a:headEnd type="none" w="med" len="med"/>
              <a:tailEnd type="triangle" w="med" len="med"/>
            </a:ln>
            <a:effectLst/>
          </p:spPr>
          <p:txBody>
            <a:bodyPr/>
            <a:lstStyle/>
            <a:p>
              <a:endParaRPr lang="th-TH"/>
            </a:p>
          </p:txBody>
        </p:sp>
        <p:sp>
          <p:nvSpPr>
            <p:cNvPr id="76802" name="Freeform 1026"/>
            <p:cNvSpPr>
              <a:spLocks/>
            </p:cNvSpPr>
            <p:nvPr/>
          </p:nvSpPr>
          <p:spPr bwMode="auto">
            <a:xfrm rot="5318009">
              <a:off x="3532" y="2273"/>
              <a:ext cx="360" cy="456"/>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6823" name="Oval 1047"/>
            <p:cNvSpPr>
              <a:spLocks noChangeArrowheads="1"/>
            </p:cNvSpPr>
            <p:nvPr/>
          </p:nvSpPr>
          <p:spPr bwMode="auto">
            <a:xfrm>
              <a:off x="3065" y="2298"/>
              <a:ext cx="467" cy="429"/>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76824" name="Oval 1048"/>
            <p:cNvSpPr>
              <a:spLocks noChangeArrowheads="1"/>
            </p:cNvSpPr>
            <p:nvPr/>
          </p:nvSpPr>
          <p:spPr bwMode="auto">
            <a:xfrm>
              <a:off x="3102" y="2334"/>
              <a:ext cx="389" cy="355"/>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6804" name="Freeform 1028"/>
            <p:cNvSpPr>
              <a:spLocks/>
            </p:cNvSpPr>
            <p:nvPr/>
          </p:nvSpPr>
          <p:spPr bwMode="auto">
            <a:xfrm>
              <a:off x="1797" y="1887"/>
              <a:ext cx="360" cy="456"/>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76808" name="Line 1032"/>
            <p:cNvSpPr>
              <a:spLocks noChangeShapeType="1"/>
            </p:cNvSpPr>
            <p:nvPr/>
          </p:nvSpPr>
          <p:spPr bwMode="auto">
            <a:xfrm>
              <a:off x="1382" y="2499"/>
              <a:ext cx="396" cy="0"/>
            </a:xfrm>
            <a:prstGeom prst="line">
              <a:avLst/>
            </a:prstGeom>
            <a:noFill/>
            <a:ln w="9525">
              <a:solidFill>
                <a:schemeClr val="tx1"/>
              </a:solidFill>
              <a:round/>
              <a:headEnd/>
              <a:tailEnd type="triangle" w="med" len="med"/>
            </a:ln>
            <a:effectLst/>
          </p:spPr>
          <p:txBody>
            <a:bodyPr/>
            <a:lstStyle/>
            <a:p>
              <a:endParaRPr lang="th-TH"/>
            </a:p>
          </p:txBody>
        </p:sp>
        <p:sp>
          <p:nvSpPr>
            <p:cNvPr id="76809" name="Text Box 1033"/>
            <p:cNvSpPr txBox="1">
              <a:spLocks noChangeArrowheads="1"/>
            </p:cNvSpPr>
            <p:nvPr/>
          </p:nvSpPr>
          <p:spPr bwMode="auto">
            <a:xfrm>
              <a:off x="1901" y="1632"/>
              <a:ext cx="196" cy="250"/>
            </a:xfrm>
            <a:prstGeom prst="rect">
              <a:avLst/>
            </a:prstGeom>
            <a:noFill/>
            <a:ln w="9525">
              <a:noFill/>
              <a:miter lim="800000"/>
              <a:headEnd/>
              <a:tailEnd/>
            </a:ln>
            <a:effectLst/>
          </p:spPr>
          <p:txBody>
            <a:bodyPr wrap="none">
              <a:spAutoFit/>
            </a:bodyPr>
            <a:lstStyle/>
            <a:p>
              <a:r>
                <a:rPr lang="en-US" i="1"/>
                <a:t>b</a:t>
              </a:r>
              <a:endParaRPr lang="en-US"/>
            </a:p>
          </p:txBody>
        </p:sp>
        <p:sp>
          <p:nvSpPr>
            <p:cNvPr id="76810" name="Text Box 1034"/>
            <p:cNvSpPr txBox="1">
              <a:spLocks noChangeArrowheads="1"/>
            </p:cNvSpPr>
            <p:nvPr/>
          </p:nvSpPr>
          <p:spPr bwMode="auto">
            <a:xfrm>
              <a:off x="3930" y="2355"/>
              <a:ext cx="196" cy="250"/>
            </a:xfrm>
            <a:prstGeom prst="rect">
              <a:avLst/>
            </a:prstGeom>
            <a:noFill/>
            <a:ln w="9525">
              <a:noFill/>
              <a:miter lim="800000"/>
              <a:headEnd/>
              <a:tailEnd/>
            </a:ln>
            <a:effectLst/>
          </p:spPr>
          <p:txBody>
            <a:bodyPr wrap="none">
              <a:spAutoFit/>
            </a:bodyPr>
            <a:lstStyle/>
            <a:p>
              <a:r>
                <a:rPr lang="en-US" i="1"/>
                <a:t>b</a:t>
              </a:r>
              <a:endParaRPr lang="en-US"/>
            </a:p>
          </p:txBody>
        </p:sp>
        <p:sp>
          <p:nvSpPr>
            <p:cNvPr id="76811" name="Oval 1035"/>
            <p:cNvSpPr>
              <a:spLocks noChangeArrowheads="1"/>
            </p:cNvSpPr>
            <p:nvPr/>
          </p:nvSpPr>
          <p:spPr bwMode="auto">
            <a:xfrm>
              <a:off x="1791" y="2307"/>
              <a:ext cx="396" cy="384"/>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76813" name="Text Box 1037"/>
            <p:cNvSpPr txBox="1">
              <a:spLocks noChangeArrowheads="1"/>
            </p:cNvSpPr>
            <p:nvPr/>
          </p:nvSpPr>
          <p:spPr bwMode="auto">
            <a:xfrm>
              <a:off x="2512" y="2087"/>
              <a:ext cx="196" cy="250"/>
            </a:xfrm>
            <a:prstGeom prst="rect">
              <a:avLst/>
            </a:prstGeom>
            <a:noFill/>
            <a:ln w="9525">
              <a:noFill/>
              <a:miter lim="800000"/>
              <a:headEnd/>
              <a:tailEnd/>
            </a:ln>
            <a:effectLst/>
          </p:spPr>
          <p:txBody>
            <a:bodyPr wrap="none">
              <a:spAutoFit/>
            </a:bodyPr>
            <a:lstStyle/>
            <a:p>
              <a:r>
                <a:rPr lang="en-US" i="1"/>
                <a:t>a</a:t>
              </a:r>
              <a:endParaRPr lang="en-US"/>
            </a:p>
          </p:txBody>
        </p:sp>
        <p:sp>
          <p:nvSpPr>
            <p:cNvPr id="76816" name="Rectangle 1040"/>
            <p:cNvSpPr>
              <a:spLocks noChangeArrowheads="1"/>
            </p:cNvSpPr>
            <p:nvPr/>
          </p:nvSpPr>
          <p:spPr bwMode="auto">
            <a:xfrm>
              <a:off x="3181" y="2387"/>
              <a:ext cx="232" cy="250"/>
            </a:xfrm>
            <a:prstGeom prst="rect">
              <a:avLst/>
            </a:prstGeom>
            <a:noFill/>
            <a:ln w="9525">
              <a:noFill/>
              <a:miter lim="800000"/>
              <a:headEnd/>
              <a:tailEnd/>
            </a:ln>
            <a:effectLst/>
          </p:spPr>
          <p:txBody>
            <a:bodyPr wrap="none">
              <a:spAutoFit/>
            </a:bodyPr>
            <a:lstStyle/>
            <a:p>
              <a:r>
                <a:rPr lang="en-US" i="1"/>
                <a:t>O</a:t>
              </a:r>
              <a:endParaRPr lang="th-TH" i="1"/>
            </a:p>
          </p:txBody>
        </p:sp>
        <p:sp>
          <p:nvSpPr>
            <p:cNvPr id="76817" name="Rectangle 1041"/>
            <p:cNvSpPr>
              <a:spLocks noChangeArrowheads="1"/>
            </p:cNvSpPr>
            <p:nvPr/>
          </p:nvSpPr>
          <p:spPr bwMode="auto">
            <a:xfrm>
              <a:off x="1880" y="2365"/>
              <a:ext cx="214" cy="250"/>
            </a:xfrm>
            <a:prstGeom prst="rect">
              <a:avLst/>
            </a:prstGeom>
            <a:noFill/>
            <a:ln w="9525">
              <a:noFill/>
              <a:miter lim="800000"/>
              <a:headEnd/>
              <a:tailEnd/>
            </a:ln>
            <a:effectLst/>
          </p:spPr>
          <p:txBody>
            <a:bodyPr wrap="none">
              <a:spAutoFit/>
            </a:bodyPr>
            <a:lstStyle/>
            <a:p>
              <a:r>
                <a:rPr lang="en-US" i="1"/>
                <a:t>E</a:t>
              </a:r>
              <a:endParaRPr lang="th-TH" i="1"/>
            </a:p>
          </p:txBody>
        </p:sp>
        <p:sp>
          <p:nvSpPr>
            <p:cNvPr id="76820" name="Text Box 1044"/>
            <p:cNvSpPr txBox="1">
              <a:spLocks noChangeArrowheads="1"/>
            </p:cNvSpPr>
            <p:nvPr/>
          </p:nvSpPr>
          <p:spPr bwMode="auto">
            <a:xfrm>
              <a:off x="2489" y="2668"/>
              <a:ext cx="196" cy="250"/>
            </a:xfrm>
            <a:prstGeom prst="rect">
              <a:avLst/>
            </a:prstGeom>
            <a:noFill/>
            <a:ln w="9525">
              <a:noFill/>
              <a:miter lim="800000"/>
              <a:headEnd/>
              <a:tailEnd/>
            </a:ln>
            <a:effectLst/>
          </p:spPr>
          <p:txBody>
            <a:bodyPr wrap="none">
              <a:spAutoFit/>
            </a:bodyPr>
            <a:lstStyle/>
            <a:p>
              <a:r>
                <a:rPr lang="en-US" i="1"/>
                <a:t>a</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25"/>
                                        </p:tgtEl>
                                        <p:attrNameLst>
                                          <p:attrName>style.visibility</p:attrName>
                                        </p:attrNameLst>
                                      </p:cBhvr>
                                      <p:to>
                                        <p:strVal val="visible"/>
                                      </p:to>
                                    </p:set>
                                    <p:animEffect transition="in" filter="dissolve">
                                      <p:cBhvr>
                                        <p:cTn id="7" dur="500"/>
                                        <p:tgtEl>
                                          <p:spTgt spid="76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AF8AD60-0EEE-42AC-9D6A-192C3D7DC654}" type="slidenum">
              <a:rPr lang="en-US" smtClean="0"/>
              <a:pPr/>
              <a:t>18</a:t>
            </a:fld>
            <a:endParaRPr lang="en-US"/>
          </a:p>
        </p:txBody>
      </p:sp>
      <p:sp>
        <p:nvSpPr>
          <p:cNvPr id="3" name="Rectangle 1029"/>
          <p:cNvSpPr>
            <a:spLocks noChangeArrowheads="1"/>
          </p:cNvSpPr>
          <p:nvPr/>
        </p:nvSpPr>
        <p:spPr bwMode="auto">
          <a:xfrm>
            <a:off x="0" y="282575"/>
            <a:ext cx="1334020" cy="461665"/>
          </a:xfrm>
          <a:prstGeom prst="rect">
            <a:avLst/>
          </a:prstGeom>
          <a:noFill/>
          <a:ln w="9525">
            <a:noFill/>
            <a:miter lim="800000"/>
            <a:headEnd/>
            <a:tailEnd/>
          </a:ln>
          <a:effectLst/>
        </p:spPr>
        <p:txBody>
          <a:bodyPr wrap="none">
            <a:spAutoFit/>
          </a:bodyPr>
          <a:lstStyle/>
          <a:p>
            <a:r>
              <a:rPr lang="en-US" sz="2400" dirty="0" smtClean="0"/>
              <a:t>E</a:t>
            </a:r>
            <a:r>
              <a:rPr lang="en-US" sz="1800" dirty="0" smtClean="0"/>
              <a:t>XERCISE</a:t>
            </a:r>
            <a:endParaRPr lang="en-US" sz="1800" dirty="0"/>
          </a:p>
        </p:txBody>
      </p:sp>
      <p:sp>
        <p:nvSpPr>
          <p:cNvPr id="4" name="Rectangle 1030"/>
          <p:cNvSpPr>
            <a:spLocks noChangeArrowheads="1"/>
          </p:cNvSpPr>
          <p:nvPr/>
        </p:nvSpPr>
        <p:spPr bwMode="auto">
          <a:xfrm>
            <a:off x="536574" y="1079500"/>
            <a:ext cx="8607425" cy="729430"/>
          </a:xfrm>
          <a:prstGeom prst="rect">
            <a:avLst/>
          </a:prstGeom>
          <a:noFill/>
          <a:ln w="9525">
            <a:noFill/>
            <a:miter lim="800000"/>
            <a:headEnd/>
            <a:tailEnd/>
          </a:ln>
          <a:effectLst/>
        </p:spPr>
        <p:txBody>
          <a:bodyPr wrap="square">
            <a:spAutoFit/>
          </a:bodyPr>
          <a:lstStyle/>
          <a:p>
            <a:pPr>
              <a:lnSpc>
                <a:spcPct val="70000"/>
              </a:lnSpc>
              <a:spcBef>
                <a:spcPct val="50000"/>
              </a:spcBef>
            </a:pPr>
            <a:r>
              <a:rPr lang="en-US" sz="1800" dirty="0">
                <a:latin typeface="Arial" pitchFamily="34" charset="0"/>
                <a:cs typeface="Arial" pitchFamily="34" charset="0"/>
              </a:rPr>
              <a:t>Design a finite-state automaton that accepts precisely </a:t>
            </a:r>
            <a:r>
              <a:rPr lang="en-US" sz="1800" dirty="0" smtClean="0">
                <a:latin typeface="Arial" pitchFamily="34" charset="0"/>
                <a:cs typeface="Arial" pitchFamily="34" charset="0"/>
              </a:rPr>
              <a:t>the strings specified</a:t>
            </a:r>
          </a:p>
          <a:p>
            <a:pPr>
              <a:lnSpc>
                <a:spcPct val="70000"/>
              </a:lnSpc>
              <a:spcBef>
                <a:spcPct val="50000"/>
              </a:spcBef>
            </a:pPr>
            <a:r>
              <a:rPr lang="en-US" sz="1800" dirty="0" smtClean="0">
                <a:latin typeface="Arial" pitchFamily="34" charset="0"/>
                <a:cs typeface="Arial" pitchFamily="34" charset="0"/>
              </a:rPr>
              <a:t>by the regular expression  </a:t>
            </a:r>
            <a:r>
              <a:rPr lang="en-US" sz="2400" i="1" dirty="0" err="1" smtClean="0">
                <a:cs typeface="Times New Roman" pitchFamily="18" charset="0"/>
              </a:rPr>
              <a:t>ab</a:t>
            </a:r>
            <a:r>
              <a:rPr lang="en-US" sz="2400" baseline="30000" dirty="0" smtClean="0">
                <a:cs typeface="Times New Roman" pitchFamily="18" charset="0"/>
              </a:rPr>
              <a:t>*</a:t>
            </a:r>
            <a:r>
              <a:rPr lang="en-US" sz="2400" i="1" dirty="0" smtClean="0">
                <a:cs typeface="Times New Roman" pitchFamily="18" charset="0"/>
              </a:rPr>
              <a:t>c</a:t>
            </a:r>
            <a:r>
              <a:rPr lang="en-US" sz="2400" baseline="30000" dirty="0" smtClean="0">
                <a:cs typeface="Times New Roman" pitchFamily="18" charset="0"/>
              </a:rPr>
              <a:t>+</a:t>
            </a:r>
            <a:r>
              <a:rPr lang="en-US" sz="2400" dirty="0" smtClean="0">
                <a:cs typeface="Times New Roman" pitchFamily="18" charset="0"/>
              </a:rPr>
              <a:t>(</a:t>
            </a:r>
            <a:r>
              <a:rPr lang="en-US" sz="2400" i="1" dirty="0" err="1" smtClean="0">
                <a:cs typeface="Times New Roman" pitchFamily="18" charset="0"/>
              </a:rPr>
              <a:t>d|e</a:t>
            </a:r>
            <a:r>
              <a:rPr lang="en-US" sz="2400" dirty="0" smtClean="0">
                <a:cs typeface="Times New Roman" pitchFamily="18" charset="0"/>
              </a:rPr>
              <a:t>)</a:t>
            </a:r>
            <a:r>
              <a:rPr lang="en-US" dirty="0" smtClean="0">
                <a:latin typeface="Arial" pitchFamily="34" charset="0"/>
                <a:cs typeface="Arial" pitchFamily="34" charset="0"/>
              </a:rPr>
              <a:t>.</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8BD51E7-EC90-4F8B-BB79-821B40C2522B}" type="slidenum">
              <a:rPr lang="en-US"/>
              <a:pPr/>
              <a:t>19</a:t>
            </a:fld>
            <a:endParaRPr lang="en-US"/>
          </a:p>
        </p:txBody>
      </p:sp>
      <p:sp>
        <p:nvSpPr>
          <p:cNvPr id="79874" name="Text Box 2050"/>
          <p:cNvSpPr txBox="1">
            <a:spLocks noChangeArrowheads="1"/>
          </p:cNvSpPr>
          <p:nvPr/>
        </p:nvSpPr>
        <p:spPr bwMode="auto">
          <a:xfrm>
            <a:off x="250825" y="476250"/>
            <a:ext cx="8893175" cy="6381750"/>
          </a:xfrm>
          <a:prstGeom prst="rect">
            <a:avLst/>
          </a:prstGeom>
          <a:noFill/>
          <a:ln w="9525">
            <a:noFill/>
            <a:miter lim="800000"/>
            <a:headEnd/>
            <a:tailEnd/>
          </a:ln>
          <a:effectLst/>
        </p:spPr>
        <p:txBody>
          <a:bodyPr>
            <a:spAutoFit/>
          </a:bodyPr>
          <a:lstStyle/>
          <a:p>
            <a:r>
              <a:rPr lang="en-US" sz="1800">
                <a:latin typeface="Arial" pitchFamily="34" charset="0"/>
                <a:cs typeface="Arial" pitchFamily="34" charset="0"/>
              </a:rPr>
              <a:t>A </a:t>
            </a:r>
            <a:r>
              <a:rPr lang="en-US" sz="1800" b="1">
                <a:solidFill>
                  <a:srgbClr val="FF0000"/>
                </a:solidFill>
                <a:latin typeface="Arial" pitchFamily="34" charset="0"/>
                <a:cs typeface="Arial" pitchFamily="34" charset="0"/>
              </a:rPr>
              <a:t>finite-state machine</a:t>
            </a:r>
            <a:r>
              <a:rPr lang="en-US" sz="1800">
                <a:latin typeface="Arial" pitchFamily="34" charset="0"/>
                <a:cs typeface="Arial" pitchFamily="34" charset="0"/>
              </a:rPr>
              <a:t> has a primitive internal memory in the sense that it </a:t>
            </a:r>
          </a:p>
          <a:p>
            <a:pPr lvl="1"/>
            <a:r>
              <a:rPr lang="en-US" sz="1800">
                <a:latin typeface="Arial" pitchFamily="34" charset="0"/>
                <a:cs typeface="Arial" pitchFamily="34" charset="0"/>
              </a:rPr>
              <a:t>remembers which state it is in.  By permitting an external memory on which the machine can read and write data, we can define more powerful machines.  Other enhancements are achieved by allowing the machine to scan the input string in </a:t>
            </a:r>
          </a:p>
          <a:p>
            <a:pPr lvl="1"/>
            <a:r>
              <a:rPr lang="en-US" sz="1800">
                <a:latin typeface="Arial" pitchFamily="34" charset="0"/>
                <a:cs typeface="Arial" pitchFamily="34" charset="0"/>
              </a:rPr>
              <a:t>either direction and by allowing the machine to alter the input string.</a:t>
            </a:r>
          </a:p>
          <a:p>
            <a:pPr>
              <a:lnSpc>
                <a:spcPct val="50000"/>
              </a:lnSpc>
            </a:pPr>
            <a:r>
              <a:rPr lang="en-US" sz="1800">
                <a:latin typeface="Arial" pitchFamily="34" charset="0"/>
                <a:cs typeface="Arial" pitchFamily="34" charset="0"/>
              </a:rPr>
              <a:t>  </a:t>
            </a:r>
          </a:p>
          <a:p>
            <a:r>
              <a:rPr lang="en-US" sz="1800" b="1">
                <a:solidFill>
                  <a:srgbClr val="FF0000"/>
                </a:solidFill>
                <a:latin typeface="Arial" pitchFamily="34" charset="0"/>
                <a:cs typeface="Arial" pitchFamily="34" charset="0"/>
              </a:rPr>
              <a:t>Turing machines</a:t>
            </a:r>
            <a:r>
              <a:rPr lang="en-US" sz="1800">
                <a:latin typeface="Arial" pitchFamily="34" charset="0"/>
                <a:cs typeface="Arial" pitchFamily="34" charset="0"/>
              </a:rPr>
              <a:t> form a particularly important class of machines.  Like a finite-state</a:t>
            </a:r>
          </a:p>
          <a:p>
            <a:pPr lvl="1"/>
            <a:r>
              <a:rPr lang="en-US" sz="1800">
                <a:latin typeface="Arial" pitchFamily="34" charset="0"/>
                <a:cs typeface="Arial" pitchFamily="34" charset="0"/>
              </a:rPr>
              <a:t>machine, a Turing machine is always in a particular state.  The input string to a</a:t>
            </a:r>
          </a:p>
          <a:p>
            <a:pPr lvl="1"/>
            <a:r>
              <a:rPr lang="en-US" sz="1800">
                <a:latin typeface="Arial" pitchFamily="34" charset="0"/>
                <a:cs typeface="Arial" pitchFamily="34" charset="0"/>
              </a:rPr>
              <a:t>Turing machine is assumed to reside on a tape that is infinite in both directions.  A Turing machine scans one character at a time and after scanning a character,</a:t>
            </a:r>
          </a:p>
          <a:p>
            <a:pPr lvl="1"/>
            <a:r>
              <a:rPr lang="en-US" sz="1800">
                <a:latin typeface="Arial" pitchFamily="34" charset="0"/>
                <a:cs typeface="Arial" pitchFamily="34" charset="0"/>
              </a:rPr>
              <a:t>the machine either halts or does some, none, or all of the following: alter the character; move one position left or right; change states.  In particular, the input</a:t>
            </a:r>
          </a:p>
          <a:p>
            <a:pPr lvl="1"/>
            <a:r>
              <a:rPr lang="en-US" sz="1800">
                <a:latin typeface="Arial" pitchFamily="34" charset="0"/>
                <a:cs typeface="Arial" pitchFamily="34" charset="0"/>
              </a:rPr>
              <a:t>string can be changed.   A Turing machine </a:t>
            </a:r>
            <a:r>
              <a:rPr lang="en-US" sz="1800" i="1">
                <a:cs typeface="Times New Roman" pitchFamily="18" charset="0"/>
              </a:rPr>
              <a:t>T</a:t>
            </a:r>
            <a:r>
              <a:rPr lang="en-US" sz="1800">
                <a:latin typeface="Arial" pitchFamily="34" charset="0"/>
                <a:cs typeface="Arial" pitchFamily="34" charset="0"/>
              </a:rPr>
              <a:t> accepts a string </a:t>
            </a:r>
            <a:r>
              <a:rPr lang="en-US" sz="1800" i="1">
                <a:latin typeface="Arial" pitchFamily="34" charset="0"/>
                <a:cs typeface="Arial" pitchFamily="34" charset="0"/>
                <a:sym typeface="Symbol" pitchFamily="18" charset="2"/>
              </a:rPr>
              <a:t></a:t>
            </a:r>
            <a:r>
              <a:rPr lang="en-US" sz="1800">
                <a:latin typeface="Arial" pitchFamily="34" charset="0"/>
                <a:cs typeface="Arial" pitchFamily="34" charset="0"/>
                <a:sym typeface="Symbol" pitchFamily="18" charset="2"/>
              </a:rPr>
              <a:t> </a:t>
            </a:r>
            <a:r>
              <a:rPr lang="en-US" sz="1800">
                <a:latin typeface="Arial" pitchFamily="34" charset="0"/>
                <a:cs typeface="Arial" pitchFamily="34" charset="0"/>
              </a:rPr>
              <a:t>if, when </a:t>
            </a:r>
            <a:r>
              <a:rPr lang="en-US" sz="1800" i="1">
                <a:latin typeface="Arial" pitchFamily="34" charset="0"/>
                <a:cs typeface="Arial" pitchFamily="34" charset="0"/>
                <a:sym typeface="Symbol" pitchFamily="18" charset="2"/>
              </a:rPr>
              <a:t></a:t>
            </a:r>
            <a:r>
              <a:rPr lang="en-US" sz="1800">
                <a:latin typeface="Arial" pitchFamily="34" charset="0"/>
                <a:cs typeface="Arial" pitchFamily="34" charset="0"/>
              </a:rPr>
              <a:t> is input</a:t>
            </a:r>
          </a:p>
          <a:p>
            <a:pPr lvl="1"/>
            <a:r>
              <a:rPr lang="en-US" sz="1800">
                <a:latin typeface="Arial" pitchFamily="34" charset="0"/>
                <a:cs typeface="Arial" pitchFamily="34" charset="0"/>
              </a:rPr>
              <a:t>to </a:t>
            </a:r>
            <a:r>
              <a:rPr lang="en-US" sz="1800" i="1">
                <a:cs typeface="Times New Roman" pitchFamily="18" charset="0"/>
              </a:rPr>
              <a:t>T</a:t>
            </a:r>
            <a:r>
              <a:rPr lang="en-US" sz="1800">
                <a:latin typeface="Arial" pitchFamily="34" charset="0"/>
                <a:cs typeface="Arial" pitchFamily="34" charset="0"/>
              </a:rPr>
              <a:t>, </a:t>
            </a:r>
            <a:r>
              <a:rPr lang="en-US" sz="1800" i="1">
                <a:cs typeface="Times New Roman" pitchFamily="18" charset="0"/>
              </a:rPr>
              <a:t>T</a:t>
            </a:r>
            <a:r>
              <a:rPr lang="en-US" sz="1800">
                <a:latin typeface="Arial" pitchFamily="34" charset="0"/>
                <a:cs typeface="Arial" pitchFamily="34" charset="0"/>
              </a:rPr>
              <a:t> halts in an accepting state.  It can be shown that a language </a:t>
            </a:r>
            <a:r>
              <a:rPr lang="en-US" sz="1800" i="1">
                <a:cs typeface="Times New Roman" pitchFamily="18" charset="0"/>
              </a:rPr>
              <a:t>L</a:t>
            </a:r>
            <a:r>
              <a:rPr lang="en-US" sz="1800">
                <a:cs typeface="Times New Roman" pitchFamily="18" charset="0"/>
              </a:rPr>
              <a:t> </a:t>
            </a:r>
            <a:r>
              <a:rPr lang="en-US" sz="1800">
                <a:latin typeface="Arial" pitchFamily="34" charset="0"/>
                <a:cs typeface="Arial" pitchFamily="34" charset="0"/>
              </a:rPr>
              <a:t>is generated by a phrase-structure grammar if and only if there is a Turing machine that accepts </a:t>
            </a:r>
            <a:r>
              <a:rPr lang="en-US" sz="1800" i="1">
                <a:cs typeface="Times New Roman" pitchFamily="18" charset="0"/>
              </a:rPr>
              <a:t>L</a:t>
            </a:r>
            <a:r>
              <a:rPr lang="en-US" sz="1800">
                <a:latin typeface="Arial" pitchFamily="34" charset="0"/>
                <a:cs typeface="Arial" pitchFamily="34" charset="0"/>
              </a:rPr>
              <a:t>.</a:t>
            </a:r>
          </a:p>
          <a:p>
            <a:pPr>
              <a:lnSpc>
                <a:spcPct val="40000"/>
              </a:lnSpc>
            </a:pPr>
            <a:r>
              <a:rPr lang="en-US" sz="1800">
                <a:latin typeface="Arial" pitchFamily="34" charset="0"/>
                <a:cs typeface="Arial" pitchFamily="34" charset="0"/>
              </a:rPr>
              <a:t>  </a:t>
            </a:r>
          </a:p>
          <a:p>
            <a:r>
              <a:rPr lang="en-US" sz="1800">
                <a:latin typeface="Arial" pitchFamily="34" charset="0"/>
                <a:cs typeface="Arial" pitchFamily="34" charset="0"/>
              </a:rPr>
              <a:t>The real importance of Turing machines results from the widely held belief that any</a:t>
            </a:r>
          </a:p>
          <a:p>
            <a:r>
              <a:rPr lang="en-US" sz="1800">
                <a:latin typeface="Arial" pitchFamily="34" charset="0"/>
                <a:cs typeface="Arial" pitchFamily="34" charset="0"/>
              </a:rPr>
              <a:t>function that can be computed by some, perhaps hypothetical, digital computer can</a:t>
            </a:r>
          </a:p>
          <a:p>
            <a:r>
              <a:rPr lang="en-US" sz="1800">
                <a:latin typeface="Arial" pitchFamily="34" charset="0"/>
                <a:cs typeface="Arial" pitchFamily="34" charset="0"/>
              </a:rPr>
              <a:t>be computed by some Turing machine.  This last assertion is known as </a:t>
            </a:r>
            <a:r>
              <a:rPr lang="en-US" sz="1800" b="1">
                <a:latin typeface="Arial" pitchFamily="34" charset="0"/>
                <a:cs typeface="Arial" pitchFamily="34" charset="0"/>
              </a:rPr>
              <a:t>Turing’s</a:t>
            </a:r>
          </a:p>
          <a:p>
            <a:r>
              <a:rPr lang="en-US" sz="1800" b="1">
                <a:latin typeface="Arial" pitchFamily="34" charset="0"/>
                <a:cs typeface="Arial" pitchFamily="34" charset="0"/>
              </a:rPr>
              <a:t>hypothesis</a:t>
            </a:r>
            <a:r>
              <a:rPr lang="en-US" sz="1800">
                <a:latin typeface="Arial" pitchFamily="34" charset="0"/>
                <a:cs typeface="Arial" pitchFamily="34" charset="0"/>
              </a:rPr>
              <a:t> or </a:t>
            </a:r>
            <a:r>
              <a:rPr lang="en-US" sz="1800" b="1">
                <a:latin typeface="Arial" pitchFamily="34" charset="0"/>
                <a:cs typeface="Arial" pitchFamily="34" charset="0"/>
              </a:rPr>
              <a:t>Church’s thesis</a:t>
            </a:r>
            <a:r>
              <a:rPr lang="en-US" sz="1800">
                <a:latin typeface="Arial" pitchFamily="34" charset="0"/>
                <a:cs typeface="Arial" pitchFamily="34" charset="0"/>
              </a:rPr>
              <a:t>.  Church’s thesis implies that a Turing machine is</a:t>
            </a:r>
          </a:p>
          <a:p>
            <a:r>
              <a:rPr lang="en-US" sz="1800">
                <a:latin typeface="Arial" pitchFamily="34" charset="0"/>
                <a:cs typeface="Arial" pitchFamily="34" charset="0"/>
              </a:rPr>
              <a:t>the correct abstract model of a digital computer.  These ideas also yield the following</a:t>
            </a:r>
          </a:p>
          <a:p>
            <a:r>
              <a:rPr lang="en-US" sz="1800">
                <a:latin typeface="Arial" pitchFamily="34" charset="0"/>
                <a:cs typeface="Arial" pitchFamily="34" charset="0"/>
              </a:rPr>
              <a:t>formal definition of algorithm.  An </a:t>
            </a:r>
            <a:r>
              <a:rPr lang="en-US" sz="1800" b="1">
                <a:latin typeface="Arial" pitchFamily="34" charset="0"/>
                <a:cs typeface="Arial" pitchFamily="34" charset="0"/>
              </a:rPr>
              <a:t>algorithm</a:t>
            </a:r>
            <a:r>
              <a:rPr lang="en-US" sz="1800">
                <a:latin typeface="Arial" pitchFamily="34" charset="0"/>
                <a:cs typeface="Arial" pitchFamily="34" charset="0"/>
              </a:rPr>
              <a:t> is regarded as a Turing machine that, given an input string, eventually stops.</a:t>
            </a:r>
          </a:p>
        </p:txBody>
      </p:sp>
      <p:sp>
        <p:nvSpPr>
          <p:cNvPr id="79875" name="Rectangle 2051"/>
          <p:cNvSpPr>
            <a:spLocks noChangeArrowheads="1"/>
          </p:cNvSpPr>
          <p:nvPr/>
        </p:nvSpPr>
        <p:spPr bwMode="auto">
          <a:xfrm>
            <a:off x="574675" y="0"/>
            <a:ext cx="3970338" cy="396875"/>
          </a:xfrm>
          <a:prstGeom prst="rect">
            <a:avLst/>
          </a:prstGeom>
          <a:noFill/>
          <a:ln w="9525">
            <a:noFill/>
            <a:miter lim="800000"/>
            <a:headEnd/>
            <a:tailEnd/>
          </a:ln>
          <a:effectLst/>
        </p:spPr>
        <p:txBody>
          <a:bodyPr wrap="none">
            <a:spAutoFit/>
          </a:bodyPr>
          <a:lstStyle/>
          <a:p>
            <a:r>
              <a:rPr lang="en-US" b="1" i="1">
                <a:latin typeface="Comic Sans MS" pitchFamily="66" charset="0"/>
              </a:rPr>
              <a:t>N</a:t>
            </a:r>
            <a:r>
              <a:rPr lang="en-US" sz="1600" b="1" i="1">
                <a:latin typeface="Comic Sans MS" pitchFamily="66" charset="0"/>
              </a:rPr>
              <a:t>OTE: </a:t>
            </a:r>
            <a:r>
              <a:rPr lang="en-US" sz="1800" b="1" i="1">
                <a:latin typeface="Comic Sans MS" pitchFamily="66" charset="0"/>
              </a:rPr>
              <a:t>FSM &amp; T</a:t>
            </a:r>
            <a:r>
              <a:rPr lang="en-US" sz="1600" b="1" i="1">
                <a:latin typeface="Comic Sans MS" pitchFamily="66" charset="0"/>
              </a:rPr>
              <a:t>URING</a:t>
            </a:r>
            <a:r>
              <a:rPr lang="en-US" sz="1800" b="1" i="1">
                <a:latin typeface="Comic Sans MS" pitchFamily="66" charset="0"/>
              </a:rPr>
              <a:t> M</a:t>
            </a:r>
            <a:r>
              <a:rPr lang="en-US" sz="1600" b="1" i="1">
                <a:latin typeface="Comic Sans MS" pitchFamily="66" charset="0"/>
              </a:rPr>
              <a:t>ACHINES</a:t>
            </a:r>
          </a:p>
        </p:txBody>
      </p:sp>
      <p:sp>
        <p:nvSpPr>
          <p:cNvPr id="79876" name="Line 2052"/>
          <p:cNvSpPr>
            <a:spLocks noChangeShapeType="1"/>
          </p:cNvSpPr>
          <p:nvPr/>
        </p:nvSpPr>
        <p:spPr bwMode="auto">
          <a:xfrm flipV="1">
            <a:off x="4570413" y="238125"/>
            <a:ext cx="4573587" cy="6350"/>
          </a:xfrm>
          <a:prstGeom prst="line">
            <a:avLst/>
          </a:prstGeom>
          <a:noFill/>
          <a:ln w="76200" cmpd="tri">
            <a:solidFill>
              <a:schemeClr val="tx1"/>
            </a:solidFill>
            <a:round/>
            <a:headEnd/>
            <a:tailEnd/>
          </a:ln>
          <a:effectLst/>
        </p:spPr>
        <p:txBody>
          <a:bodyPr/>
          <a:lstStyle/>
          <a:p>
            <a:endParaRPr lang="th-TH"/>
          </a:p>
        </p:txBody>
      </p:sp>
      <p:sp>
        <p:nvSpPr>
          <p:cNvPr id="79878" name="Line 2054"/>
          <p:cNvSpPr>
            <a:spLocks noChangeShapeType="1"/>
          </p:cNvSpPr>
          <p:nvPr/>
        </p:nvSpPr>
        <p:spPr bwMode="auto">
          <a:xfrm>
            <a:off x="0" y="236538"/>
            <a:ext cx="611188" cy="4762"/>
          </a:xfrm>
          <a:prstGeom prst="line">
            <a:avLst/>
          </a:prstGeom>
          <a:noFill/>
          <a:ln w="76200" cmpd="tri">
            <a:solidFill>
              <a:schemeClr val="tx1"/>
            </a:solidFill>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15831616-584D-4225-B16A-7EE17A7AAB7C}" type="slidenum">
              <a:rPr lang="en-US"/>
              <a:pPr/>
              <a:t>2</a:t>
            </a:fld>
            <a:endParaRPr lang="en-US"/>
          </a:p>
        </p:txBody>
      </p:sp>
      <p:sp>
        <p:nvSpPr>
          <p:cNvPr id="58384" name="Rectangle 16"/>
          <p:cNvSpPr>
            <a:spLocks noChangeArrowheads="1"/>
          </p:cNvSpPr>
          <p:nvPr/>
        </p:nvSpPr>
        <p:spPr bwMode="auto">
          <a:xfrm>
            <a:off x="0" y="0"/>
            <a:ext cx="7607300" cy="6858000"/>
          </a:xfrm>
          <a:prstGeom prst="rect">
            <a:avLst/>
          </a:prstGeom>
          <a:gradFill rotWithShape="0">
            <a:gsLst>
              <a:gs pos="0">
                <a:srgbClr val="DDDDDD"/>
              </a:gs>
              <a:gs pos="100000">
                <a:srgbClr val="DDDDDD">
                  <a:gamma/>
                  <a:tint val="0"/>
                  <a:invGamma/>
                </a:srgbClr>
              </a:gs>
            </a:gsLst>
            <a:lin ang="0" scaled="1"/>
          </a:gradFill>
          <a:ln w="9525">
            <a:noFill/>
            <a:miter lim="800000"/>
            <a:headEnd/>
            <a:tailEnd/>
          </a:ln>
          <a:effectLst/>
        </p:spPr>
        <p:txBody>
          <a:bodyPr wrap="none" anchor="ctr"/>
          <a:lstStyle/>
          <a:p>
            <a:endParaRPr lang="th-TH"/>
          </a:p>
        </p:txBody>
      </p:sp>
      <p:sp>
        <p:nvSpPr>
          <p:cNvPr id="58377" name="Rectangle 9"/>
          <p:cNvSpPr>
            <a:spLocks noChangeArrowheads="1"/>
          </p:cNvSpPr>
          <p:nvPr/>
        </p:nvSpPr>
        <p:spPr bwMode="auto">
          <a:xfrm>
            <a:off x="619125" y="1866900"/>
            <a:ext cx="3702050" cy="1657350"/>
          </a:xfrm>
          <a:prstGeom prst="rect">
            <a:avLst/>
          </a:prstGeom>
          <a:solidFill>
            <a:schemeClr val="bg1"/>
          </a:solidFill>
          <a:ln w="38100">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th-TH"/>
          </a:p>
        </p:txBody>
      </p:sp>
      <p:sp>
        <p:nvSpPr>
          <p:cNvPr id="58376" name="Rectangle 8"/>
          <p:cNvSpPr>
            <a:spLocks noChangeArrowheads="1"/>
          </p:cNvSpPr>
          <p:nvPr/>
        </p:nvSpPr>
        <p:spPr bwMode="auto">
          <a:xfrm>
            <a:off x="0" y="4774532"/>
            <a:ext cx="4079875" cy="812800"/>
          </a:xfrm>
          <a:prstGeom prst="rect">
            <a:avLst/>
          </a:prstGeom>
          <a:solidFill>
            <a:srgbClr val="00FF99"/>
          </a:solidFill>
          <a:ln w="9525">
            <a:noFill/>
            <a:miter lim="800000"/>
            <a:headEnd/>
            <a:tailEnd/>
          </a:ln>
          <a:effectLst/>
        </p:spPr>
        <p:txBody>
          <a:bodyPr wrap="none" anchor="ctr"/>
          <a:lstStyle/>
          <a:p>
            <a:endParaRPr lang="th-TH"/>
          </a:p>
        </p:txBody>
      </p:sp>
      <p:sp>
        <p:nvSpPr>
          <p:cNvPr id="58375" name="Rectangle 7"/>
          <p:cNvSpPr>
            <a:spLocks noChangeArrowheads="1"/>
          </p:cNvSpPr>
          <p:nvPr/>
        </p:nvSpPr>
        <p:spPr bwMode="auto">
          <a:xfrm>
            <a:off x="0" y="0"/>
            <a:ext cx="8753475" cy="749300"/>
          </a:xfrm>
          <a:prstGeom prst="rect">
            <a:avLst/>
          </a:prstGeom>
          <a:solidFill>
            <a:srgbClr val="00FF99"/>
          </a:solidFill>
          <a:ln w="9525">
            <a:noFill/>
            <a:miter lim="800000"/>
            <a:headEnd/>
            <a:tailEnd/>
          </a:ln>
          <a:effectLst/>
        </p:spPr>
        <p:txBody>
          <a:bodyPr wrap="none" anchor="ctr"/>
          <a:lstStyle/>
          <a:p>
            <a:endParaRPr lang="th-TH"/>
          </a:p>
        </p:txBody>
      </p:sp>
      <p:sp>
        <p:nvSpPr>
          <p:cNvPr id="58370" name="Text Box 2"/>
          <p:cNvSpPr txBox="1">
            <a:spLocks noChangeArrowheads="1"/>
          </p:cNvSpPr>
          <p:nvPr/>
        </p:nvSpPr>
        <p:spPr bwMode="auto">
          <a:xfrm>
            <a:off x="285750" y="101600"/>
            <a:ext cx="8451850" cy="6659563"/>
          </a:xfrm>
          <a:prstGeom prst="rect">
            <a:avLst/>
          </a:prstGeom>
          <a:noFill/>
          <a:ln w="9525">
            <a:noFill/>
            <a:miter lim="800000"/>
            <a:headEnd/>
            <a:tailEnd/>
          </a:ln>
          <a:effectLst/>
        </p:spPr>
        <p:txBody>
          <a:bodyPr wrap="none">
            <a:spAutoFit/>
          </a:bodyPr>
          <a:lstStyle/>
          <a:p>
            <a:r>
              <a:rPr lang="en-US" sz="2800" b="1" dirty="0"/>
              <a:t>Finite State Machines (FSM) and Finite Automata</a:t>
            </a:r>
            <a:r>
              <a:rPr lang="en-US" sz="1800" b="1" i="1" dirty="0">
                <a:latin typeface="Arial" pitchFamily="34" charset="0"/>
                <a:cs typeface="Arial" pitchFamily="34" charset="0"/>
              </a:rPr>
              <a:t>	</a:t>
            </a:r>
          </a:p>
          <a:p>
            <a:endParaRPr lang="en-US" sz="1800" b="1" i="1" dirty="0">
              <a:latin typeface="Arial" pitchFamily="34" charset="0"/>
              <a:cs typeface="Arial" pitchFamily="34" charset="0"/>
            </a:endParaRPr>
          </a:p>
          <a:p>
            <a:r>
              <a:rPr lang="en-US" sz="1800" b="1" i="1" dirty="0">
                <a:solidFill>
                  <a:srgbClr val="0000CC"/>
                </a:solidFill>
                <a:latin typeface="Arial" pitchFamily="34" charset="0"/>
                <a:cs typeface="Arial" pitchFamily="34" charset="0"/>
              </a:rPr>
              <a:t>Chapter 12 (Sections 12.1 and 12.2) in the Main Textbook</a:t>
            </a:r>
            <a:endParaRPr lang="en-US" sz="1800" dirty="0">
              <a:solidFill>
                <a:srgbClr val="0000CC"/>
              </a:solidFill>
            </a:endParaRPr>
          </a:p>
          <a:p>
            <a:endParaRPr lang="en-US" sz="2400" b="1" dirty="0">
              <a:solidFill>
                <a:srgbClr val="0000CC"/>
              </a:solidFill>
            </a:endParaRPr>
          </a:p>
          <a:p>
            <a:endParaRPr lang="en-US" sz="2400" b="1" dirty="0">
              <a:solidFill>
                <a:srgbClr val="0000CC"/>
              </a:solidFill>
            </a:endParaRPr>
          </a:p>
          <a:p>
            <a:endParaRPr lang="en-US" sz="2400" b="1" dirty="0">
              <a:solidFill>
                <a:srgbClr val="0000CC"/>
              </a:solidFill>
            </a:endParaRPr>
          </a:p>
          <a:p>
            <a:pPr lvl="1">
              <a:lnSpc>
                <a:spcPct val="90000"/>
              </a:lnSpc>
              <a:buFont typeface="Wingdings" pitchFamily="2" charset="2"/>
              <a:buChar char="§"/>
            </a:pPr>
            <a:r>
              <a:rPr lang="en-US" sz="2400" b="1" dirty="0"/>
              <a:t> Finite-State Machines</a:t>
            </a:r>
          </a:p>
          <a:p>
            <a:pPr lvl="1">
              <a:lnSpc>
                <a:spcPct val="90000"/>
              </a:lnSpc>
              <a:buFont typeface="Wingdings" pitchFamily="2" charset="2"/>
              <a:buChar char="§"/>
            </a:pPr>
            <a:endParaRPr lang="en-US" sz="2400" b="1" dirty="0"/>
          </a:p>
          <a:p>
            <a:pPr lvl="1">
              <a:lnSpc>
                <a:spcPct val="90000"/>
              </a:lnSpc>
              <a:buFont typeface="Wingdings" pitchFamily="2" charset="2"/>
              <a:buChar char="§"/>
            </a:pPr>
            <a:r>
              <a:rPr lang="en-US" sz="2400" b="1" dirty="0"/>
              <a:t> Finite-State Automata</a:t>
            </a:r>
          </a:p>
          <a:p>
            <a:pPr lvl="1">
              <a:lnSpc>
                <a:spcPct val="90000"/>
              </a:lnSpc>
              <a:buFont typeface="Wingdings" pitchFamily="2" charset="2"/>
              <a:buChar char="§"/>
            </a:pPr>
            <a:endParaRPr lang="en-US" sz="2400" b="1" dirty="0"/>
          </a:p>
          <a:p>
            <a:pPr lvl="1">
              <a:lnSpc>
                <a:spcPct val="90000"/>
              </a:lnSpc>
              <a:buFont typeface="Wingdings" pitchFamily="2" charset="2"/>
              <a:buChar char="§"/>
            </a:pPr>
            <a:endParaRPr lang="en-US" sz="2400" b="1" dirty="0"/>
          </a:p>
          <a:p>
            <a:pPr lvl="1">
              <a:lnSpc>
                <a:spcPct val="90000"/>
              </a:lnSpc>
              <a:buFont typeface="Wingdings" pitchFamily="2" charset="2"/>
              <a:buChar char="§"/>
            </a:pPr>
            <a:endParaRPr lang="en-US" sz="2400" b="1" dirty="0"/>
          </a:p>
          <a:p>
            <a:pPr lvl="1">
              <a:lnSpc>
                <a:spcPct val="90000"/>
              </a:lnSpc>
              <a:buFont typeface="Wingdings" pitchFamily="2" charset="2"/>
              <a:buNone/>
            </a:pPr>
            <a:endParaRPr lang="en-US" sz="2400" b="1" dirty="0"/>
          </a:p>
          <a:p>
            <a:pPr>
              <a:buFont typeface="Wingdings" pitchFamily="2" charset="2"/>
              <a:buNone/>
            </a:pPr>
            <a:endParaRPr lang="en-US" sz="2800" b="1" dirty="0"/>
          </a:p>
          <a:p>
            <a:pPr>
              <a:buFont typeface="Wingdings" pitchFamily="2" charset="2"/>
              <a:buNone/>
            </a:pPr>
            <a:r>
              <a:rPr lang="en-US" sz="2800" b="1" dirty="0"/>
              <a:t>Turing Machines</a:t>
            </a:r>
          </a:p>
          <a:p>
            <a:pPr>
              <a:lnSpc>
                <a:spcPct val="160000"/>
              </a:lnSpc>
              <a:buFont typeface="Wingdings" pitchFamily="2" charset="2"/>
              <a:buNone/>
            </a:pPr>
            <a:r>
              <a:rPr lang="en-US" sz="2800" b="1" dirty="0"/>
              <a:t>	</a:t>
            </a:r>
            <a:r>
              <a:rPr lang="en-US" sz="1800" b="1" i="1" dirty="0">
                <a:solidFill>
                  <a:srgbClr val="0000CC"/>
                </a:solidFill>
                <a:latin typeface="Arial" pitchFamily="34" charset="0"/>
                <a:cs typeface="Arial" pitchFamily="34" charset="0"/>
              </a:rPr>
              <a:t>Not from the Main Textbook</a:t>
            </a:r>
          </a:p>
          <a:p>
            <a:pPr lvl="2">
              <a:lnSpc>
                <a:spcPct val="140000"/>
              </a:lnSpc>
              <a:buFontTx/>
              <a:buChar char="•"/>
            </a:pPr>
            <a:r>
              <a:rPr lang="en-US" sz="1800" b="1" dirty="0">
                <a:solidFill>
                  <a:srgbClr val="0000CC"/>
                </a:solidFill>
                <a:latin typeface="Arial" pitchFamily="34" charset="0"/>
                <a:cs typeface="Arial" pitchFamily="34" charset="0"/>
              </a:rPr>
              <a:t> Reference:	</a:t>
            </a:r>
            <a:r>
              <a:rPr lang="en-US" sz="1800" dirty="0">
                <a:latin typeface="Arial" pitchFamily="34" charset="0"/>
                <a:cs typeface="Arial" pitchFamily="34" charset="0"/>
              </a:rPr>
              <a:t>R. J. </a:t>
            </a:r>
            <a:r>
              <a:rPr lang="en-US" sz="1800" dirty="0" err="1">
                <a:latin typeface="Arial" pitchFamily="34" charset="0"/>
                <a:cs typeface="Arial" pitchFamily="34" charset="0"/>
              </a:rPr>
              <a:t>McEliece</a:t>
            </a:r>
            <a:r>
              <a:rPr lang="en-US" sz="1800" dirty="0">
                <a:latin typeface="Arial" pitchFamily="34" charset="0"/>
                <a:cs typeface="Arial" pitchFamily="34" charset="0"/>
              </a:rPr>
              <a:t>, R. B. Ash &amp; C. Ash (1989), </a:t>
            </a:r>
          </a:p>
          <a:p>
            <a:pPr>
              <a:buFont typeface="Wingdings" pitchFamily="2" charset="2"/>
              <a:buNone/>
            </a:pPr>
            <a:r>
              <a:rPr lang="en-US" sz="1800" dirty="0">
                <a:latin typeface="Arial" pitchFamily="34" charset="0"/>
                <a:cs typeface="Arial" pitchFamily="34" charset="0"/>
              </a:rPr>
              <a:t>			</a:t>
            </a:r>
            <a:r>
              <a:rPr lang="en-US" sz="1800" b="1" i="1" dirty="0">
                <a:latin typeface="Arial" pitchFamily="34" charset="0"/>
                <a:cs typeface="Arial" pitchFamily="34" charset="0"/>
              </a:rPr>
              <a:t>Introduction to Discrete Mathematics</a:t>
            </a:r>
            <a:r>
              <a:rPr lang="en-US" sz="1800" dirty="0">
                <a:latin typeface="Arial" pitchFamily="34" charset="0"/>
                <a:cs typeface="Arial" pitchFamily="34" charset="0"/>
              </a:rPr>
              <a:t>, McGraw-Hill. </a:t>
            </a:r>
            <a:endParaRPr lang="en-US" sz="1800" b="1" i="1" dirty="0">
              <a:solidFill>
                <a:srgbClr val="0000CC"/>
              </a:solidFill>
              <a:latin typeface="Arial" pitchFamily="34" charset="0"/>
              <a:cs typeface="Arial" pitchFamily="34" charset="0"/>
            </a:endParaRPr>
          </a:p>
        </p:txBody>
      </p:sp>
      <p:sp>
        <p:nvSpPr>
          <p:cNvPr id="58371" name="Text Box 3"/>
          <p:cNvSpPr txBox="1">
            <a:spLocks noChangeArrowheads="1"/>
          </p:cNvSpPr>
          <p:nvPr/>
        </p:nvSpPr>
        <p:spPr bwMode="auto">
          <a:xfrm>
            <a:off x="5192447" y="2880237"/>
            <a:ext cx="3509294" cy="800219"/>
          </a:xfrm>
          <a:prstGeom prst="rect">
            <a:avLst/>
          </a:prstGeom>
          <a:noFill/>
          <a:ln w="9525">
            <a:noFill/>
            <a:miter lim="800000"/>
            <a:headEnd/>
            <a:tailEnd/>
          </a:ln>
          <a:effectLst/>
        </p:spPr>
        <p:txBody>
          <a:bodyPr wrap="none">
            <a:spAutoFit/>
          </a:bodyPr>
          <a:lstStyle/>
          <a:p>
            <a:r>
              <a:rPr lang="en-US" b="1" dirty="0" smtClean="0">
                <a:latin typeface="Arial Narrow" pitchFamily="34" charset="0"/>
              </a:rPr>
              <a:t> Pattern Recognition</a:t>
            </a:r>
            <a:endParaRPr lang="en-US" b="1" dirty="0">
              <a:latin typeface="Arial Narrow" pitchFamily="34" charset="0"/>
            </a:endParaRPr>
          </a:p>
          <a:p>
            <a:pPr>
              <a:lnSpc>
                <a:spcPct val="130000"/>
              </a:lnSpc>
            </a:pPr>
            <a:r>
              <a:rPr lang="en-US" b="1" dirty="0">
                <a:latin typeface="Arial Narrow" pitchFamily="34" charset="0"/>
              </a:rPr>
              <a:t> </a:t>
            </a:r>
            <a:r>
              <a:rPr lang="en-US" b="1" dirty="0" smtClean="0">
                <a:latin typeface="Arial Narrow" pitchFamily="34" charset="0"/>
              </a:rPr>
              <a:t>Languages and Compiler </a:t>
            </a:r>
            <a:r>
              <a:rPr lang="en-US" b="1" dirty="0">
                <a:latin typeface="Arial Narrow" pitchFamily="34" charset="0"/>
              </a:rPr>
              <a:t>Design</a:t>
            </a:r>
          </a:p>
        </p:txBody>
      </p:sp>
      <p:sp>
        <p:nvSpPr>
          <p:cNvPr id="58373" name="Line 5"/>
          <p:cNvSpPr>
            <a:spLocks noChangeShapeType="1"/>
          </p:cNvSpPr>
          <p:nvPr/>
        </p:nvSpPr>
        <p:spPr bwMode="auto">
          <a:xfrm>
            <a:off x="4149724" y="3068967"/>
            <a:ext cx="943271" cy="3840"/>
          </a:xfrm>
          <a:prstGeom prst="line">
            <a:avLst/>
          </a:prstGeom>
          <a:noFill/>
          <a:ln w="57150" cap="rnd">
            <a:solidFill>
              <a:srgbClr val="0099FF"/>
            </a:solidFill>
            <a:prstDash val="sysDot"/>
            <a:round/>
            <a:headEnd/>
            <a:tailEnd/>
          </a:ln>
          <a:effectLst/>
        </p:spPr>
        <p:txBody>
          <a:bodyPr/>
          <a:lstStyle/>
          <a:p>
            <a:endParaRPr lang="th-TH"/>
          </a:p>
        </p:txBody>
      </p:sp>
      <p:sp>
        <p:nvSpPr>
          <p:cNvPr id="58378" name="Text Box 10"/>
          <p:cNvSpPr txBox="1">
            <a:spLocks noChangeArrowheads="1"/>
          </p:cNvSpPr>
          <p:nvPr/>
        </p:nvSpPr>
        <p:spPr bwMode="auto">
          <a:xfrm>
            <a:off x="5022463" y="2159150"/>
            <a:ext cx="3215945" cy="707886"/>
          </a:xfrm>
          <a:prstGeom prst="rect">
            <a:avLst/>
          </a:prstGeom>
          <a:noFill/>
          <a:ln w="9525">
            <a:noFill/>
            <a:miter lim="800000"/>
            <a:headEnd/>
            <a:tailEnd/>
          </a:ln>
          <a:effectLst/>
        </p:spPr>
        <p:txBody>
          <a:bodyPr wrap="none">
            <a:spAutoFit/>
          </a:bodyPr>
          <a:lstStyle/>
          <a:p>
            <a:r>
              <a:rPr lang="en-US" b="1" dirty="0">
                <a:latin typeface="Arial Narrow" pitchFamily="34" charset="0"/>
              </a:rPr>
              <a:t>  </a:t>
            </a:r>
            <a:r>
              <a:rPr lang="en-US" b="1" dirty="0" smtClean="0">
                <a:latin typeface="Arial Narrow" pitchFamily="34" charset="0"/>
              </a:rPr>
              <a:t>  Design of Sequential </a:t>
            </a:r>
            <a:r>
              <a:rPr lang="en-US" b="1" dirty="0">
                <a:latin typeface="Arial Narrow" pitchFamily="34" charset="0"/>
              </a:rPr>
              <a:t>Circuit</a:t>
            </a:r>
          </a:p>
          <a:p>
            <a:pPr lvl="1"/>
            <a:endParaRPr lang="en-US" b="1" dirty="0">
              <a:latin typeface="Arial Narrow" pitchFamily="34" charset="0"/>
            </a:endParaRPr>
          </a:p>
        </p:txBody>
      </p:sp>
      <p:sp>
        <p:nvSpPr>
          <p:cNvPr id="58380" name="Line 12"/>
          <p:cNvSpPr>
            <a:spLocks noChangeShapeType="1"/>
          </p:cNvSpPr>
          <p:nvPr/>
        </p:nvSpPr>
        <p:spPr bwMode="auto">
          <a:xfrm flipV="1">
            <a:off x="4124325" y="2382252"/>
            <a:ext cx="953002" cy="13907"/>
          </a:xfrm>
          <a:prstGeom prst="line">
            <a:avLst/>
          </a:prstGeom>
          <a:noFill/>
          <a:ln w="57150" cap="rnd">
            <a:solidFill>
              <a:srgbClr val="0099FF"/>
            </a:solidFill>
            <a:prstDash val="sysDot"/>
            <a:round/>
            <a:headEnd/>
            <a:tailEnd/>
          </a:ln>
          <a:effectLst/>
        </p:spPr>
        <p:txBody>
          <a:bodyPr/>
          <a:lstStyle/>
          <a:p>
            <a:endParaRPr lang="th-TH"/>
          </a:p>
        </p:txBody>
      </p:sp>
      <p:sp>
        <p:nvSpPr>
          <p:cNvPr id="58381" name="Oval 13"/>
          <p:cNvSpPr>
            <a:spLocks noChangeArrowheads="1"/>
          </p:cNvSpPr>
          <p:nvPr/>
        </p:nvSpPr>
        <p:spPr bwMode="auto">
          <a:xfrm>
            <a:off x="5077326" y="4470400"/>
            <a:ext cx="3116179" cy="1358900"/>
          </a:xfrm>
          <a:prstGeom prst="ellipse">
            <a:avLst/>
          </a:prstGeom>
          <a:solidFill>
            <a:srgbClr val="FFCC66"/>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th-TH"/>
          </a:p>
        </p:txBody>
      </p:sp>
      <p:sp>
        <p:nvSpPr>
          <p:cNvPr id="58382" name="Text Box 14"/>
          <p:cNvSpPr txBox="1">
            <a:spLocks noChangeArrowheads="1"/>
          </p:cNvSpPr>
          <p:nvPr/>
        </p:nvSpPr>
        <p:spPr bwMode="auto">
          <a:xfrm>
            <a:off x="5492103" y="4817395"/>
            <a:ext cx="2289794" cy="707886"/>
          </a:xfrm>
          <a:prstGeom prst="rect">
            <a:avLst/>
          </a:prstGeom>
          <a:noFill/>
          <a:ln w="9525">
            <a:noFill/>
            <a:miter lim="800000"/>
            <a:headEnd/>
            <a:tailEnd/>
          </a:ln>
          <a:effectLst/>
        </p:spPr>
        <p:txBody>
          <a:bodyPr wrap="none">
            <a:spAutoFit/>
          </a:bodyPr>
          <a:lstStyle/>
          <a:p>
            <a:pPr algn="ctr"/>
            <a:r>
              <a:rPr lang="en-US" b="1" dirty="0">
                <a:latin typeface="Arial Narrow" pitchFamily="34" charset="0"/>
              </a:rPr>
              <a:t>An Abstract Model of</a:t>
            </a:r>
          </a:p>
          <a:p>
            <a:pPr algn="ctr"/>
            <a:r>
              <a:rPr lang="en-US" b="1" dirty="0">
                <a:latin typeface="Arial Narrow" pitchFamily="34" charset="0"/>
              </a:rPr>
              <a:t>a Digital Computer</a:t>
            </a:r>
          </a:p>
        </p:txBody>
      </p:sp>
      <p:sp>
        <p:nvSpPr>
          <p:cNvPr id="58383" name="Line 15"/>
          <p:cNvSpPr>
            <a:spLocks noChangeShapeType="1"/>
          </p:cNvSpPr>
          <p:nvPr/>
        </p:nvSpPr>
        <p:spPr bwMode="auto">
          <a:xfrm flipV="1">
            <a:off x="3721396" y="5167422"/>
            <a:ext cx="1265274" cy="10634"/>
          </a:xfrm>
          <a:prstGeom prst="line">
            <a:avLst/>
          </a:prstGeom>
          <a:noFill/>
          <a:ln w="57150" cap="rnd">
            <a:solidFill>
              <a:srgbClr val="0099FF"/>
            </a:solidFill>
            <a:prstDash val="sysDot"/>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A407725F-DEE6-433F-B203-7A094B746AA7}" type="slidenum">
              <a:rPr lang="en-US"/>
              <a:pPr/>
              <a:t>20</a:t>
            </a:fld>
            <a:endParaRPr lang="en-US"/>
          </a:p>
        </p:txBody>
      </p:sp>
      <p:pic>
        <p:nvPicPr>
          <p:cNvPr id="120836" name="Picture 4" descr="200px-Alan_Turing_Memorial_Closer"/>
          <p:cNvPicPr>
            <a:picLocks noChangeAspect="1" noChangeArrowheads="1"/>
          </p:cNvPicPr>
          <p:nvPr/>
        </p:nvPicPr>
        <p:blipFill>
          <a:blip r:embed="rId2" cstate="print"/>
          <a:srcRect/>
          <a:stretch>
            <a:fillRect/>
          </a:stretch>
        </p:blipFill>
        <p:spPr bwMode="auto">
          <a:xfrm>
            <a:off x="0" y="2454813"/>
            <a:ext cx="3332724" cy="4431323"/>
          </a:xfrm>
          <a:prstGeom prst="rect">
            <a:avLst/>
          </a:prstGeom>
          <a:noFill/>
        </p:spPr>
      </p:pic>
      <p:sp>
        <p:nvSpPr>
          <p:cNvPr id="120837" name="Text Box 5"/>
          <p:cNvSpPr txBox="1">
            <a:spLocks noChangeArrowheads="1"/>
          </p:cNvSpPr>
          <p:nvPr/>
        </p:nvSpPr>
        <p:spPr bwMode="auto">
          <a:xfrm>
            <a:off x="-28136" y="6639635"/>
            <a:ext cx="2698750" cy="274637"/>
          </a:xfrm>
          <a:prstGeom prst="rect">
            <a:avLst/>
          </a:prstGeom>
          <a:noFill/>
          <a:ln w="9525">
            <a:noFill/>
            <a:miter lim="800000"/>
            <a:headEnd/>
            <a:tailEnd/>
          </a:ln>
          <a:effectLst/>
        </p:spPr>
        <p:txBody>
          <a:bodyPr wrap="none">
            <a:spAutoFit/>
          </a:bodyPr>
          <a:lstStyle/>
          <a:p>
            <a:r>
              <a:rPr lang="en-US" sz="1200" dirty="0">
                <a:latin typeface="Arial Narrow" pitchFamily="34" charset="0"/>
              </a:rPr>
              <a:t>Alan Turing memorial statue in Sackville Park</a:t>
            </a:r>
            <a:endParaRPr lang="th-TH" sz="1200" dirty="0">
              <a:latin typeface="Arial Narrow" pitchFamily="34" charset="0"/>
            </a:endParaRPr>
          </a:p>
        </p:txBody>
      </p:sp>
      <p:sp>
        <p:nvSpPr>
          <p:cNvPr id="120838" name="Text Box 6"/>
          <p:cNvSpPr txBox="1">
            <a:spLocks noChangeArrowheads="1"/>
          </p:cNvSpPr>
          <p:nvPr/>
        </p:nvSpPr>
        <p:spPr bwMode="auto">
          <a:xfrm>
            <a:off x="3320237" y="5713415"/>
            <a:ext cx="6105085" cy="1261884"/>
          </a:xfrm>
          <a:prstGeom prst="rect">
            <a:avLst/>
          </a:prstGeom>
          <a:noFill/>
          <a:ln w="9525">
            <a:noFill/>
            <a:miter lim="800000"/>
            <a:headEnd/>
            <a:tailEnd/>
          </a:ln>
          <a:effectLst/>
        </p:spPr>
        <p:txBody>
          <a:bodyPr wrap="square">
            <a:spAutoFit/>
          </a:bodyPr>
          <a:lstStyle/>
          <a:p>
            <a:pPr algn="ctr"/>
            <a:r>
              <a:rPr lang="en-US" sz="2800" dirty="0"/>
              <a:t>Alan Turing</a:t>
            </a:r>
          </a:p>
          <a:p>
            <a:pPr algn="ctr"/>
            <a:r>
              <a:rPr lang="en-US" dirty="0"/>
              <a:t>(1912-1954)</a:t>
            </a:r>
          </a:p>
          <a:p>
            <a:pPr algn="ctr">
              <a:lnSpc>
                <a:spcPct val="140000"/>
              </a:lnSpc>
            </a:pPr>
            <a:r>
              <a:rPr lang="en-US" i="1" dirty="0">
                <a:latin typeface="Arial Narrow" pitchFamily="34" charset="0"/>
              </a:rPr>
              <a:t>Often considered as the </a:t>
            </a:r>
            <a:r>
              <a:rPr lang="en-US" i="1" dirty="0" smtClean="0">
                <a:latin typeface="Arial Narrow" pitchFamily="34" charset="0"/>
              </a:rPr>
              <a:t>father of  </a:t>
            </a:r>
            <a:r>
              <a:rPr lang="en-US" i="1" dirty="0">
                <a:latin typeface="Arial Narrow" pitchFamily="34" charset="0"/>
              </a:rPr>
              <a:t>modern computer science</a:t>
            </a:r>
            <a:endParaRPr lang="th-TH" i="1" dirty="0">
              <a:latin typeface="Arial Narrow"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064340" y="-13770"/>
            <a:ext cx="4377071" cy="57393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47827" y="0"/>
            <a:ext cx="2381250" cy="3609975"/>
          </a:xfrm>
          <a:prstGeom prst="rect">
            <a:avLst/>
          </a:prstGeom>
          <a:noFill/>
          <a:ln w="9525">
            <a:noFill/>
            <a:miter lim="800000"/>
            <a:headEnd/>
            <a:tailEnd/>
          </a:ln>
        </p:spPr>
      </p:pic>
      <p:sp>
        <p:nvSpPr>
          <p:cNvPr id="11" name="Text Box 5"/>
          <p:cNvSpPr txBox="1">
            <a:spLocks noChangeArrowheads="1"/>
          </p:cNvSpPr>
          <p:nvPr/>
        </p:nvSpPr>
        <p:spPr bwMode="auto">
          <a:xfrm rot="16200000">
            <a:off x="-147216" y="2189022"/>
            <a:ext cx="2381367" cy="276999"/>
          </a:xfrm>
          <a:prstGeom prst="rect">
            <a:avLst/>
          </a:prstGeom>
          <a:noFill/>
          <a:ln w="9525">
            <a:noFill/>
            <a:miter lim="800000"/>
            <a:headEnd/>
            <a:tailEnd/>
          </a:ln>
          <a:effectLst/>
        </p:spPr>
        <p:txBody>
          <a:bodyPr wrap="square">
            <a:spAutoFit/>
          </a:bodyPr>
          <a:lstStyle/>
          <a:p>
            <a:r>
              <a:rPr lang="en-US" sz="1200" dirty="0">
                <a:latin typeface="Arial Narrow" pitchFamily="34" charset="0"/>
              </a:rPr>
              <a:t>Alan Turing memorial </a:t>
            </a:r>
            <a:r>
              <a:rPr lang="en-US" sz="1200" dirty="0" smtClean="0">
                <a:latin typeface="Arial Narrow" pitchFamily="34" charset="0"/>
              </a:rPr>
              <a:t>statue in Surrey</a:t>
            </a:r>
            <a:endParaRPr lang="th-TH" sz="1200" dirty="0">
              <a:latin typeface="Arial Narrow"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AC34E355-F229-49BF-9FE3-A85AE055B21B}" type="slidenum">
              <a:rPr lang="en-US"/>
              <a:pPr/>
              <a:t>21</a:t>
            </a:fld>
            <a:endParaRPr lang="en-US"/>
          </a:p>
        </p:txBody>
      </p:sp>
      <p:sp>
        <p:nvSpPr>
          <p:cNvPr id="82946" name="Rectangle 2"/>
          <p:cNvSpPr>
            <a:spLocks noChangeArrowheads="1"/>
          </p:cNvSpPr>
          <p:nvPr/>
        </p:nvSpPr>
        <p:spPr bwMode="auto">
          <a:xfrm>
            <a:off x="0" y="3346450"/>
            <a:ext cx="9144000" cy="3511550"/>
          </a:xfrm>
          <a:prstGeom prst="rect">
            <a:avLst/>
          </a:prstGeom>
          <a:gradFill rotWithShape="0">
            <a:gsLst>
              <a:gs pos="0">
                <a:srgbClr val="9999FF">
                  <a:gamma/>
                  <a:tint val="0"/>
                  <a:invGamma/>
                </a:srgbClr>
              </a:gs>
              <a:gs pos="100000">
                <a:srgbClr val="9999FF"/>
              </a:gs>
            </a:gsLst>
            <a:lin ang="5400000" scaled="1"/>
          </a:gradFill>
          <a:ln w="9525">
            <a:noFill/>
            <a:miter lim="800000"/>
            <a:headEnd/>
            <a:tailEnd/>
          </a:ln>
          <a:effectLst/>
        </p:spPr>
        <p:txBody>
          <a:bodyPr wrap="none" anchor="ctr"/>
          <a:lstStyle/>
          <a:p>
            <a:endParaRPr lang="th-TH"/>
          </a:p>
        </p:txBody>
      </p:sp>
      <p:sp>
        <p:nvSpPr>
          <p:cNvPr id="82947" name="Rectangle 3"/>
          <p:cNvSpPr>
            <a:spLocks noChangeArrowheads="1"/>
          </p:cNvSpPr>
          <p:nvPr/>
        </p:nvSpPr>
        <p:spPr bwMode="auto">
          <a:xfrm>
            <a:off x="0" y="0"/>
            <a:ext cx="9144000" cy="1733550"/>
          </a:xfrm>
          <a:prstGeom prst="rect">
            <a:avLst/>
          </a:prstGeom>
          <a:solidFill>
            <a:srgbClr val="9999FF"/>
          </a:solidFill>
          <a:ln w="9525">
            <a:noFill/>
            <a:miter lim="800000"/>
            <a:headEnd/>
            <a:tailEnd/>
          </a:ln>
          <a:effectLst/>
        </p:spPr>
        <p:txBody>
          <a:bodyPr wrap="none" anchor="ctr"/>
          <a:lstStyle/>
          <a:p>
            <a:endParaRPr lang="th-TH"/>
          </a:p>
        </p:txBody>
      </p:sp>
      <p:sp>
        <p:nvSpPr>
          <p:cNvPr id="82949" name="Rectangle 5"/>
          <p:cNvSpPr>
            <a:spLocks noChangeArrowheads="1"/>
          </p:cNvSpPr>
          <p:nvPr/>
        </p:nvSpPr>
        <p:spPr bwMode="auto">
          <a:xfrm>
            <a:off x="685800" y="2489200"/>
            <a:ext cx="8001000" cy="876300"/>
          </a:xfrm>
          <a:prstGeom prst="rect">
            <a:avLst/>
          </a:prstGeom>
          <a:solidFill>
            <a:srgbClr val="FFCCCC"/>
          </a:solidFill>
          <a:ln w="38100" cmpd="dbl">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th-TH"/>
          </a:p>
        </p:txBody>
      </p:sp>
      <p:sp>
        <p:nvSpPr>
          <p:cNvPr id="82950" name="Rectangle 6"/>
          <p:cNvSpPr>
            <a:spLocks noChangeArrowheads="1"/>
          </p:cNvSpPr>
          <p:nvPr/>
        </p:nvSpPr>
        <p:spPr bwMode="auto">
          <a:xfrm>
            <a:off x="323850" y="247650"/>
            <a:ext cx="5295900" cy="895350"/>
          </a:xfrm>
          <a:prstGeom prst="rect">
            <a:avLst/>
          </a:prstGeom>
          <a:solidFill>
            <a:srgbClr val="FFFFCC"/>
          </a:solidFill>
          <a:ln w="9525">
            <a:noFill/>
            <a:miter lim="800000"/>
            <a:headEnd/>
            <a:tailEnd/>
          </a:ln>
          <a:effectLst/>
        </p:spPr>
        <p:txBody>
          <a:bodyPr wrap="none" anchor="ctr"/>
          <a:lstStyle/>
          <a:p>
            <a:endParaRPr lang="th-TH"/>
          </a:p>
        </p:txBody>
      </p:sp>
      <p:sp>
        <p:nvSpPr>
          <p:cNvPr id="82951" name="Text Box 7"/>
          <p:cNvSpPr txBox="1">
            <a:spLocks noChangeArrowheads="1"/>
          </p:cNvSpPr>
          <p:nvPr/>
        </p:nvSpPr>
        <p:spPr bwMode="auto">
          <a:xfrm>
            <a:off x="479425" y="339725"/>
            <a:ext cx="6523068" cy="1298817"/>
          </a:xfrm>
          <a:prstGeom prst="rect">
            <a:avLst/>
          </a:prstGeom>
          <a:noFill/>
          <a:ln w="9525">
            <a:noFill/>
            <a:miter lim="800000"/>
            <a:headEnd/>
            <a:tailEnd/>
          </a:ln>
          <a:effectLst/>
        </p:spPr>
        <p:txBody>
          <a:bodyPr wrap="none">
            <a:spAutoFit/>
          </a:bodyPr>
          <a:lstStyle/>
          <a:p>
            <a:r>
              <a:rPr lang="en-US" sz="3600" b="1" dirty="0"/>
              <a:t>T</a:t>
            </a:r>
            <a:r>
              <a:rPr lang="en-US" sz="2800" b="1" dirty="0"/>
              <a:t> U R I N G   </a:t>
            </a:r>
            <a:r>
              <a:rPr lang="en-US" sz="3600" b="1" dirty="0"/>
              <a:t>M</a:t>
            </a:r>
            <a:r>
              <a:rPr lang="en-US" sz="2800" b="1" dirty="0"/>
              <a:t> A C H I N E</a:t>
            </a:r>
          </a:p>
          <a:p>
            <a:endParaRPr lang="en-US" b="1" i="1" dirty="0">
              <a:latin typeface="Comic Sans MS" pitchFamily="66" charset="0"/>
            </a:endParaRPr>
          </a:p>
          <a:p>
            <a:pPr>
              <a:lnSpc>
                <a:spcPct val="80000"/>
              </a:lnSpc>
            </a:pPr>
            <a:r>
              <a:rPr lang="en-US" b="1" i="1" dirty="0">
                <a:latin typeface="Comic Sans MS" pitchFamily="66" charset="0"/>
              </a:rPr>
              <a:t>      </a:t>
            </a:r>
            <a:r>
              <a:rPr lang="en-US" b="1" i="1" dirty="0">
                <a:latin typeface="Arial" pitchFamily="34" charset="0"/>
                <a:cs typeface="Arial" pitchFamily="34" charset="0"/>
              </a:rPr>
              <a:t>A Foundation of Modern Computer Science</a:t>
            </a:r>
            <a:r>
              <a:rPr lang="en-US" sz="2800" b="1" dirty="0">
                <a:latin typeface="Arial" pitchFamily="34" charset="0"/>
                <a:cs typeface="Arial" pitchFamily="34" charset="0"/>
              </a:rPr>
              <a:t>    </a:t>
            </a:r>
            <a:endParaRPr lang="en-US" sz="2400" b="1" dirty="0">
              <a:latin typeface="Arial" pitchFamily="34" charset="0"/>
              <a:cs typeface="Arial" pitchFamily="34" charset="0"/>
            </a:endParaRPr>
          </a:p>
        </p:txBody>
      </p:sp>
      <p:sp>
        <p:nvSpPr>
          <p:cNvPr id="82952" name="Text Box 8"/>
          <p:cNvSpPr txBox="1">
            <a:spLocks noChangeArrowheads="1"/>
          </p:cNvSpPr>
          <p:nvPr/>
        </p:nvSpPr>
        <p:spPr bwMode="auto">
          <a:xfrm>
            <a:off x="258763" y="5776913"/>
            <a:ext cx="8793162" cy="1081087"/>
          </a:xfrm>
          <a:prstGeom prst="rect">
            <a:avLst/>
          </a:prstGeom>
          <a:noFill/>
          <a:ln w="9525">
            <a:noFill/>
            <a:miter lim="800000"/>
            <a:headEnd/>
            <a:tailEnd/>
          </a:ln>
          <a:effectLst/>
        </p:spPr>
        <p:txBody>
          <a:bodyPr wrap="none">
            <a:spAutoFit/>
          </a:bodyPr>
          <a:lstStyle/>
          <a:p>
            <a:pPr>
              <a:buFont typeface="Wingdings" pitchFamily="2" charset="2"/>
              <a:buChar char="§"/>
            </a:pPr>
            <a:r>
              <a:rPr lang="en-US" sz="1800">
                <a:latin typeface="Arial" pitchFamily="34" charset="0"/>
                <a:cs typeface="Arial" pitchFamily="34" charset="0"/>
              </a:rPr>
              <a:t> </a:t>
            </a:r>
            <a:r>
              <a:rPr lang="en-US" sz="1800">
                <a:latin typeface="Arial Narrow" pitchFamily="34" charset="0"/>
                <a:cs typeface="Arial" pitchFamily="34" charset="0"/>
              </a:rPr>
              <a:t>Church’s thesis implies that a Turing machine is the correct </a:t>
            </a:r>
            <a:r>
              <a:rPr lang="en-US" sz="1800" b="1" i="1">
                <a:latin typeface="Arial Narrow" pitchFamily="34" charset="0"/>
                <a:cs typeface="Arial" pitchFamily="34" charset="0"/>
              </a:rPr>
              <a:t>abstract model</a:t>
            </a:r>
            <a:r>
              <a:rPr lang="en-US" sz="1800">
                <a:latin typeface="Arial Narrow" pitchFamily="34" charset="0"/>
                <a:cs typeface="Arial" pitchFamily="34" charset="0"/>
              </a:rPr>
              <a:t> of a digital computer.  </a:t>
            </a:r>
          </a:p>
          <a:p>
            <a:pPr>
              <a:buFont typeface="Wingdings" pitchFamily="2" charset="2"/>
              <a:buNone/>
            </a:pPr>
            <a:r>
              <a:rPr lang="en-US" sz="1800">
                <a:latin typeface="Arial Narrow" pitchFamily="34" charset="0"/>
                <a:cs typeface="Arial" pitchFamily="34" charset="0"/>
              </a:rPr>
              <a:t>   It also yields the following formal definition of algorithm:</a:t>
            </a:r>
          </a:p>
          <a:p>
            <a:pPr>
              <a:lnSpc>
                <a:spcPct val="160000"/>
              </a:lnSpc>
            </a:pPr>
            <a:r>
              <a:rPr lang="en-US" sz="1600">
                <a:latin typeface="Arial Narrow" pitchFamily="34" charset="0"/>
                <a:cs typeface="Arial" pitchFamily="34" charset="0"/>
              </a:rPr>
              <a:t>        </a:t>
            </a:r>
            <a:r>
              <a:rPr lang="en-US" sz="1600" b="1">
                <a:latin typeface="Arial Narrow" pitchFamily="34" charset="0"/>
                <a:cs typeface="Arial" pitchFamily="34" charset="0"/>
              </a:rPr>
              <a:t>“</a:t>
            </a:r>
            <a:r>
              <a:rPr lang="en-US" sz="1800" b="1">
                <a:latin typeface="Arial Narrow" pitchFamily="34" charset="0"/>
                <a:cs typeface="Arial" pitchFamily="34" charset="0"/>
              </a:rPr>
              <a:t>An algorithm is regarded as a Turing machine that, given an input string, eventually stops.”</a:t>
            </a:r>
            <a:endParaRPr lang="en-US" b="1">
              <a:latin typeface="Arial Narrow" pitchFamily="34" charset="0"/>
              <a:cs typeface="Arial" pitchFamily="34" charset="0"/>
            </a:endParaRPr>
          </a:p>
        </p:txBody>
      </p:sp>
      <p:sp>
        <p:nvSpPr>
          <p:cNvPr id="82953" name="Text Box 9"/>
          <p:cNvSpPr txBox="1">
            <a:spLocks noChangeArrowheads="1"/>
          </p:cNvSpPr>
          <p:nvPr/>
        </p:nvSpPr>
        <p:spPr bwMode="auto">
          <a:xfrm>
            <a:off x="898525" y="2601913"/>
            <a:ext cx="7651750" cy="641350"/>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Any function that can be computed by some, perhaps hypothetical, digital </a:t>
            </a:r>
          </a:p>
          <a:p>
            <a:r>
              <a:rPr lang="en-US" sz="1800">
                <a:latin typeface="Arial" pitchFamily="34" charset="0"/>
                <a:cs typeface="Arial" pitchFamily="34" charset="0"/>
              </a:rPr>
              <a:t>computer can be computed by some Turing machine.</a:t>
            </a:r>
            <a:endParaRPr lang="en-US"/>
          </a:p>
        </p:txBody>
      </p:sp>
      <p:sp>
        <p:nvSpPr>
          <p:cNvPr id="82954" name="Text Box 10"/>
          <p:cNvSpPr txBox="1">
            <a:spLocks noChangeArrowheads="1"/>
          </p:cNvSpPr>
          <p:nvPr/>
        </p:nvSpPr>
        <p:spPr bwMode="auto">
          <a:xfrm>
            <a:off x="238125" y="1966913"/>
            <a:ext cx="4937125" cy="396875"/>
          </a:xfrm>
          <a:prstGeom prst="rect">
            <a:avLst/>
          </a:prstGeom>
          <a:noFill/>
          <a:ln w="9525">
            <a:noFill/>
            <a:miter lim="800000"/>
            <a:headEnd/>
            <a:tailEnd/>
          </a:ln>
          <a:effectLst/>
        </p:spPr>
        <p:txBody>
          <a:bodyPr wrap="none">
            <a:spAutoFit/>
          </a:bodyPr>
          <a:lstStyle/>
          <a:p>
            <a:r>
              <a:rPr lang="en-US" b="1">
                <a:latin typeface="Arial" pitchFamily="34" charset="0"/>
                <a:cs typeface="Arial" pitchFamily="34" charset="0"/>
              </a:rPr>
              <a:t>Turing’s hypothesis</a:t>
            </a:r>
            <a:r>
              <a:rPr lang="en-US">
                <a:latin typeface="Arial" pitchFamily="34" charset="0"/>
                <a:cs typeface="Arial" pitchFamily="34" charset="0"/>
              </a:rPr>
              <a:t> or </a:t>
            </a:r>
            <a:r>
              <a:rPr lang="en-US" b="1">
                <a:latin typeface="Arial" pitchFamily="34" charset="0"/>
                <a:cs typeface="Arial" pitchFamily="34" charset="0"/>
              </a:rPr>
              <a:t>Church’s thesis</a:t>
            </a:r>
            <a:r>
              <a:rPr lang="en-US">
                <a:latin typeface="Arial" pitchFamily="34" charset="0"/>
                <a:cs typeface="Arial" pitchFamily="34" charset="0"/>
              </a:rPr>
              <a:t>.</a:t>
            </a:r>
          </a:p>
        </p:txBody>
      </p:sp>
      <p:sp>
        <p:nvSpPr>
          <p:cNvPr id="82957" name="Oval 13"/>
          <p:cNvSpPr>
            <a:spLocks noChangeArrowheads="1"/>
          </p:cNvSpPr>
          <p:nvPr/>
        </p:nvSpPr>
        <p:spPr bwMode="auto">
          <a:xfrm>
            <a:off x="914400" y="3839534"/>
            <a:ext cx="8013700" cy="1765300"/>
          </a:xfrm>
          <a:prstGeom prst="ellipse">
            <a:avLst/>
          </a:prstGeom>
          <a:solidFill>
            <a:srgbClr val="FFFFCC"/>
          </a:solidFill>
          <a:ln w="57150">
            <a:solidFill>
              <a:srgbClr val="969696"/>
            </a:solidFill>
            <a:prstDash val="sysDot"/>
            <a:round/>
            <a:headEnd/>
            <a:tailEnd/>
          </a:ln>
          <a:effectLst/>
        </p:spPr>
        <p:txBody>
          <a:bodyPr wrap="none" anchor="ctr"/>
          <a:lstStyle/>
          <a:p>
            <a:endParaRPr lang="th-TH"/>
          </a:p>
        </p:txBody>
      </p:sp>
      <p:pic>
        <p:nvPicPr>
          <p:cNvPr id="82959" name="Picture 15" descr="turing-A"/>
          <p:cNvPicPr>
            <a:picLocks noChangeAspect="1" noChangeArrowheads="1"/>
          </p:cNvPicPr>
          <p:nvPr/>
        </p:nvPicPr>
        <p:blipFill>
          <a:blip r:embed="rId2" cstate="print"/>
          <a:srcRect/>
          <a:stretch>
            <a:fillRect/>
          </a:stretch>
        </p:blipFill>
        <p:spPr bwMode="auto">
          <a:xfrm>
            <a:off x="7213600" y="0"/>
            <a:ext cx="1930400" cy="2112963"/>
          </a:xfrm>
          <a:prstGeom prst="rect">
            <a:avLst/>
          </a:prstGeom>
          <a:noFill/>
        </p:spPr>
      </p:pic>
      <p:sp>
        <p:nvSpPr>
          <p:cNvPr id="82956" name="Text Box 12"/>
          <p:cNvSpPr txBox="1">
            <a:spLocks noChangeArrowheads="1"/>
          </p:cNvSpPr>
          <p:nvPr/>
        </p:nvSpPr>
        <p:spPr bwMode="auto">
          <a:xfrm>
            <a:off x="1400175" y="4193696"/>
            <a:ext cx="7127875" cy="1114425"/>
          </a:xfrm>
          <a:prstGeom prst="rect">
            <a:avLst/>
          </a:prstGeom>
          <a:noFill/>
          <a:ln w="9525">
            <a:noFill/>
            <a:miter lim="800000"/>
            <a:headEnd/>
            <a:tailEnd/>
          </a:ln>
          <a:effectLst/>
        </p:spPr>
        <p:txBody>
          <a:bodyPr>
            <a:spAutoFit/>
          </a:bodyPr>
          <a:lstStyle/>
          <a:p>
            <a:pPr algn="ctr">
              <a:lnSpc>
                <a:spcPct val="110000"/>
              </a:lnSpc>
            </a:pPr>
            <a:r>
              <a:rPr lang="en-US" sz="2400" i="1" dirty="0">
                <a:latin typeface="Arial Narrow" pitchFamily="34" charset="0"/>
              </a:rPr>
              <a:t>Turing machines are the most general models of computation; </a:t>
            </a:r>
          </a:p>
          <a:p>
            <a:pPr algn="ctr">
              <a:lnSpc>
                <a:spcPct val="170000"/>
              </a:lnSpc>
            </a:pPr>
            <a:r>
              <a:rPr lang="en-US" sz="2400" b="1" dirty="0">
                <a:latin typeface="Arial" pitchFamily="34" charset="0"/>
                <a:cs typeface="Arial" pitchFamily="34" charset="0"/>
              </a:rPr>
              <a:t>“they can do whatever a computer can do”</a:t>
            </a:r>
            <a:r>
              <a:rPr lang="en-US" sz="2400" i="1" dirty="0">
                <a:latin typeface="Arial Narrow" pitchFamily="34" charset="0"/>
              </a:rPr>
              <a:t>.</a:t>
            </a:r>
          </a:p>
        </p:txBody>
      </p:sp>
      <p:sp>
        <p:nvSpPr>
          <p:cNvPr id="82958" name="Line 14"/>
          <p:cNvSpPr>
            <a:spLocks noChangeShapeType="1"/>
          </p:cNvSpPr>
          <p:nvPr/>
        </p:nvSpPr>
        <p:spPr bwMode="auto">
          <a:xfrm>
            <a:off x="4383716" y="3449968"/>
            <a:ext cx="184150" cy="387350"/>
          </a:xfrm>
          <a:prstGeom prst="line">
            <a:avLst/>
          </a:prstGeom>
          <a:noFill/>
          <a:ln w="57150">
            <a:solidFill>
              <a:srgbClr val="969696"/>
            </a:solidFill>
            <a:prstDash val="sysDot"/>
            <a:round/>
            <a:headEnd/>
            <a:tailEnd/>
          </a:ln>
          <a:effectLst/>
        </p:spPr>
        <p:txBody>
          <a:bodyPr/>
          <a:lstStyle/>
          <a:p>
            <a:endParaRPr lang="th-TH"/>
          </a:p>
        </p:txBody>
      </p:sp>
      <p:sp>
        <p:nvSpPr>
          <p:cNvPr id="82962" name="Line 18"/>
          <p:cNvSpPr>
            <a:spLocks noChangeShapeType="1"/>
          </p:cNvSpPr>
          <p:nvPr/>
        </p:nvSpPr>
        <p:spPr bwMode="auto">
          <a:xfrm>
            <a:off x="0" y="5702300"/>
            <a:ext cx="9144000" cy="0"/>
          </a:xfrm>
          <a:prstGeom prst="line">
            <a:avLst/>
          </a:prstGeom>
          <a:noFill/>
          <a:ln w="57150" cmpd="thickThin">
            <a:solidFill>
              <a:schemeClr val="tx1"/>
            </a:solidFill>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12A4C1B3-4ABE-432A-8A58-FE678A292B38}" type="slidenum">
              <a:rPr lang="en-US"/>
              <a:pPr/>
              <a:t>22</a:t>
            </a:fld>
            <a:endParaRPr lang="en-US"/>
          </a:p>
        </p:txBody>
      </p:sp>
      <p:sp>
        <p:nvSpPr>
          <p:cNvPr id="83970" name="Rectangle 2"/>
          <p:cNvSpPr>
            <a:spLocks noChangeArrowheads="1"/>
          </p:cNvSpPr>
          <p:nvPr/>
        </p:nvSpPr>
        <p:spPr bwMode="auto">
          <a:xfrm>
            <a:off x="406400" y="4208463"/>
            <a:ext cx="6516688" cy="508000"/>
          </a:xfrm>
          <a:prstGeom prst="rect">
            <a:avLst/>
          </a:prstGeom>
          <a:solidFill>
            <a:srgbClr val="CCCCFF"/>
          </a:solidFill>
          <a:ln w="9525">
            <a:noFill/>
            <a:miter lim="800000"/>
            <a:headEnd/>
            <a:tailEnd/>
          </a:ln>
          <a:effectLst/>
        </p:spPr>
        <p:txBody>
          <a:bodyPr wrap="none" anchor="ctr"/>
          <a:lstStyle/>
          <a:p>
            <a:endParaRPr lang="th-TH"/>
          </a:p>
        </p:txBody>
      </p:sp>
      <p:sp>
        <p:nvSpPr>
          <p:cNvPr id="83971" name="Rectangle 3"/>
          <p:cNvSpPr>
            <a:spLocks noChangeArrowheads="1"/>
          </p:cNvSpPr>
          <p:nvPr/>
        </p:nvSpPr>
        <p:spPr bwMode="auto">
          <a:xfrm>
            <a:off x="0" y="0"/>
            <a:ext cx="4781550" cy="882650"/>
          </a:xfrm>
          <a:prstGeom prst="rect">
            <a:avLst/>
          </a:prstGeom>
          <a:solidFill>
            <a:srgbClr val="FF99CC"/>
          </a:solidFill>
          <a:ln w="9525">
            <a:noFill/>
            <a:miter lim="800000"/>
            <a:headEnd/>
            <a:tailEnd/>
          </a:ln>
          <a:effectLst/>
        </p:spPr>
        <p:txBody>
          <a:bodyPr wrap="none" anchor="ctr"/>
          <a:lstStyle/>
          <a:p>
            <a:endParaRPr lang="th-TH"/>
          </a:p>
        </p:txBody>
      </p:sp>
      <p:sp>
        <p:nvSpPr>
          <p:cNvPr id="83972" name="Text Box 4"/>
          <p:cNvSpPr txBox="1">
            <a:spLocks noChangeArrowheads="1"/>
          </p:cNvSpPr>
          <p:nvPr/>
        </p:nvSpPr>
        <p:spPr bwMode="auto">
          <a:xfrm>
            <a:off x="142875" y="1249363"/>
            <a:ext cx="9001125" cy="5153025"/>
          </a:xfrm>
          <a:prstGeom prst="rect">
            <a:avLst/>
          </a:prstGeom>
          <a:noFill/>
          <a:ln w="9525">
            <a:noFill/>
            <a:miter lim="800000"/>
            <a:headEnd/>
            <a:tailEnd/>
          </a:ln>
          <a:effectLst/>
        </p:spPr>
        <p:txBody>
          <a:bodyPr wrap="none">
            <a:spAutoFit/>
          </a:bodyPr>
          <a:lstStyle/>
          <a:p>
            <a:pPr>
              <a:buFont typeface="Wingdings" pitchFamily="2" charset="2"/>
              <a:buChar char="§"/>
            </a:pPr>
            <a:r>
              <a:rPr lang="en-US">
                <a:latin typeface="Arial" pitchFamily="34" charset="0"/>
                <a:cs typeface="Arial" pitchFamily="34" charset="0"/>
              </a:rPr>
              <a:t>  Finite State Machines (FSMs) are valuable models for many kinds of </a:t>
            </a:r>
          </a:p>
          <a:p>
            <a:pPr>
              <a:buFont typeface="Wingdings" pitchFamily="2" charset="2"/>
              <a:buNone/>
            </a:pPr>
            <a:r>
              <a:rPr lang="en-US">
                <a:latin typeface="Arial" pitchFamily="34" charset="0"/>
                <a:cs typeface="Arial" pitchFamily="34" charset="0"/>
              </a:rPr>
              <a:t>    computation, and have important practical applications, e.g., in the design </a:t>
            </a:r>
          </a:p>
          <a:p>
            <a:pPr>
              <a:buFont typeface="Wingdings" pitchFamily="2" charset="2"/>
              <a:buNone/>
            </a:pPr>
            <a:r>
              <a:rPr lang="en-US">
                <a:latin typeface="Arial" pitchFamily="34" charset="0"/>
                <a:cs typeface="Arial" pitchFamily="34" charset="0"/>
              </a:rPr>
              <a:t>    of sequential circuits and pattern recognition algorithms.</a:t>
            </a:r>
          </a:p>
          <a:p>
            <a:pPr>
              <a:lnSpc>
                <a:spcPct val="130000"/>
              </a:lnSpc>
              <a:buFont typeface="Wingdings" pitchFamily="2" charset="2"/>
              <a:buNone/>
            </a:pPr>
            <a:r>
              <a:rPr lang="en-US">
                <a:latin typeface="Arial" pitchFamily="34" charset="0"/>
                <a:cs typeface="Arial" pitchFamily="34" charset="0"/>
              </a:rPr>
              <a:t>  </a:t>
            </a:r>
          </a:p>
          <a:p>
            <a:pPr>
              <a:buFont typeface="Wingdings" pitchFamily="2" charset="2"/>
              <a:buChar char="§"/>
            </a:pPr>
            <a:r>
              <a:rPr lang="en-US">
                <a:latin typeface="Arial" pitchFamily="34" charset="0"/>
                <a:cs typeface="Arial" pitchFamily="34" charset="0"/>
              </a:rPr>
              <a:t>  However, there are many important computations that FSMs cannot do.</a:t>
            </a:r>
          </a:p>
          <a:p>
            <a:pPr>
              <a:lnSpc>
                <a:spcPct val="130000"/>
              </a:lnSpc>
              <a:buFont typeface="Wingdings" pitchFamily="2" charset="2"/>
              <a:buNone/>
            </a:pPr>
            <a:r>
              <a:rPr lang="en-US">
                <a:latin typeface="Arial" pitchFamily="34" charset="0"/>
                <a:cs typeface="Arial" pitchFamily="34" charset="0"/>
              </a:rPr>
              <a:t> </a:t>
            </a:r>
          </a:p>
          <a:p>
            <a:pPr>
              <a:buFont typeface="Wingdings" pitchFamily="2" charset="2"/>
              <a:buChar char="§"/>
            </a:pPr>
            <a:r>
              <a:rPr lang="en-US">
                <a:latin typeface="Arial" pitchFamily="34" charset="0"/>
                <a:cs typeface="Arial" pitchFamily="34" charset="0"/>
              </a:rPr>
              <a:t>  FSMs are inadequate models for the most important kind of computational</a:t>
            </a:r>
          </a:p>
          <a:p>
            <a:pPr>
              <a:buFont typeface="Wingdings" pitchFamily="2" charset="2"/>
              <a:buNone/>
            </a:pPr>
            <a:r>
              <a:rPr lang="en-US">
                <a:latin typeface="Arial" pitchFamily="34" charset="0"/>
                <a:cs typeface="Arial" pitchFamily="34" charset="0"/>
              </a:rPr>
              <a:t>    machine, the computer.</a:t>
            </a:r>
          </a:p>
          <a:p>
            <a:pPr>
              <a:lnSpc>
                <a:spcPct val="130000"/>
              </a:lnSpc>
              <a:buFont typeface="Wingdings" pitchFamily="2" charset="2"/>
              <a:buNone/>
            </a:pPr>
            <a:r>
              <a:rPr lang="en-US">
                <a:latin typeface="Arial" pitchFamily="34" charset="0"/>
                <a:cs typeface="Arial" pitchFamily="34" charset="0"/>
              </a:rPr>
              <a:t> </a:t>
            </a:r>
          </a:p>
          <a:p>
            <a:pPr>
              <a:buFont typeface="Wingdings" pitchFamily="2" charset="2"/>
              <a:buChar char="§"/>
            </a:pPr>
            <a:r>
              <a:rPr lang="en-US">
                <a:latin typeface="Arial" pitchFamily="34" charset="0"/>
                <a:cs typeface="Arial" pitchFamily="34" charset="0"/>
              </a:rPr>
              <a:t>  The essential problem is the limited memory of the FSM.</a:t>
            </a:r>
          </a:p>
          <a:p>
            <a:pPr>
              <a:buFont typeface="Wingdings" pitchFamily="2" charset="2"/>
              <a:buNone/>
            </a:pPr>
            <a:r>
              <a:rPr lang="en-US">
                <a:latin typeface="Arial" pitchFamily="34" charset="0"/>
                <a:cs typeface="Arial" pitchFamily="34" charset="0"/>
              </a:rPr>
              <a:t>   </a:t>
            </a:r>
          </a:p>
          <a:p>
            <a:pPr>
              <a:buFont typeface="Wingdings" pitchFamily="2" charset="2"/>
              <a:buNone/>
            </a:pPr>
            <a:r>
              <a:rPr lang="en-US">
                <a:latin typeface="Arial" pitchFamily="34" charset="0"/>
                <a:cs typeface="Arial" pitchFamily="34" charset="0"/>
              </a:rPr>
              <a:t>        Any modern computer has so much memory that an FSM with the same </a:t>
            </a:r>
          </a:p>
          <a:p>
            <a:pPr>
              <a:buFont typeface="Wingdings" pitchFamily="2" charset="2"/>
              <a:buNone/>
            </a:pPr>
            <a:r>
              <a:rPr lang="en-US">
                <a:latin typeface="Arial" pitchFamily="34" charset="0"/>
                <a:cs typeface="Arial" pitchFamily="34" charset="0"/>
              </a:rPr>
              <a:t>        number of states as the computer would be hopelessly unwieldy.</a:t>
            </a:r>
          </a:p>
          <a:p>
            <a:pPr>
              <a:lnSpc>
                <a:spcPct val="70000"/>
              </a:lnSpc>
              <a:buFont typeface="Wingdings" pitchFamily="2" charset="2"/>
              <a:buNone/>
            </a:pPr>
            <a:r>
              <a:rPr lang="en-US">
                <a:latin typeface="Arial" pitchFamily="34" charset="0"/>
                <a:cs typeface="Arial" pitchFamily="34" charset="0"/>
              </a:rPr>
              <a:t>  </a:t>
            </a:r>
          </a:p>
          <a:p>
            <a:pPr>
              <a:buFont typeface="Wingdings" pitchFamily="2" charset="2"/>
              <a:buNone/>
            </a:pPr>
            <a:r>
              <a:rPr lang="en-US">
                <a:latin typeface="Arial" pitchFamily="34" charset="0"/>
                <a:cs typeface="Arial" pitchFamily="34" charset="0"/>
              </a:rPr>
              <a:t>        Consider, for example, a computer with a modest 1 megabyte of memory.</a:t>
            </a:r>
          </a:p>
          <a:p>
            <a:pPr>
              <a:buFont typeface="Wingdings" pitchFamily="2" charset="2"/>
              <a:buNone/>
            </a:pPr>
            <a:r>
              <a:rPr lang="en-US">
                <a:latin typeface="Arial" pitchFamily="34" charset="0"/>
                <a:cs typeface="Arial" pitchFamily="34" charset="0"/>
              </a:rPr>
              <a:t>        How many states can it have, in principle?</a:t>
            </a:r>
          </a:p>
        </p:txBody>
      </p:sp>
      <p:sp>
        <p:nvSpPr>
          <p:cNvPr id="83973" name="Text Box 5"/>
          <p:cNvSpPr txBox="1">
            <a:spLocks noChangeArrowheads="1"/>
          </p:cNvSpPr>
          <p:nvPr/>
        </p:nvSpPr>
        <p:spPr bwMode="auto">
          <a:xfrm>
            <a:off x="231775" y="161925"/>
            <a:ext cx="4229100" cy="519113"/>
          </a:xfrm>
          <a:prstGeom prst="rect">
            <a:avLst/>
          </a:prstGeom>
          <a:noFill/>
          <a:ln w="9525">
            <a:noFill/>
            <a:miter lim="800000"/>
            <a:headEnd/>
            <a:tailEnd/>
          </a:ln>
          <a:effectLst/>
        </p:spPr>
        <p:txBody>
          <a:bodyPr wrap="none">
            <a:spAutoFit/>
          </a:bodyPr>
          <a:lstStyle/>
          <a:p>
            <a:r>
              <a:rPr lang="en-US" sz="2800" b="1" i="1">
                <a:latin typeface="Comic Sans MS" pitchFamily="66" charset="0"/>
              </a:rPr>
              <a:t>FSM vs.Turing Machine</a:t>
            </a:r>
          </a:p>
        </p:txBody>
      </p:sp>
      <p:grpSp>
        <p:nvGrpSpPr>
          <p:cNvPr id="83974" name="Group 6"/>
          <p:cNvGrpSpPr>
            <a:grpSpLocks/>
          </p:cNvGrpSpPr>
          <p:nvPr/>
        </p:nvGrpSpPr>
        <p:grpSpPr bwMode="auto">
          <a:xfrm>
            <a:off x="6483350" y="6308725"/>
            <a:ext cx="1193800" cy="549275"/>
            <a:chOff x="3654" y="3875"/>
            <a:chExt cx="752" cy="346"/>
          </a:xfrm>
        </p:grpSpPr>
        <p:grpSp>
          <p:nvGrpSpPr>
            <p:cNvPr id="83975" name="Group 7"/>
            <p:cNvGrpSpPr>
              <a:grpSpLocks/>
            </p:cNvGrpSpPr>
            <p:nvPr/>
          </p:nvGrpSpPr>
          <p:grpSpPr bwMode="auto">
            <a:xfrm>
              <a:off x="3654" y="3875"/>
              <a:ext cx="392" cy="346"/>
              <a:chOff x="3198" y="423"/>
              <a:chExt cx="392" cy="346"/>
            </a:xfrm>
          </p:grpSpPr>
          <p:sp>
            <p:nvSpPr>
              <p:cNvPr id="83976" name="Text Box 8"/>
              <p:cNvSpPr txBox="1">
                <a:spLocks noChangeArrowheads="1"/>
              </p:cNvSpPr>
              <p:nvPr/>
            </p:nvSpPr>
            <p:spPr bwMode="auto">
              <a:xfrm>
                <a:off x="3322" y="423"/>
                <a:ext cx="268" cy="212"/>
              </a:xfrm>
              <a:prstGeom prst="rect">
                <a:avLst/>
              </a:prstGeom>
              <a:noFill/>
              <a:ln w="9525">
                <a:noFill/>
                <a:miter lim="800000"/>
                <a:headEnd/>
                <a:tailEnd/>
              </a:ln>
              <a:effectLst/>
            </p:spPr>
            <p:txBody>
              <a:bodyPr wrap="none">
                <a:spAutoFit/>
              </a:bodyPr>
              <a:lstStyle/>
              <a:p>
                <a:r>
                  <a:rPr lang="en-US" sz="1600">
                    <a:cs typeface="Arial" pitchFamily="34" charset="0"/>
                  </a:rPr>
                  <a:t>2</a:t>
                </a:r>
                <a:r>
                  <a:rPr lang="en-US" sz="1600" baseline="30000">
                    <a:cs typeface="Arial" pitchFamily="34" charset="0"/>
                  </a:rPr>
                  <a:t>23</a:t>
                </a:r>
              </a:p>
            </p:txBody>
          </p:sp>
          <p:sp>
            <p:nvSpPr>
              <p:cNvPr id="83977" name="Text Box 9"/>
              <p:cNvSpPr txBox="1">
                <a:spLocks noChangeArrowheads="1"/>
              </p:cNvSpPr>
              <p:nvPr/>
            </p:nvSpPr>
            <p:spPr bwMode="auto">
              <a:xfrm>
                <a:off x="3198" y="519"/>
                <a:ext cx="205" cy="250"/>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2</a:t>
                </a:r>
                <a:endParaRPr lang="th-TH">
                  <a:latin typeface="Arial" pitchFamily="34" charset="0"/>
                  <a:cs typeface="Arial" pitchFamily="34" charset="0"/>
                </a:endParaRPr>
              </a:p>
            </p:txBody>
          </p:sp>
        </p:grpSp>
        <p:sp>
          <p:nvSpPr>
            <p:cNvPr id="83978" name="Text Box 10"/>
            <p:cNvSpPr txBox="1">
              <a:spLocks noChangeArrowheads="1"/>
            </p:cNvSpPr>
            <p:nvPr/>
          </p:nvSpPr>
          <p:spPr bwMode="auto">
            <a:xfrm>
              <a:off x="3948" y="3981"/>
              <a:ext cx="458" cy="212"/>
            </a:xfrm>
            <a:prstGeom prst="rect">
              <a:avLst/>
            </a:prstGeom>
            <a:noFill/>
            <a:ln w="9525">
              <a:noFill/>
              <a:miter lim="800000"/>
              <a:headEnd/>
              <a:tailEnd/>
            </a:ln>
            <a:effectLst/>
          </p:spPr>
          <p:txBody>
            <a:bodyPr wrap="none">
              <a:spAutoFit/>
            </a:bodyPr>
            <a:lstStyle/>
            <a:p>
              <a:r>
                <a:rPr lang="en-US" sz="1600">
                  <a:latin typeface="Arial" pitchFamily="34" charset="0"/>
                  <a:cs typeface="Arial" pitchFamily="34" charset="0"/>
                </a:rPr>
                <a:t>states</a:t>
              </a:r>
              <a:endParaRPr lang="th-TH" sz="1600">
                <a:latin typeface="Arial" pitchFamily="34" charset="0"/>
                <a:cs typeface="Arial" pitchFamily="34" charset="0"/>
              </a:endParaRPr>
            </a:p>
          </p:txBody>
        </p:sp>
      </p:grpSp>
      <p:sp>
        <p:nvSpPr>
          <p:cNvPr id="83979" name="Line 11"/>
          <p:cNvSpPr>
            <a:spLocks noChangeShapeType="1"/>
          </p:cNvSpPr>
          <p:nvPr/>
        </p:nvSpPr>
        <p:spPr bwMode="auto">
          <a:xfrm>
            <a:off x="5575300" y="6432550"/>
            <a:ext cx="825500" cy="184150"/>
          </a:xfrm>
          <a:prstGeom prst="line">
            <a:avLst/>
          </a:prstGeom>
          <a:noFill/>
          <a:ln w="38100" cap="rnd">
            <a:solidFill>
              <a:schemeClr val="tx1"/>
            </a:solidFill>
            <a:prstDash val="sysDot"/>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8737AA93-DD76-4E7A-9AFC-476BB3D998A9}" type="slidenum">
              <a:rPr lang="en-US"/>
              <a:pPr/>
              <a:t>23</a:t>
            </a:fld>
            <a:endParaRPr lang="en-US"/>
          </a:p>
        </p:txBody>
      </p:sp>
      <p:sp>
        <p:nvSpPr>
          <p:cNvPr id="84994" name="Rectangle 2"/>
          <p:cNvSpPr>
            <a:spLocks noChangeArrowheads="1"/>
          </p:cNvSpPr>
          <p:nvPr/>
        </p:nvSpPr>
        <p:spPr bwMode="auto">
          <a:xfrm>
            <a:off x="0" y="5365750"/>
            <a:ext cx="9144000" cy="1492250"/>
          </a:xfrm>
          <a:prstGeom prst="rect">
            <a:avLst/>
          </a:prstGeom>
          <a:solidFill>
            <a:srgbClr val="CCCCFF"/>
          </a:solidFill>
          <a:ln w="9525">
            <a:noFill/>
            <a:miter lim="800000"/>
            <a:headEnd/>
            <a:tailEnd/>
          </a:ln>
          <a:effectLst/>
        </p:spPr>
        <p:txBody>
          <a:bodyPr wrap="none" anchor="ctr"/>
          <a:lstStyle/>
          <a:p>
            <a:endParaRPr lang="th-TH"/>
          </a:p>
        </p:txBody>
      </p:sp>
      <p:sp>
        <p:nvSpPr>
          <p:cNvPr id="84995" name="Rectangle 3"/>
          <p:cNvSpPr>
            <a:spLocks noChangeArrowheads="1"/>
          </p:cNvSpPr>
          <p:nvPr/>
        </p:nvSpPr>
        <p:spPr bwMode="auto">
          <a:xfrm>
            <a:off x="2933700" y="3295650"/>
            <a:ext cx="2228850" cy="1390650"/>
          </a:xfrm>
          <a:prstGeom prst="rect">
            <a:avLst/>
          </a:prstGeom>
          <a:solidFill>
            <a:srgbClr val="FFCC99"/>
          </a:solidFill>
          <a:ln w="28575">
            <a:solidFill>
              <a:schemeClr val="tx1"/>
            </a:solidFill>
            <a:prstDash val="dash"/>
            <a:miter lim="800000"/>
            <a:headEnd/>
            <a:tailEnd/>
          </a:ln>
          <a:effectLst/>
        </p:spPr>
        <p:txBody>
          <a:bodyPr wrap="none" anchor="ctr"/>
          <a:lstStyle/>
          <a:p>
            <a:endParaRPr lang="th-TH"/>
          </a:p>
        </p:txBody>
      </p:sp>
      <p:sp>
        <p:nvSpPr>
          <p:cNvPr id="84996" name="Rectangle 4"/>
          <p:cNvSpPr>
            <a:spLocks noChangeArrowheads="1"/>
          </p:cNvSpPr>
          <p:nvPr/>
        </p:nvSpPr>
        <p:spPr bwMode="auto">
          <a:xfrm>
            <a:off x="0" y="0"/>
            <a:ext cx="7581900" cy="933450"/>
          </a:xfrm>
          <a:prstGeom prst="rect">
            <a:avLst/>
          </a:prstGeom>
          <a:solidFill>
            <a:srgbClr val="D7AFFF"/>
          </a:solidFill>
          <a:ln w="9525">
            <a:noFill/>
            <a:miter lim="800000"/>
            <a:headEnd/>
            <a:tailEnd/>
          </a:ln>
          <a:effectLst/>
        </p:spPr>
        <p:txBody>
          <a:bodyPr wrap="none" anchor="ctr"/>
          <a:lstStyle/>
          <a:p>
            <a:endParaRPr lang="th-TH"/>
          </a:p>
        </p:txBody>
      </p:sp>
      <p:sp>
        <p:nvSpPr>
          <p:cNvPr id="84997" name="Text Box 5"/>
          <p:cNvSpPr txBox="1">
            <a:spLocks noChangeArrowheads="1"/>
          </p:cNvSpPr>
          <p:nvPr/>
        </p:nvSpPr>
        <p:spPr bwMode="auto">
          <a:xfrm>
            <a:off x="0" y="249238"/>
            <a:ext cx="7426325" cy="457200"/>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An Example of Computation that FSMs Cannot Do</a:t>
            </a:r>
          </a:p>
        </p:txBody>
      </p:sp>
      <p:sp>
        <p:nvSpPr>
          <p:cNvPr id="84998" name="Text Box 6"/>
          <p:cNvSpPr txBox="1">
            <a:spLocks noChangeArrowheads="1"/>
          </p:cNvSpPr>
          <p:nvPr/>
        </p:nvSpPr>
        <p:spPr bwMode="auto">
          <a:xfrm>
            <a:off x="514350" y="3325813"/>
            <a:ext cx="747713" cy="396875"/>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Input</a:t>
            </a:r>
          </a:p>
        </p:txBody>
      </p:sp>
      <p:sp>
        <p:nvSpPr>
          <p:cNvPr id="84999" name="Text Box 7"/>
          <p:cNvSpPr txBox="1">
            <a:spLocks noChangeArrowheads="1"/>
          </p:cNvSpPr>
          <p:nvPr/>
        </p:nvSpPr>
        <p:spPr bwMode="auto">
          <a:xfrm>
            <a:off x="6940550" y="3325813"/>
            <a:ext cx="944563" cy="396875"/>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Output</a:t>
            </a:r>
          </a:p>
        </p:txBody>
      </p:sp>
      <p:sp>
        <p:nvSpPr>
          <p:cNvPr id="85000" name="Text Box 8"/>
          <p:cNvSpPr txBox="1">
            <a:spLocks noChangeArrowheads="1"/>
          </p:cNvSpPr>
          <p:nvPr/>
        </p:nvSpPr>
        <p:spPr bwMode="auto">
          <a:xfrm>
            <a:off x="0" y="3827463"/>
            <a:ext cx="2165350" cy="366712"/>
          </a:xfrm>
          <a:prstGeom prst="rect">
            <a:avLst/>
          </a:prstGeom>
          <a:noFill/>
          <a:ln w="9525">
            <a:noFill/>
            <a:miter lim="800000"/>
            <a:headEnd/>
            <a:tailEnd/>
          </a:ln>
          <a:effectLst/>
        </p:spPr>
        <p:txBody>
          <a:bodyPr wrap="none">
            <a:spAutoFit/>
          </a:bodyPr>
          <a:lstStyle/>
          <a:p>
            <a:r>
              <a:rPr lang="en-US" sz="1800">
                <a:cs typeface="Arial" pitchFamily="34" charset="0"/>
              </a:rPr>
              <a:t>(1111 </a:t>
            </a:r>
            <a:r>
              <a:rPr lang="en-US" sz="1800">
                <a:latin typeface="Arial"/>
                <a:cs typeface="Arial" pitchFamily="34" charset="0"/>
              </a:rPr>
              <a:t>…</a:t>
            </a:r>
            <a:r>
              <a:rPr lang="en-US" sz="1800">
                <a:cs typeface="Arial" pitchFamily="34" charset="0"/>
              </a:rPr>
              <a:t> 110000 </a:t>
            </a:r>
            <a:r>
              <a:rPr lang="en-US" sz="1800">
                <a:latin typeface="Arial"/>
                <a:cs typeface="Arial" pitchFamily="34" charset="0"/>
              </a:rPr>
              <a:t>…</a:t>
            </a:r>
            <a:r>
              <a:rPr lang="en-US" sz="1800">
                <a:cs typeface="Arial" pitchFamily="34" charset="0"/>
              </a:rPr>
              <a:t> )</a:t>
            </a:r>
          </a:p>
        </p:txBody>
      </p:sp>
      <p:sp>
        <p:nvSpPr>
          <p:cNvPr id="85001" name="Text Box 9"/>
          <p:cNvSpPr txBox="1">
            <a:spLocks noChangeArrowheads="1"/>
          </p:cNvSpPr>
          <p:nvPr/>
        </p:nvSpPr>
        <p:spPr bwMode="auto">
          <a:xfrm>
            <a:off x="5949950" y="3827463"/>
            <a:ext cx="3194050" cy="366712"/>
          </a:xfrm>
          <a:prstGeom prst="rect">
            <a:avLst/>
          </a:prstGeom>
          <a:noFill/>
          <a:ln w="9525">
            <a:noFill/>
            <a:miter lim="800000"/>
            <a:headEnd/>
            <a:tailEnd/>
          </a:ln>
          <a:effectLst/>
        </p:spPr>
        <p:txBody>
          <a:bodyPr wrap="none">
            <a:spAutoFit/>
          </a:bodyPr>
          <a:lstStyle/>
          <a:p>
            <a:r>
              <a:rPr lang="en-US" sz="1800">
                <a:cs typeface="Arial" pitchFamily="34" charset="0"/>
              </a:rPr>
              <a:t>(1111 </a:t>
            </a:r>
            <a:r>
              <a:rPr lang="en-US" sz="1800">
                <a:latin typeface="Arial"/>
                <a:cs typeface="Arial" pitchFamily="34" charset="0"/>
              </a:rPr>
              <a:t>…</a:t>
            </a:r>
            <a:r>
              <a:rPr lang="en-US" sz="1800">
                <a:cs typeface="Arial" pitchFamily="34" charset="0"/>
              </a:rPr>
              <a:t> 111111 </a:t>
            </a:r>
            <a:r>
              <a:rPr lang="en-US" sz="1800">
                <a:latin typeface="Arial"/>
                <a:cs typeface="Arial" pitchFamily="34" charset="0"/>
              </a:rPr>
              <a:t>…</a:t>
            </a:r>
            <a:r>
              <a:rPr lang="en-US" sz="1800">
                <a:cs typeface="Arial" pitchFamily="34" charset="0"/>
              </a:rPr>
              <a:t> 110000 </a:t>
            </a:r>
            <a:r>
              <a:rPr lang="en-US" sz="1800">
                <a:latin typeface="Arial"/>
                <a:cs typeface="Arial" pitchFamily="34" charset="0"/>
              </a:rPr>
              <a:t>…</a:t>
            </a:r>
            <a:r>
              <a:rPr lang="en-US" sz="1800">
                <a:cs typeface="Arial" pitchFamily="34" charset="0"/>
              </a:rPr>
              <a:t> )</a:t>
            </a:r>
          </a:p>
        </p:txBody>
      </p:sp>
      <p:sp>
        <p:nvSpPr>
          <p:cNvPr id="85002" name="Text Box 10"/>
          <p:cNvSpPr txBox="1">
            <a:spLocks noChangeArrowheads="1"/>
          </p:cNvSpPr>
          <p:nvPr/>
        </p:nvSpPr>
        <p:spPr bwMode="auto">
          <a:xfrm>
            <a:off x="6882804" y="4260371"/>
            <a:ext cx="438150" cy="396875"/>
          </a:xfrm>
          <a:prstGeom prst="rect">
            <a:avLst/>
          </a:prstGeom>
          <a:noFill/>
          <a:ln w="9525">
            <a:noFill/>
            <a:miter lim="800000"/>
            <a:headEnd/>
            <a:tailEnd/>
          </a:ln>
          <a:effectLst/>
        </p:spPr>
        <p:txBody>
          <a:bodyPr wrap="none">
            <a:spAutoFit/>
          </a:bodyPr>
          <a:lstStyle/>
          <a:p>
            <a:r>
              <a:rPr lang="en-US" dirty="0">
                <a:cs typeface="Arial" pitchFamily="34" charset="0"/>
              </a:rPr>
              <a:t>2</a:t>
            </a:r>
            <a:r>
              <a:rPr lang="en-US" i="1" dirty="0">
                <a:cs typeface="Arial" pitchFamily="34" charset="0"/>
              </a:rPr>
              <a:t>n</a:t>
            </a:r>
          </a:p>
        </p:txBody>
      </p:sp>
      <p:sp>
        <p:nvSpPr>
          <p:cNvPr id="85003" name="Text Box 11"/>
          <p:cNvSpPr txBox="1">
            <a:spLocks noChangeArrowheads="1"/>
          </p:cNvSpPr>
          <p:nvPr/>
        </p:nvSpPr>
        <p:spPr bwMode="auto">
          <a:xfrm>
            <a:off x="511026" y="4207504"/>
            <a:ext cx="311150" cy="396875"/>
          </a:xfrm>
          <a:prstGeom prst="rect">
            <a:avLst/>
          </a:prstGeom>
          <a:noFill/>
          <a:ln w="9525">
            <a:noFill/>
            <a:miter lim="800000"/>
            <a:headEnd/>
            <a:tailEnd/>
          </a:ln>
          <a:effectLst/>
        </p:spPr>
        <p:txBody>
          <a:bodyPr wrap="none">
            <a:spAutoFit/>
          </a:bodyPr>
          <a:lstStyle/>
          <a:p>
            <a:r>
              <a:rPr lang="en-US" i="1" dirty="0">
                <a:cs typeface="Arial" pitchFamily="34" charset="0"/>
              </a:rPr>
              <a:t>n</a:t>
            </a:r>
          </a:p>
        </p:txBody>
      </p:sp>
      <p:sp>
        <p:nvSpPr>
          <p:cNvPr id="85004" name="AutoShape 12"/>
          <p:cNvSpPr>
            <a:spLocks/>
          </p:cNvSpPr>
          <p:nvPr/>
        </p:nvSpPr>
        <p:spPr bwMode="auto">
          <a:xfrm rot="16200000" flipV="1">
            <a:off x="576890" y="3756025"/>
            <a:ext cx="170121" cy="930201"/>
          </a:xfrm>
          <a:prstGeom prst="leftBrace">
            <a:avLst>
              <a:gd name="adj1" fmla="val 54167"/>
              <a:gd name="adj2" fmla="val 50000"/>
            </a:avLst>
          </a:prstGeom>
          <a:noFill/>
          <a:ln w="9525">
            <a:solidFill>
              <a:schemeClr val="tx1"/>
            </a:solidFill>
            <a:round/>
            <a:headEnd/>
            <a:tailEnd/>
          </a:ln>
          <a:effectLst/>
        </p:spPr>
        <p:txBody>
          <a:bodyPr wrap="none" anchor="ctr"/>
          <a:lstStyle/>
          <a:p>
            <a:endParaRPr lang="th-TH"/>
          </a:p>
        </p:txBody>
      </p:sp>
      <p:sp>
        <p:nvSpPr>
          <p:cNvPr id="85005" name="AutoShape 13"/>
          <p:cNvSpPr>
            <a:spLocks/>
          </p:cNvSpPr>
          <p:nvPr/>
        </p:nvSpPr>
        <p:spPr bwMode="auto">
          <a:xfrm rot="16200000" flipV="1">
            <a:off x="7028638" y="3254079"/>
            <a:ext cx="161703" cy="1942511"/>
          </a:xfrm>
          <a:prstGeom prst="leftBrace">
            <a:avLst>
              <a:gd name="adj1" fmla="val 101603"/>
              <a:gd name="adj2" fmla="val 50000"/>
            </a:avLst>
          </a:prstGeom>
          <a:noFill/>
          <a:ln w="9525">
            <a:solidFill>
              <a:schemeClr val="tx1"/>
            </a:solidFill>
            <a:round/>
            <a:headEnd/>
            <a:tailEnd/>
          </a:ln>
          <a:effectLst/>
        </p:spPr>
        <p:txBody>
          <a:bodyPr wrap="none" anchor="ctr"/>
          <a:lstStyle/>
          <a:p>
            <a:endParaRPr lang="th-TH"/>
          </a:p>
        </p:txBody>
      </p:sp>
      <p:sp>
        <p:nvSpPr>
          <p:cNvPr id="85006" name="AutoShape 14"/>
          <p:cNvSpPr>
            <a:spLocks noChangeArrowheads="1"/>
          </p:cNvSpPr>
          <p:nvPr/>
        </p:nvSpPr>
        <p:spPr bwMode="auto">
          <a:xfrm>
            <a:off x="2152650" y="3790950"/>
            <a:ext cx="590550" cy="438150"/>
          </a:xfrm>
          <a:prstGeom prst="rightArrow">
            <a:avLst>
              <a:gd name="adj1" fmla="val 50000"/>
              <a:gd name="adj2" fmla="val 64128"/>
            </a:avLst>
          </a:prstGeom>
          <a:solidFill>
            <a:schemeClr val="accent1"/>
          </a:solidFill>
          <a:ln w="9525">
            <a:noFill/>
            <a:miter lim="800000"/>
            <a:headEnd/>
            <a:tailEnd/>
          </a:ln>
          <a:effectLst/>
        </p:spPr>
        <p:txBody>
          <a:bodyPr wrap="none" anchor="ctr"/>
          <a:lstStyle/>
          <a:p>
            <a:endParaRPr lang="th-TH"/>
          </a:p>
        </p:txBody>
      </p:sp>
      <p:sp>
        <p:nvSpPr>
          <p:cNvPr id="85007" name="AutoShape 15"/>
          <p:cNvSpPr>
            <a:spLocks noChangeArrowheads="1"/>
          </p:cNvSpPr>
          <p:nvPr/>
        </p:nvSpPr>
        <p:spPr bwMode="auto">
          <a:xfrm>
            <a:off x="5334000" y="3829050"/>
            <a:ext cx="590550" cy="438150"/>
          </a:xfrm>
          <a:prstGeom prst="rightArrow">
            <a:avLst>
              <a:gd name="adj1" fmla="val 50000"/>
              <a:gd name="adj2" fmla="val 64128"/>
            </a:avLst>
          </a:prstGeom>
          <a:solidFill>
            <a:schemeClr val="accent1"/>
          </a:solidFill>
          <a:ln w="9525">
            <a:noFill/>
            <a:miter lim="800000"/>
            <a:headEnd/>
            <a:tailEnd/>
          </a:ln>
          <a:effectLst/>
        </p:spPr>
        <p:txBody>
          <a:bodyPr wrap="none" anchor="ctr"/>
          <a:lstStyle/>
          <a:p>
            <a:endParaRPr lang="th-TH"/>
          </a:p>
        </p:txBody>
      </p:sp>
      <p:sp>
        <p:nvSpPr>
          <p:cNvPr id="85008" name="Text Box 16"/>
          <p:cNvSpPr txBox="1">
            <a:spLocks noChangeArrowheads="1"/>
          </p:cNvSpPr>
          <p:nvPr/>
        </p:nvSpPr>
        <p:spPr bwMode="auto">
          <a:xfrm>
            <a:off x="163513" y="1154113"/>
            <a:ext cx="8980487" cy="1311275"/>
          </a:xfrm>
          <a:prstGeom prst="rect">
            <a:avLst/>
          </a:prstGeom>
          <a:noFill/>
          <a:ln w="9525">
            <a:noFill/>
            <a:miter lim="800000"/>
            <a:headEnd/>
            <a:tailEnd/>
          </a:ln>
          <a:effectLst/>
        </p:spPr>
        <p:txBody>
          <a:bodyPr wrap="none">
            <a:spAutoFit/>
          </a:bodyPr>
          <a:lstStyle/>
          <a:p>
            <a:pPr>
              <a:buFont typeface="Wingdings" pitchFamily="2" charset="2"/>
              <a:buChar char="§"/>
            </a:pPr>
            <a:r>
              <a:rPr lang="en-US">
                <a:latin typeface="Arial" pitchFamily="34" charset="0"/>
                <a:cs typeface="Arial" pitchFamily="34" charset="0"/>
              </a:rPr>
              <a:t> No FSM can multiply a given input number by 2.</a:t>
            </a:r>
          </a:p>
          <a:p>
            <a:pPr>
              <a:buFont typeface="Wingdings" pitchFamily="2" charset="2"/>
              <a:buChar char="§"/>
            </a:pPr>
            <a:endParaRPr lang="en-US">
              <a:latin typeface="Arial" pitchFamily="34" charset="0"/>
              <a:cs typeface="Arial" pitchFamily="34" charset="0"/>
            </a:endParaRPr>
          </a:p>
          <a:p>
            <a:pPr>
              <a:buFont typeface="Wingdings" pitchFamily="2" charset="2"/>
              <a:buChar char="§"/>
            </a:pPr>
            <a:r>
              <a:rPr lang="en-US">
                <a:latin typeface="Arial" pitchFamily="34" charset="0"/>
                <a:cs typeface="Arial" pitchFamily="34" charset="0"/>
              </a:rPr>
              <a:t> That is, it is impossible to construct an FSM that takes as input a string of 1s </a:t>
            </a:r>
          </a:p>
          <a:p>
            <a:pPr>
              <a:buFont typeface="Wingdings" pitchFamily="2" charset="2"/>
              <a:buNone/>
            </a:pPr>
            <a:r>
              <a:rPr lang="en-US">
                <a:latin typeface="Arial" pitchFamily="34" charset="0"/>
                <a:cs typeface="Arial" pitchFamily="34" charset="0"/>
              </a:rPr>
              <a:t>   and produces as output a string of 1s twice as long.</a:t>
            </a:r>
          </a:p>
        </p:txBody>
      </p:sp>
      <p:sp>
        <p:nvSpPr>
          <p:cNvPr id="85009" name="Line 17"/>
          <p:cNvSpPr>
            <a:spLocks noChangeShapeType="1"/>
          </p:cNvSpPr>
          <p:nvPr/>
        </p:nvSpPr>
        <p:spPr bwMode="auto">
          <a:xfrm>
            <a:off x="0" y="2762250"/>
            <a:ext cx="9144000" cy="0"/>
          </a:xfrm>
          <a:prstGeom prst="line">
            <a:avLst/>
          </a:prstGeom>
          <a:noFill/>
          <a:ln w="38100">
            <a:solidFill>
              <a:schemeClr val="tx1"/>
            </a:solidFill>
            <a:round/>
            <a:headEnd/>
            <a:tailEnd/>
          </a:ln>
          <a:effectLst/>
        </p:spPr>
        <p:txBody>
          <a:bodyPr/>
          <a:lstStyle/>
          <a:p>
            <a:endParaRPr lang="th-TH"/>
          </a:p>
        </p:txBody>
      </p:sp>
      <p:sp>
        <p:nvSpPr>
          <p:cNvPr id="85010" name="Line 18"/>
          <p:cNvSpPr>
            <a:spLocks noChangeShapeType="1"/>
          </p:cNvSpPr>
          <p:nvPr/>
        </p:nvSpPr>
        <p:spPr bwMode="auto">
          <a:xfrm>
            <a:off x="0" y="5353050"/>
            <a:ext cx="9144000" cy="0"/>
          </a:xfrm>
          <a:prstGeom prst="line">
            <a:avLst/>
          </a:prstGeom>
          <a:noFill/>
          <a:ln w="38100">
            <a:solidFill>
              <a:schemeClr val="tx1"/>
            </a:solidFill>
            <a:round/>
            <a:headEnd/>
            <a:tailEnd/>
          </a:ln>
          <a:effectLst/>
        </p:spPr>
        <p:txBody>
          <a:bodyPr/>
          <a:lstStyle/>
          <a:p>
            <a:endParaRPr lang="th-TH"/>
          </a:p>
        </p:txBody>
      </p:sp>
      <p:sp>
        <p:nvSpPr>
          <p:cNvPr id="85011" name="Text Box 19"/>
          <p:cNvSpPr txBox="1">
            <a:spLocks noChangeArrowheads="1"/>
          </p:cNvSpPr>
          <p:nvPr/>
        </p:nvSpPr>
        <p:spPr bwMode="auto">
          <a:xfrm>
            <a:off x="152400" y="5554663"/>
            <a:ext cx="9096375" cy="1006475"/>
          </a:xfrm>
          <a:prstGeom prst="rect">
            <a:avLst/>
          </a:prstGeom>
          <a:noFill/>
          <a:ln w="9525">
            <a:noFill/>
            <a:miter lim="800000"/>
            <a:headEnd/>
            <a:tailEnd/>
          </a:ln>
          <a:effectLst/>
        </p:spPr>
        <p:txBody>
          <a:bodyPr wrap="none">
            <a:spAutoFit/>
          </a:bodyPr>
          <a:lstStyle/>
          <a:p>
            <a:pPr>
              <a:buFont typeface="Wingdings" pitchFamily="2" charset="2"/>
              <a:buChar char="§"/>
            </a:pPr>
            <a:r>
              <a:rPr lang="en-US">
                <a:latin typeface="Arial" pitchFamily="34" charset="0"/>
                <a:cs typeface="Arial" pitchFamily="34" charset="0"/>
              </a:rPr>
              <a:t> The basic reason for this is that an FSM has, by definition, only finite memory </a:t>
            </a:r>
          </a:p>
          <a:p>
            <a:pPr>
              <a:buFont typeface="Wingdings" pitchFamily="2" charset="2"/>
              <a:buNone/>
            </a:pPr>
            <a:r>
              <a:rPr lang="en-US">
                <a:latin typeface="Arial" pitchFamily="34" charset="0"/>
                <a:cs typeface="Arial" pitchFamily="34" charset="0"/>
              </a:rPr>
              <a:t>   and if the input string has too many 1s, the machine will lost count, and </a:t>
            </a:r>
          </a:p>
          <a:p>
            <a:pPr>
              <a:buFont typeface="Wingdings" pitchFamily="2" charset="2"/>
              <a:buNone/>
            </a:pPr>
            <a:r>
              <a:rPr lang="en-US">
                <a:latin typeface="Arial" pitchFamily="34" charset="0"/>
                <a:cs typeface="Arial" pitchFamily="34" charset="0"/>
              </a:rPr>
              <a:t>   forget how many 1s to output.</a:t>
            </a:r>
          </a:p>
        </p:txBody>
      </p:sp>
      <p:sp>
        <p:nvSpPr>
          <p:cNvPr id="85012" name="Line 20"/>
          <p:cNvSpPr>
            <a:spLocks noChangeShapeType="1"/>
          </p:cNvSpPr>
          <p:nvPr/>
        </p:nvSpPr>
        <p:spPr bwMode="auto">
          <a:xfrm>
            <a:off x="3371850" y="3962400"/>
            <a:ext cx="1352550" cy="914400"/>
          </a:xfrm>
          <a:prstGeom prst="line">
            <a:avLst/>
          </a:prstGeom>
          <a:noFill/>
          <a:ln w="57150">
            <a:solidFill>
              <a:srgbClr val="FF6600"/>
            </a:solidFill>
            <a:round/>
            <a:headEnd/>
            <a:tailEnd/>
          </a:ln>
          <a:effectLst/>
        </p:spPr>
        <p:txBody>
          <a:bodyPr/>
          <a:lstStyle/>
          <a:p>
            <a:endParaRPr lang="th-TH"/>
          </a:p>
        </p:txBody>
      </p:sp>
      <p:sp>
        <p:nvSpPr>
          <p:cNvPr id="85013" name="Line 21"/>
          <p:cNvSpPr>
            <a:spLocks noChangeShapeType="1"/>
          </p:cNvSpPr>
          <p:nvPr/>
        </p:nvSpPr>
        <p:spPr bwMode="auto">
          <a:xfrm flipH="1">
            <a:off x="3371850" y="3981450"/>
            <a:ext cx="1276350" cy="876300"/>
          </a:xfrm>
          <a:prstGeom prst="line">
            <a:avLst/>
          </a:prstGeom>
          <a:noFill/>
          <a:ln w="57150">
            <a:solidFill>
              <a:srgbClr val="FF6600"/>
            </a:solidFill>
            <a:round/>
            <a:headEnd/>
            <a:tailEnd/>
          </a:ln>
          <a:effectLst/>
        </p:spPr>
        <p:txBody>
          <a:bodyPr/>
          <a:lstStyle/>
          <a:p>
            <a:endParaRPr lang="th-TH"/>
          </a:p>
        </p:txBody>
      </p:sp>
      <p:sp>
        <p:nvSpPr>
          <p:cNvPr id="85014" name="Text Box 22"/>
          <p:cNvSpPr txBox="1">
            <a:spLocks noChangeArrowheads="1"/>
          </p:cNvSpPr>
          <p:nvPr/>
        </p:nvSpPr>
        <p:spPr bwMode="auto">
          <a:xfrm>
            <a:off x="3470275" y="3400425"/>
            <a:ext cx="1112838" cy="946150"/>
          </a:xfrm>
          <a:prstGeom prst="rect">
            <a:avLst/>
          </a:prstGeom>
          <a:noFill/>
          <a:ln w="9525">
            <a:noFill/>
            <a:miter lim="800000"/>
            <a:headEnd/>
            <a:tailEnd/>
          </a:ln>
          <a:effectLst/>
        </p:spPr>
        <p:txBody>
          <a:bodyPr wrap="none">
            <a:spAutoFit/>
          </a:bodyPr>
          <a:lstStyle/>
          <a:p>
            <a:pPr algn="ctr"/>
            <a:r>
              <a:rPr lang="en-US" sz="2800" b="1"/>
              <a:t>F S M</a:t>
            </a:r>
          </a:p>
          <a:p>
            <a:pPr algn="ctr"/>
            <a:r>
              <a:rPr lang="en-US" sz="2800" b="1"/>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fld id="{EDE8AED2-972E-4A5C-919F-F68307353381}" type="slidenum">
              <a:rPr lang="en-US"/>
              <a:pPr/>
              <a:t>24</a:t>
            </a:fld>
            <a:endParaRPr lang="en-US"/>
          </a:p>
        </p:txBody>
      </p:sp>
      <p:grpSp>
        <p:nvGrpSpPr>
          <p:cNvPr id="86018" name="Group 2"/>
          <p:cNvGrpSpPr>
            <a:grpSpLocks/>
          </p:cNvGrpSpPr>
          <p:nvPr/>
        </p:nvGrpSpPr>
        <p:grpSpPr bwMode="auto">
          <a:xfrm>
            <a:off x="663575" y="673100"/>
            <a:ext cx="7569200" cy="885825"/>
            <a:chOff x="514" y="424"/>
            <a:chExt cx="4768" cy="558"/>
          </a:xfrm>
        </p:grpSpPr>
        <p:sp>
          <p:nvSpPr>
            <p:cNvPr id="86019" name="Oval 3"/>
            <p:cNvSpPr>
              <a:spLocks noChangeArrowheads="1"/>
            </p:cNvSpPr>
            <p:nvPr/>
          </p:nvSpPr>
          <p:spPr bwMode="auto">
            <a:xfrm>
              <a:off x="514" y="424"/>
              <a:ext cx="2787" cy="558"/>
            </a:xfrm>
            <a:prstGeom prst="ellipse">
              <a:avLst/>
            </a:prstGeom>
            <a:solidFill>
              <a:srgbClr val="FF99FF"/>
            </a:solidFill>
            <a:ln w="9525">
              <a:noFill/>
              <a:round/>
              <a:headEnd/>
              <a:tailEnd/>
            </a:ln>
            <a:effectLst/>
          </p:spPr>
          <p:txBody>
            <a:bodyPr wrap="none" anchor="ctr"/>
            <a:lstStyle/>
            <a:p>
              <a:endParaRPr lang="th-TH"/>
            </a:p>
          </p:txBody>
        </p:sp>
        <p:sp>
          <p:nvSpPr>
            <p:cNvPr id="86020" name="Rectangle 4"/>
            <p:cNvSpPr>
              <a:spLocks noChangeArrowheads="1"/>
            </p:cNvSpPr>
            <p:nvPr/>
          </p:nvSpPr>
          <p:spPr bwMode="auto">
            <a:xfrm>
              <a:off x="3619" y="482"/>
              <a:ext cx="1663" cy="451"/>
            </a:xfrm>
            <a:prstGeom prst="rect">
              <a:avLst/>
            </a:prstGeom>
            <a:solidFill>
              <a:srgbClr val="66FFCC"/>
            </a:solidFill>
            <a:ln w="9525">
              <a:noFill/>
              <a:miter lim="800000"/>
              <a:headEnd/>
              <a:tailEnd/>
            </a:ln>
            <a:effectLst/>
          </p:spPr>
          <p:txBody>
            <a:bodyPr wrap="none" anchor="ctr"/>
            <a:lstStyle/>
            <a:p>
              <a:endParaRPr lang="th-TH"/>
            </a:p>
          </p:txBody>
        </p:sp>
        <p:sp>
          <p:nvSpPr>
            <p:cNvPr id="86021" name="Text Box 5"/>
            <p:cNvSpPr txBox="1">
              <a:spLocks noChangeArrowheads="1"/>
            </p:cNvSpPr>
            <p:nvPr/>
          </p:nvSpPr>
          <p:spPr bwMode="auto">
            <a:xfrm>
              <a:off x="578" y="561"/>
              <a:ext cx="4643" cy="288"/>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FSM  +  Two-way Tape Drive    =    Turing Machine</a:t>
              </a:r>
              <a:endParaRPr lang="th-TH" sz="2400" b="1">
                <a:latin typeface="Arial" pitchFamily="34" charset="0"/>
                <a:cs typeface="Arial" pitchFamily="34" charset="0"/>
              </a:endParaRPr>
            </a:p>
          </p:txBody>
        </p:sp>
      </p:grpSp>
      <p:grpSp>
        <p:nvGrpSpPr>
          <p:cNvPr id="86022" name="Group 6"/>
          <p:cNvGrpSpPr>
            <a:grpSpLocks/>
          </p:cNvGrpSpPr>
          <p:nvPr/>
        </p:nvGrpSpPr>
        <p:grpSpPr bwMode="auto">
          <a:xfrm>
            <a:off x="1265238" y="2425700"/>
            <a:ext cx="6426202" cy="2103438"/>
            <a:chOff x="833" y="1528"/>
            <a:chExt cx="4048" cy="1325"/>
          </a:xfrm>
        </p:grpSpPr>
        <p:sp>
          <p:nvSpPr>
            <p:cNvPr id="86023" name="AutoShape 7"/>
            <p:cNvSpPr>
              <a:spLocks noChangeArrowheads="1"/>
            </p:cNvSpPr>
            <p:nvPr/>
          </p:nvSpPr>
          <p:spPr bwMode="auto">
            <a:xfrm>
              <a:off x="2519" y="2198"/>
              <a:ext cx="676" cy="408"/>
            </a:xfrm>
            <a:custGeom>
              <a:avLst/>
              <a:gdLst>
                <a:gd name="G0" fmla="+- 8163 0 0"/>
                <a:gd name="G1" fmla="+- 21600 0 8163"/>
                <a:gd name="G2" fmla="*/ 8163 1 2"/>
                <a:gd name="G3" fmla="+- 21600 0 G2"/>
                <a:gd name="G4" fmla="+/ 8163 21600 2"/>
                <a:gd name="G5" fmla="+/ G1 0 2"/>
                <a:gd name="G6" fmla="*/ 21600 21600 8163"/>
                <a:gd name="G7" fmla="*/ G6 1 2"/>
                <a:gd name="G8" fmla="+- 21600 0 G7"/>
                <a:gd name="G9" fmla="*/ 21600 1 2"/>
                <a:gd name="G10" fmla="+- 8163 0 G9"/>
                <a:gd name="G11" fmla="?: G10 G8 0"/>
                <a:gd name="G12" fmla="?: G10 G7 21600"/>
                <a:gd name="T0" fmla="*/ 17518 w 21600"/>
                <a:gd name="T1" fmla="*/ 10800 h 21600"/>
                <a:gd name="T2" fmla="*/ 10800 w 21600"/>
                <a:gd name="T3" fmla="*/ 21600 h 21600"/>
                <a:gd name="T4" fmla="*/ 4082 w 21600"/>
                <a:gd name="T5" fmla="*/ 10800 h 21600"/>
                <a:gd name="T6" fmla="*/ 10800 w 21600"/>
                <a:gd name="T7" fmla="*/ 0 h 21600"/>
                <a:gd name="T8" fmla="*/ 5882 w 21600"/>
                <a:gd name="T9" fmla="*/ 5882 h 21600"/>
                <a:gd name="T10" fmla="*/ 15718 w 21600"/>
                <a:gd name="T11" fmla="*/ 15718 h 21600"/>
              </a:gdLst>
              <a:ahLst/>
              <a:cxnLst>
                <a:cxn ang="0">
                  <a:pos x="T0" y="T1"/>
                </a:cxn>
                <a:cxn ang="0">
                  <a:pos x="T2" y="T3"/>
                </a:cxn>
                <a:cxn ang="0">
                  <a:pos x="T4" y="T5"/>
                </a:cxn>
                <a:cxn ang="0">
                  <a:pos x="T6" y="T7"/>
                </a:cxn>
              </a:cxnLst>
              <a:rect l="T8" t="T9" r="T10" b="T11"/>
              <a:pathLst>
                <a:path w="21600" h="21600">
                  <a:moveTo>
                    <a:pt x="0" y="0"/>
                  </a:moveTo>
                  <a:lnTo>
                    <a:pt x="8163" y="21600"/>
                  </a:lnTo>
                  <a:lnTo>
                    <a:pt x="13437" y="21600"/>
                  </a:lnTo>
                  <a:lnTo>
                    <a:pt x="21600" y="0"/>
                  </a:lnTo>
                  <a:close/>
                </a:path>
              </a:pathLst>
            </a:custGeom>
            <a:solidFill>
              <a:srgbClr val="FFCCCC"/>
            </a:solidFill>
            <a:ln w="19050">
              <a:solidFill>
                <a:schemeClr val="tx1"/>
              </a:solidFill>
              <a:miter lim="800000"/>
              <a:headEnd/>
              <a:tailEnd/>
            </a:ln>
            <a:effectLst/>
          </p:spPr>
          <p:txBody>
            <a:bodyPr wrap="none" anchor="ctr"/>
            <a:lstStyle/>
            <a:p>
              <a:endParaRPr lang="th-TH"/>
            </a:p>
          </p:txBody>
        </p:sp>
        <p:sp>
          <p:nvSpPr>
            <p:cNvPr id="86024" name="Rectangle 8"/>
            <p:cNvSpPr>
              <a:spLocks noChangeArrowheads="1"/>
            </p:cNvSpPr>
            <p:nvPr/>
          </p:nvSpPr>
          <p:spPr bwMode="auto">
            <a:xfrm>
              <a:off x="2175" y="1528"/>
              <a:ext cx="1368" cy="680"/>
            </a:xfrm>
            <a:prstGeom prst="rect">
              <a:avLst/>
            </a:prstGeom>
            <a:solidFill>
              <a:srgbClr val="CCCCFF"/>
            </a:solidFill>
            <a:ln w="28575">
              <a:solidFill>
                <a:schemeClr val="tx1"/>
              </a:solidFill>
              <a:miter lim="800000"/>
              <a:headEnd/>
              <a:tailEnd/>
            </a:ln>
            <a:effectLst/>
          </p:spPr>
          <p:txBody>
            <a:bodyPr wrap="none" anchor="ctr"/>
            <a:lstStyle/>
            <a:p>
              <a:endParaRPr lang="th-TH"/>
            </a:p>
          </p:txBody>
        </p:sp>
        <p:sp>
          <p:nvSpPr>
            <p:cNvPr id="86025" name="AutoShape 9"/>
            <p:cNvSpPr>
              <a:spLocks/>
            </p:cNvSpPr>
            <p:nvPr/>
          </p:nvSpPr>
          <p:spPr bwMode="auto">
            <a:xfrm>
              <a:off x="3615" y="1528"/>
              <a:ext cx="184" cy="680"/>
            </a:xfrm>
            <a:prstGeom prst="rightBrace">
              <a:avLst>
                <a:gd name="adj1" fmla="val 30797"/>
                <a:gd name="adj2" fmla="val 50000"/>
              </a:avLst>
            </a:prstGeom>
            <a:noFill/>
            <a:ln w="9525">
              <a:solidFill>
                <a:schemeClr val="tx1"/>
              </a:solidFill>
              <a:round/>
              <a:headEnd/>
              <a:tailEnd/>
            </a:ln>
            <a:effectLst/>
          </p:spPr>
          <p:txBody>
            <a:bodyPr wrap="none" anchor="ctr"/>
            <a:lstStyle/>
            <a:p>
              <a:endParaRPr lang="th-TH"/>
            </a:p>
          </p:txBody>
        </p:sp>
        <p:sp>
          <p:nvSpPr>
            <p:cNvPr id="86026" name="Text Box 10"/>
            <p:cNvSpPr txBox="1">
              <a:spLocks noChangeArrowheads="1"/>
            </p:cNvSpPr>
            <p:nvPr/>
          </p:nvSpPr>
          <p:spPr bwMode="auto">
            <a:xfrm>
              <a:off x="3753" y="1688"/>
              <a:ext cx="883" cy="368"/>
            </a:xfrm>
            <a:prstGeom prst="rect">
              <a:avLst/>
            </a:prstGeom>
            <a:noFill/>
            <a:ln w="9525">
              <a:noFill/>
              <a:miter lim="800000"/>
              <a:headEnd/>
              <a:tailEnd/>
            </a:ln>
            <a:effectLst/>
          </p:spPr>
          <p:txBody>
            <a:bodyPr wrap="none">
              <a:spAutoFit/>
            </a:bodyPr>
            <a:lstStyle/>
            <a:p>
              <a:pPr algn="ctr"/>
              <a:r>
                <a:rPr lang="en-US" sz="1600" dirty="0" smtClean="0">
                  <a:latin typeface="Arial" pitchFamily="34" charset="0"/>
                  <a:cs typeface="Arial" pitchFamily="34" charset="0"/>
                </a:rPr>
                <a:t>“Read/Write” </a:t>
              </a:r>
            </a:p>
            <a:p>
              <a:pPr algn="ctr"/>
              <a:r>
                <a:rPr lang="en-US" sz="1600" dirty="0" smtClean="0">
                  <a:latin typeface="Arial" pitchFamily="34" charset="0"/>
                  <a:cs typeface="Arial" pitchFamily="34" charset="0"/>
                </a:rPr>
                <a:t>Tape </a:t>
              </a:r>
              <a:r>
                <a:rPr lang="en-US" sz="1600" dirty="0">
                  <a:latin typeface="Arial" pitchFamily="34" charset="0"/>
                  <a:cs typeface="Arial" pitchFamily="34" charset="0"/>
                </a:rPr>
                <a:t>Head</a:t>
              </a:r>
              <a:endParaRPr lang="th-TH" sz="1600" dirty="0">
                <a:latin typeface="Arial" pitchFamily="34" charset="0"/>
                <a:cs typeface="Arial" pitchFamily="34" charset="0"/>
              </a:endParaRPr>
            </a:p>
          </p:txBody>
        </p:sp>
        <p:sp>
          <p:nvSpPr>
            <p:cNvPr id="86027" name="Text Box 11"/>
            <p:cNvSpPr txBox="1">
              <a:spLocks noChangeArrowheads="1"/>
            </p:cNvSpPr>
            <p:nvPr/>
          </p:nvSpPr>
          <p:spPr bwMode="auto">
            <a:xfrm>
              <a:off x="2613" y="1577"/>
              <a:ext cx="614" cy="288"/>
            </a:xfrm>
            <a:prstGeom prst="rect">
              <a:avLst/>
            </a:prstGeom>
            <a:noFill/>
            <a:ln w="9525">
              <a:noFill/>
              <a:miter lim="800000"/>
              <a:headEnd/>
              <a:tailEnd/>
            </a:ln>
            <a:effectLst/>
          </p:spPr>
          <p:txBody>
            <a:bodyPr>
              <a:spAutoFit/>
            </a:bodyPr>
            <a:lstStyle/>
            <a:p>
              <a:r>
                <a:rPr lang="en-US" sz="2400" b="1">
                  <a:cs typeface="Arial" pitchFamily="34" charset="0"/>
                </a:rPr>
                <a:t>FSM</a:t>
              </a:r>
              <a:endParaRPr lang="th-TH" sz="2400" b="1">
                <a:cs typeface="Arial" pitchFamily="34" charset="0"/>
              </a:endParaRPr>
            </a:p>
          </p:txBody>
        </p:sp>
        <p:sp>
          <p:nvSpPr>
            <p:cNvPr id="86028" name="Line 12"/>
            <p:cNvSpPr>
              <a:spLocks noChangeShapeType="1"/>
            </p:cNvSpPr>
            <p:nvPr/>
          </p:nvSpPr>
          <p:spPr bwMode="auto">
            <a:xfrm>
              <a:off x="2175" y="1872"/>
              <a:ext cx="1368" cy="1"/>
            </a:xfrm>
            <a:prstGeom prst="line">
              <a:avLst/>
            </a:prstGeom>
            <a:noFill/>
            <a:ln w="9525">
              <a:solidFill>
                <a:schemeClr val="tx1"/>
              </a:solidFill>
              <a:round/>
              <a:headEnd/>
              <a:tailEnd/>
            </a:ln>
            <a:effectLst/>
          </p:spPr>
          <p:txBody>
            <a:bodyPr/>
            <a:lstStyle/>
            <a:p>
              <a:endParaRPr lang="th-TH"/>
            </a:p>
          </p:txBody>
        </p:sp>
        <p:sp>
          <p:nvSpPr>
            <p:cNvPr id="86029" name="Text Box 13"/>
            <p:cNvSpPr txBox="1">
              <a:spLocks noChangeArrowheads="1"/>
            </p:cNvSpPr>
            <p:nvPr/>
          </p:nvSpPr>
          <p:spPr bwMode="auto">
            <a:xfrm>
              <a:off x="2485" y="1905"/>
              <a:ext cx="772" cy="250"/>
            </a:xfrm>
            <a:prstGeom prst="rect">
              <a:avLst/>
            </a:prstGeom>
            <a:noFill/>
            <a:ln w="9525">
              <a:noFill/>
              <a:miter lim="800000"/>
              <a:headEnd/>
              <a:tailEnd/>
            </a:ln>
            <a:effectLst/>
          </p:spPr>
          <p:txBody>
            <a:bodyPr wrap="none">
              <a:spAutoFit/>
            </a:bodyPr>
            <a:lstStyle/>
            <a:p>
              <a:r>
                <a:rPr lang="en-US">
                  <a:cs typeface="Arial" pitchFamily="34" charset="0"/>
                </a:rPr>
                <a:t>Controller</a:t>
              </a:r>
              <a:endParaRPr lang="th-TH">
                <a:cs typeface="Arial" pitchFamily="34" charset="0"/>
              </a:endParaRPr>
            </a:p>
          </p:txBody>
        </p:sp>
        <p:sp>
          <p:nvSpPr>
            <p:cNvPr id="86030" name="Line 14"/>
            <p:cNvSpPr>
              <a:spLocks noChangeShapeType="1"/>
            </p:cNvSpPr>
            <p:nvPr/>
          </p:nvSpPr>
          <p:spPr bwMode="auto">
            <a:xfrm flipV="1">
              <a:off x="843" y="2631"/>
              <a:ext cx="4026" cy="3"/>
            </a:xfrm>
            <a:prstGeom prst="line">
              <a:avLst/>
            </a:prstGeom>
            <a:noFill/>
            <a:ln w="9525">
              <a:solidFill>
                <a:schemeClr val="tx1"/>
              </a:solidFill>
              <a:round/>
              <a:headEnd/>
              <a:tailEnd/>
            </a:ln>
            <a:effectLst/>
          </p:spPr>
          <p:txBody>
            <a:bodyPr/>
            <a:lstStyle/>
            <a:p>
              <a:endParaRPr lang="th-TH"/>
            </a:p>
          </p:txBody>
        </p:sp>
        <p:sp>
          <p:nvSpPr>
            <p:cNvPr id="86031" name="Line 15"/>
            <p:cNvSpPr>
              <a:spLocks noChangeShapeType="1"/>
            </p:cNvSpPr>
            <p:nvPr/>
          </p:nvSpPr>
          <p:spPr bwMode="auto">
            <a:xfrm>
              <a:off x="837" y="2834"/>
              <a:ext cx="4044" cy="1"/>
            </a:xfrm>
            <a:prstGeom prst="line">
              <a:avLst/>
            </a:prstGeom>
            <a:noFill/>
            <a:ln w="9525">
              <a:solidFill>
                <a:schemeClr val="tx1"/>
              </a:solidFill>
              <a:round/>
              <a:headEnd/>
              <a:tailEnd/>
            </a:ln>
            <a:effectLst/>
          </p:spPr>
          <p:txBody>
            <a:bodyPr/>
            <a:lstStyle/>
            <a:p>
              <a:endParaRPr lang="th-TH"/>
            </a:p>
          </p:txBody>
        </p:sp>
        <p:sp>
          <p:nvSpPr>
            <p:cNvPr id="86032" name="Line 16"/>
            <p:cNvSpPr>
              <a:spLocks noChangeShapeType="1"/>
            </p:cNvSpPr>
            <p:nvPr/>
          </p:nvSpPr>
          <p:spPr bwMode="auto">
            <a:xfrm>
              <a:off x="2619" y="2636"/>
              <a:ext cx="0" cy="202"/>
            </a:xfrm>
            <a:prstGeom prst="line">
              <a:avLst/>
            </a:prstGeom>
            <a:noFill/>
            <a:ln w="9525">
              <a:solidFill>
                <a:schemeClr val="tx1"/>
              </a:solidFill>
              <a:round/>
              <a:headEnd/>
              <a:tailEnd/>
            </a:ln>
            <a:effectLst/>
          </p:spPr>
          <p:txBody>
            <a:bodyPr/>
            <a:lstStyle/>
            <a:p>
              <a:endParaRPr lang="th-TH"/>
            </a:p>
          </p:txBody>
        </p:sp>
        <p:sp>
          <p:nvSpPr>
            <p:cNvPr id="86033" name="Line 17"/>
            <p:cNvSpPr>
              <a:spLocks noChangeShapeType="1"/>
            </p:cNvSpPr>
            <p:nvPr/>
          </p:nvSpPr>
          <p:spPr bwMode="auto">
            <a:xfrm>
              <a:off x="2787" y="2634"/>
              <a:ext cx="0" cy="206"/>
            </a:xfrm>
            <a:prstGeom prst="line">
              <a:avLst/>
            </a:prstGeom>
            <a:noFill/>
            <a:ln w="9525">
              <a:solidFill>
                <a:schemeClr val="tx1"/>
              </a:solidFill>
              <a:round/>
              <a:headEnd/>
              <a:tailEnd/>
            </a:ln>
            <a:effectLst/>
          </p:spPr>
          <p:txBody>
            <a:bodyPr/>
            <a:lstStyle/>
            <a:p>
              <a:endParaRPr lang="th-TH"/>
            </a:p>
          </p:txBody>
        </p:sp>
        <p:sp>
          <p:nvSpPr>
            <p:cNvPr id="86034" name="Text Box 18"/>
            <p:cNvSpPr txBox="1">
              <a:spLocks noChangeArrowheads="1"/>
            </p:cNvSpPr>
            <p:nvPr/>
          </p:nvSpPr>
          <p:spPr bwMode="auto">
            <a:xfrm>
              <a:off x="1331" y="2603"/>
              <a:ext cx="3076" cy="250"/>
            </a:xfrm>
            <a:prstGeom prst="rect">
              <a:avLst/>
            </a:prstGeom>
            <a:noFill/>
            <a:ln w="9525">
              <a:noFill/>
              <a:miter lim="800000"/>
              <a:headEnd/>
              <a:tailEnd/>
            </a:ln>
            <a:effectLst/>
          </p:spPr>
          <p:txBody>
            <a:bodyPr wrap="none">
              <a:spAutoFit/>
            </a:bodyPr>
            <a:lstStyle/>
            <a:p>
              <a:r>
                <a:rPr lang="en-US">
                  <a:cs typeface="Arial" pitchFamily="34" charset="0"/>
                </a:rPr>
                <a:t>b  b  b  1  0  1  1  0  1  1  1  0  0  0  b  b  b  b  b</a:t>
              </a:r>
              <a:endParaRPr lang="th-TH">
                <a:cs typeface="Arial" pitchFamily="34" charset="0"/>
              </a:endParaRPr>
            </a:p>
          </p:txBody>
        </p:sp>
        <p:sp>
          <p:nvSpPr>
            <p:cNvPr id="86035" name="Text Box 19"/>
            <p:cNvSpPr txBox="1">
              <a:spLocks noChangeArrowheads="1"/>
            </p:cNvSpPr>
            <p:nvPr/>
          </p:nvSpPr>
          <p:spPr bwMode="auto">
            <a:xfrm>
              <a:off x="941" y="2536"/>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86036" name="Text Box 20"/>
            <p:cNvSpPr txBox="1">
              <a:spLocks noChangeArrowheads="1"/>
            </p:cNvSpPr>
            <p:nvPr/>
          </p:nvSpPr>
          <p:spPr bwMode="auto">
            <a:xfrm>
              <a:off x="4445" y="2542"/>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86037" name="Line 21"/>
            <p:cNvSpPr>
              <a:spLocks noChangeShapeType="1"/>
            </p:cNvSpPr>
            <p:nvPr/>
          </p:nvSpPr>
          <p:spPr bwMode="auto">
            <a:xfrm>
              <a:off x="2151" y="2636"/>
              <a:ext cx="0" cy="202"/>
            </a:xfrm>
            <a:prstGeom prst="line">
              <a:avLst/>
            </a:prstGeom>
            <a:noFill/>
            <a:ln w="9525">
              <a:solidFill>
                <a:schemeClr val="tx1"/>
              </a:solidFill>
              <a:round/>
              <a:headEnd/>
              <a:tailEnd/>
            </a:ln>
            <a:effectLst/>
          </p:spPr>
          <p:txBody>
            <a:bodyPr/>
            <a:lstStyle/>
            <a:p>
              <a:endParaRPr lang="th-TH"/>
            </a:p>
          </p:txBody>
        </p:sp>
        <p:sp>
          <p:nvSpPr>
            <p:cNvPr id="86038" name="Line 22"/>
            <p:cNvSpPr>
              <a:spLocks noChangeShapeType="1"/>
            </p:cNvSpPr>
            <p:nvPr/>
          </p:nvSpPr>
          <p:spPr bwMode="auto">
            <a:xfrm flipH="1">
              <a:off x="2457" y="2630"/>
              <a:ext cx="0" cy="210"/>
            </a:xfrm>
            <a:prstGeom prst="line">
              <a:avLst/>
            </a:prstGeom>
            <a:noFill/>
            <a:ln w="9525">
              <a:solidFill>
                <a:schemeClr val="tx1"/>
              </a:solidFill>
              <a:round/>
              <a:headEnd/>
              <a:tailEnd/>
            </a:ln>
            <a:effectLst/>
          </p:spPr>
          <p:txBody>
            <a:bodyPr/>
            <a:lstStyle/>
            <a:p>
              <a:endParaRPr lang="th-TH"/>
            </a:p>
          </p:txBody>
        </p:sp>
        <p:sp>
          <p:nvSpPr>
            <p:cNvPr id="86039" name="Line 23"/>
            <p:cNvSpPr>
              <a:spLocks noChangeShapeType="1"/>
            </p:cNvSpPr>
            <p:nvPr/>
          </p:nvSpPr>
          <p:spPr bwMode="auto">
            <a:xfrm>
              <a:off x="2307" y="2634"/>
              <a:ext cx="0" cy="206"/>
            </a:xfrm>
            <a:prstGeom prst="line">
              <a:avLst/>
            </a:prstGeom>
            <a:noFill/>
            <a:ln w="9525">
              <a:solidFill>
                <a:schemeClr val="tx1"/>
              </a:solidFill>
              <a:round/>
              <a:headEnd/>
              <a:tailEnd/>
            </a:ln>
            <a:effectLst/>
          </p:spPr>
          <p:txBody>
            <a:bodyPr/>
            <a:lstStyle/>
            <a:p>
              <a:endParaRPr lang="th-TH"/>
            </a:p>
          </p:txBody>
        </p:sp>
        <p:sp>
          <p:nvSpPr>
            <p:cNvPr id="86040" name="Line 24"/>
            <p:cNvSpPr>
              <a:spLocks noChangeShapeType="1"/>
            </p:cNvSpPr>
            <p:nvPr/>
          </p:nvSpPr>
          <p:spPr bwMode="auto">
            <a:xfrm>
              <a:off x="1503" y="2630"/>
              <a:ext cx="0" cy="210"/>
            </a:xfrm>
            <a:prstGeom prst="line">
              <a:avLst/>
            </a:prstGeom>
            <a:noFill/>
            <a:ln w="9525">
              <a:solidFill>
                <a:schemeClr val="tx1"/>
              </a:solidFill>
              <a:round/>
              <a:headEnd/>
              <a:tailEnd/>
            </a:ln>
            <a:effectLst/>
          </p:spPr>
          <p:txBody>
            <a:bodyPr/>
            <a:lstStyle/>
            <a:p>
              <a:endParaRPr lang="th-TH"/>
            </a:p>
          </p:txBody>
        </p:sp>
        <p:sp>
          <p:nvSpPr>
            <p:cNvPr id="86041" name="Line 25"/>
            <p:cNvSpPr>
              <a:spLocks noChangeShapeType="1"/>
            </p:cNvSpPr>
            <p:nvPr/>
          </p:nvSpPr>
          <p:spPr bwMode="auto">
            <a:xfrm>
              <a:off x="1665" y="2634"/>
              <a:ext cx="0" cy="206"/>
            </a:xfrm>
            <a:prstGeom prst="line">
              <a:avLst/>
            </a:prstGeom>
            <a:noFill/>
            <a:ln w="9525">
              <a:solidFill>
                <a:schemeClr val="tx1"/>
              </a:solidFill>
              <a:round/>
              <a:headEnd/>
              <a:tailEnd/>
            </a:ln>
            <a:effectLst/>
          </p:spPr>
          <p:txBody>
            <a:bodyPr/>
            <a:lstStyle/>
            <a:p>
              <a:endParaRPr lang="th-TH"/>
            </a:p>
          </p:txBody>
        </p:sp>
        <p:sp>
          <p:nvSpPr>
            <p:cNvPr id="86042" name="Line 26"/>
            <p:cNvSpPr>
              <a:spLocks noChangeShapeType="1"/>
            </p:cNvSpPr>
            <p:nvPr/>
          </p:nvSpPr>
          <p:spPr bwMode="auto">
            <a:xfrm>
              <a:off x="1833" y="2636"/>
              <a:ext cx="0" cy="202"/>
            </a:xfrm>
            <a:prstGeom prst="line">
              <a:avLst/>
            </a:prstGeom>
            <a:noFill/>
            <a:ln w="9525">
              <a:solidFill>
                <a:schemeClr val="tx1"/>
              </a:solidFill>
              <a:round/>
              <a:headEnd/>
              <a:tailEnd/>
            </a:ln>
            <a:effectLst/>
          </p:spPr>
          <p:txBody>
            <a:bodyPr/>
            <a:lstStyle/>
            <a:p>
              <a:endParaRPr lang="th-TH"/>
            </a:p>
          </p:txBody>
        </p:sp>
        <p:sp>
          <p:nvSpPr>
            <p:cNvPr id="86043" name="Line 27"/>
            <p:cNvSpPr>
              <a:spLocks noChangeShapeType="1"/>
            </p:cNvSpPr>
            <p:nvPr/>
          </p:nvSpPr>
          <p:spPr bwMode="auto">
            <a:xfrm>
              <a:off x="1983" y="2634"/>
              <a:ext cx="0" cy="206"/>
            </a:xfrm>
            <a:prstGeom prst="line">
              <a:avLst/>
            </a:prstGeom>
            <a:noFill/>
            <a:ln w="9525">
              <a:solidFill>
                <a:schemeClr val="tx1"/>
              </a:solidFill>
              <a:round/>
              <a:headEnd/>
              <a:tailEnd/>
            </a:ln>
            <a:effectLst/>
          </p:spPr>
          <p:txBody>
            <a:bodyPr/>
            <a:lstStyle/>
            <a:p>
              <a:endParaRPr lang="th-TH"/>
            </a:p>
          </p:txBody>
        </p:sp>
        <p:sp>
          <p:nvSpPr>
            <p:cNvPr id="86044" name="Line 28"/>
            <p:cNvSpPr>
              <a:spLocks noChangeShapeType="1"/>
            </p:cNvSpPr>
            <p:nvPr/>
          </p:nvSpPr>
          <p:spPr bwMode="auto">
            <a:xfrm>
              <a:off x="1335" y="2634"/>
              <a:ext cx="0" cy="206"/>
            </a:xfrm>
            <a:prstGeom prst="line">
              <a:avLst/>
            </a:prstGeom>
            <a:noFill/>
            <a:ln w="9525">
              <a:solidFill>
                <a:schemeClr val="tx1"/>
              </a:solidFill>
              <a:round/>
              <a:headEnd/>
              <a:tailEnd/>
            </a:ln>
            <a:effectLst/>
          </p:spPr>
          <p:txBody>
            <a:bodyPr/>
            <a:lstStyle/>
            <a:p>
              <a:endParaRPr lang="th-TH"/>
            </a:p>
          </p:txBody>
        </p:sp>
        <p:sp>
          <p:nvSpPr>
            <p:cNvPr id="86045" name="Line 29"/>
            <p:cNvSpPr>
              <a:spLocks noChangeShapeType="1"/>
            </p:cNvSpPr>
            <p:nvPr/>
          </p:nvSpPr>
          <p:spPr bwMode="auto">
            <a:xfrm>
              <a:off x="3429" y="2636"/>
              <a:ext cx="0" cy="202"/>
            </a:xfrm>
            <a:prstGeom prst="line">
              <a:avLst/>
            </a:prstGeom>
            <a:noFill/>
            <a:ln w="9525">
              <a:solidFill>
                <a:schemeClr val="tx1"/>
              </a:solidFill>
              <a:round/>
              <a:headEnd/>
              <a:tailEnd/>
            </a:ln>
            <a:effectLst/>
          </p:spPr>
          <p:txBody>
            <a:bodyPr/>
            <a:lstStyle/>
            <a:p>
              <a:endParaRPr lang="th-TH"/>
            </a:p>
          </p:txBody>
        </p:sp>
        <p:sp>
          <p:nvSpPr>
            <p:cNvPr id="86046" name="Line 30"/>
            <p:cNvSpPr>
              <a:spLocks noChangeShapeType="1"/>
            </p:cNvSpPr>
            <p:nvPr/>
          </p:nvSpPr>
          <p:spPr bwMode="auto">
            <a:xfrm>
              <a:off x="3261" y="2634"/>
              <a:ext cx="0" cy="206"/>
            </a:xfrm>
            <a:prstGeom prst="line">
              <a:avLst/>
            </a:prstGeom>
            <a:noFill/>
            <a:ln w="9525">
              <a:solidFill>
                <a:schemeClr val="tx1"/>
              </a:solidFill>
              <a:round/>
              <a:headEnd/>
              <a:tailEnd/>
            </a:ln>
            <a:effectLst/>
          </p:spPr>
          <p:txBody>
            <a:bodyPr/>
            <a:lstStyle/>
            <a:p>
              <a:endParaRPr lang="th-TH"/>
            </a:p>
          </p:txBody>
        </p:sp>
        <p:sp>
          <p:nvSpPr>
            <p:cNvPr id="86047" name="Line 31"/>
            <p:cNvSpPr>
              <a:spLocks noChangeShapeType="1"/>
            </p:cNvSpPr>
            <p:nvPr/>
          </p:nvSpPr>
          <p:spPr bwMode="auto">
            <a:xfrm>
              <a:off x="3099" y="2636"/>
              <a:ext cx="0" cy="206"/>
            </a:xfrm>
            <a:prstGeom prst="line">
              <a:avLst/>
            </a:prstGeom>
            <a:noFill/>
            <a:ln w="9525">
              <a:solidFill>
                <a:schemeClr val="tx1"/>
              </a:solidFill>
              <a:round/>
              <a:headEnd/>
              <a:tailEnd/>
            </a:ln>
            <a:effectLst/>
          </p:spPr>
          <p:txBody>
            <a:bodyPr/>
            <a:lstStyle/>
            <a:p>
              <a:endParaRPr lang="th-TH"/>
            </a:p>
          </p:txBody>
        </p:sp>
        <p:sp>
          <p:nvSpPr>
            <p:cNvPr id="86048" name="Line 32"/>
            <p:cNvSpPr>
              <a:spLocks noChangeShapeType="1"/>
            </p:cNvSpPr>
            <p:nvPr/>
          </p:nvSpPr>
          <p:spPr bwMode="auto">
            <a:xfrm>
              <a:off x="2943" y="2636"/>
              <a:ext cx="0" cy="202"/>
            </a:xfrm>
            <a:prstGeom prst="line">
              <a:avLst/>
            </a:prstGeom>
            <a:noFill/>
            <a:ln w="9525">
              <a:solidFill>
                <a:schemeClr val="tx1"/>
              </a:solidFill>
              <a:round/>
              <a:headEnd/>
              <a:tailEnd/>
            </a:ln>
            <a:effectLst/>
          </p:spPr>
          <p:txBody>
            <a:bodyPr/>
            <a:lstStyle/>
            <a:p>
              <a:endParaRPr lang="th-TH"/>
            </a:p>
          </p:txBody>
        </p:sp>
        <p:sp>
          <p:nvSpPr>
            <p:cNvPr id="86049" name="Line 33"/>
            <p:cNvSpPr>
              <a:spLocks noChangeShapeType="1"/>
            </p:cNvSpPr>
            <p:nvPr/>
          </p:nvSpPr>
          <p:spPr bwMode="auto">
            <a:xfrm>
              <a:off x="3909" y="2636"/>
              <a:ext cx="0" cy="202"/>
            </a:xfrm>
            <a:prstGeom prst="line">
              <a:avLst/>
            </a:prstGeom>
            <a:noFill/>
            <a:ln w="9525">
              <a:solidFill>
                <a:schemeClr val="tx1"/>
              </a:solidFill>
              <a:round/>
              <a:headEnd/>
              <a:tailEnd/>
            </a:ln>
            <a:effectLst/>
          </p:spPr>
          <p:txBody>
            <a:bodyPr/>
            <a:lstStyle/>
            <a:p>
              <a:endParaRPr lang="th-TH"/>
            </a:p>
          </p:txBody>
        </p:sp>
        <p:sp>
          <p:nvSpPr>
            <p:cNvPr id="86050" name="Line 34"/>
            <p:cNvSpPr>
              <a:spLocks noChangeShapeType="1"/>
            </p:cNvSpPr>
            <p:nvPr/>
          </p:nvSpPr>
          <p:spPr bwMode="auto">
            <a:xfrm>
              <a:off x="3753" y="2634"/>
              <a:ext cx="0" cy="206"/>
            </a:xfrm>
            <a:prstGeom prst="line">
              <a:avLst/>
            </a:prstGeom>
            <a:noFill/>
            <a:ln w="9525">
              <a:solidFill>
                <a:schemeClr val="tx1"/>
              </a:solidFill>
              <a:round/>
              <a:headEnd/>
              <a:tailEnd/>
            </a:ln>
            <a:effectLst/>
          </p:spPr>
          <p:txBody>
            <a:bodyPr/>
            <a:lstStyle/>
            <a:p>
              <a:endParaRPr lang="th-TH"/>
            </a:p>
          </p:txBody>
        </p:sp>
        <p:sp>
          <p:nvSpPr>
            <p:cNvPr id="86051" name="Line 35"/>
            <p:cNvSpPr>
              <a:spLocks noChangeShapeType="1"/>
            </p:cNvSpPr>
            <p:nvPr/>
          </p:nvSpPr>
          <p:spPr bwMode="auto">
            <a:xfrm>
              <a:off x="3597" y="2634"/>
              <a:ext cx="0" cy="206"/>
            </a:xfrm>
            <a:prstGeom prst="line">
              <a:avLst/>
            </a:prstGeom>
            <a:noFill/>
            <a:ln w="9525">
              <a:solidFill>
                <a:schemeClr val="tx1"/>
              </a:solidFill>
              <a:round/>
              <a:headEnd/>
              <a:tailEnd/>
            </a:ln>
            <a:effectLst/>
          </p:spPr>
          <p:txBody>
            <a:bodyPr/>
            <a:lstStyle/>
            <a:p>
              <a:endParaRPr lang="th-TH"/>
            </a:p>
          </p:txBody>
        </p:sp>
        <p:sp>
          <p:nvSpPr>
            <p:cNvPr id="86052" name="Line 36"/>
            <p:cNvSpPr>
              <a:spLocks noChangeShapeType="1"/>
            </p:cNvSpPr>
            <p:nvPr/>
          </p:nvSpPr>
          <p:spPr bwMode="auto">
            <a:xfrm>
              <a:off x="4233" y="2636"/>
              <a:ext cx="0" cy="202"/>
            </a:xfrm>
            <a:prstGeom prst="line">
              <a:avLst/>
            </a:prstGeom>
            <a:noFill/>
            <a:ln w="9525">
              <a:solidFill>
                <a:schemeClr val="tx1"/>
              </a:solidFill>
              <a:round/>
              <a:headEnd/>
              <a:tailEnd/>
            </a:ln>
            <a:effectLst/>
          </p:spPr>
          <p:txBody>
            <a:bodyPr/>
            <a:lstStyle/>
            <a:p>
              <a:endParaRPr lang="th-TH"/>
            </a:p>
          </p:txBody>
        </p:sp>
        <p:sp>
          <p:nvSpPr>
            <p:cNvPr id="86053" name="Line 37"/>
            <p:cNvSpPr>
              <a:spLocks noChangeShapeType="1"/>
            </p:cNvSpPr>
            <p:nvPr/>
          </p:nvSpPr>
          <p:spPr bwMode="auto">
            <a:xfrm>
              <a:off x="4065" y="2630"/>
              <a:ext cx="0" cy="210"/>
            </a:xfrm>
            <a:prstGeom prst="line">
              <a:avLst/>
            </a:prstGeom>
            <a:noFill/>
            <a:ln w="9525">
              <a:solidFill>
                <a:schemeClr val="tx1"/>
              </a:solidFill>
              <a:round/>
              <a:headEnd/>
              <a:tailEnd/>
            </a:ln>
            <a:effectLst/>
          </p:spPr>
          <p:txBody>
            <a:bodyPr/>
            <a:lstStyle/>
            <a:p>
              <a:endParaRPr lang="th-TH"/>
            </a:p>
          </p:txBody>
        </p:sp>
        <p:sp>
          <p:nvSpPr>
            <p:cNvPr id="86054" name="Line 38"/>
            <p:cNvSpPr>
              <a:spLocks noChangeShapeType="1"/>
            </p:cNvSpPr>
            <p:nvPr/>
          </p:nvSpPr>
          <p:spPr bwMode="auto">
            <a:xfrm>
              <a:off x="4389" y="2634"/>
              <a:ext cx="0" cy="206"/>
            </a:xfrm>
            <a:prstGeom prst="line">
              <a:avLst/>
            </a:prstGeom>
            <a:noFill/>
            <a:ln w="9525">
              <a:solidFill>
                <a:schemeClr val="tx1"/>
              </a:solidFill>
              <a:round/>
              <a:headEnd/>
              <a:tailEnd/>
            </a:ln>
            <a:effectLst/>
          </p:spPr>
          <p:txBody>
            <a:bodyPr/>
            <a:lstStyle/>
            <a:p>
              <a:endParaRPr lang="th-TH"/>
            </a:p>
          </p:txBody>
        </p:sp>
        <p:sp>
          <p:nvSpPr>
            <p:cNvPr id="86055" name="Text Box 39"/>
            <p:cNvSpPr txBox="1">
              <a:spLocks noChangeArrowheads="1"/>
            </p:cNvSpPr>
            <p:nvPr/>
          </p:nvSpPr>
          <p:spPr bwMode="auto">
            <a:xfrm>
              <a:off x="833" y="2386"/>
              <a:ext cx="443" cy="212"/>
            </a:xfrm>
            <a:prstGeom prst="rect">
              <a:avLst/>
            </a:prstGeom>
            <a:noFill/>
            <a:ln w="9525">
              <a:noFill/>
              <a:miter lim="800000"/>
              <a:headEnd/>
              <a:tailEnd/>
            </a:ln>
            <a:effectLst/>
          </p:spPr>
          <p:txBody>
            <a:bodyPr wrap="none">
              <a:spAutoFit/>
            </a:bodyPr>
            <a:lstStyle/>
            <a:p>
              <a:r>
                <a:rPr lang="en-US" sz="1600">
                  <a:latin typeface="Arial" pitchFamily="34" charset="0"/>
                  <a:cs typeface="Arial" pitchFamily="34" charset="0"/>
                </a:rPr>
                <a:t>Tape </a:t>
              </a:r>
              <a:endParaRPr lang="th-TH" sz="1600">
                <a:latin typeface="Arial" pitchFamily="34" charset="0"/>
                <a:cs typeface="Arial" pitchFamily="34" charset="0"/>
              </a:endParaRPr>
            </a:p>
          </p:txBody>
        </p:sp>
      </p:grpSp>
      <p:sp>
        <p:nvSpPr>
          <p:cNvPr id="86056" name="Text Box 40"/>
          <p:cNvSpPr txBox="1">
            <a:spLocks noChangeArrowheads="1"/>
          </p:cNvSpPr>
          <p:nvPr/>
        </p:nvSpPr>
        <p:spPr bwMode="auto">
          <a:xfrm>
            <a:off x="1127125" y="5208588"/>
            <a:ext cx="7323138" cy="946150"/>
          </a:xfrm>
          <a:prstGeom prst="rect">
            <a:avLst/>
          </a:prstGeom>
          <a:noFill/>
          <a:ln w="9525">
            <a:noFill/>
            <a:miter lim="800000"/>
            <a:headEnd/>
            <a:tailEnd/>
          </a:ln>
          <a:effectLst/>
        </p:spPr>
        <p:txBody>
          <a:bodyPr wrap="none">
            <a:spAutoFit/>
          </a:bodyPr>
          <a:lstStyle/>
          <a:p>
            <a:pPr>
              <a:lnSpc>
                <a:spcPct val="140000"/>
              </a:lnSpc>
              <a:buFont typeface="Wingdings" pitchFamily="2" charset="2"/>
              <a:buChar char="§"/>
            </a:pPr>
            <a:r>
              <a:rPr lang="en-US">
                <a:latin typeface="Arial" pitchFamily="34" charset="0"/>
                <a:cs typeface="Arial" pitchFamily="34" charset="0"/>
              </a:rPr>
              <a:t> A Turing machine has a potentially infinite amount of memory.</a:t>
            </a:r>
          </a:p>
          <a:p>
            <a:pPr>
              <a:lnSpc>
                <a:spcPct val="140000"/>
              </a:lnSpc>
              <a:buFont typeface="Wingdings" pitchFamily="2" charset="2"/>
              <a:buChar char="§"/>
            </a:pPr>
            <a:r>
              <a:rPr lang="en-US">
                <a:latin typeface="Arial" pitchFamily="34" charset="0"/>
                <a:cs typeface="Arial" pitchFamily="34" charset="0"/>
              </a:rPr>
              <a:t> It is capable of performing any reasonable computation.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fld id="{6F28E0B1-397C-4D21-BF5F-B934ECE370DB}" type="slidenum">
              <a:rPr lang="en-US"/>
              <a:pPr/>
              <a:t>25</a:t>
            </a:fld>
            <a:endParaRPr lang="en-US"/>
          </a:p>
        </p:txBody>
      </p:sp>
      <p:sp>
        <p:nvSpPr>
          <p:cNvPr id="87042" name="Text Box 2"/>
          <p:cNvSpPr txBox="1">
            <a:spLocks noChangeArrowheads="1"/>
          </p:cNvSpPr>
          <p:nvPr/>
        </p:nvSpPr>
        <p:spPr bwMode="auto">
          <a:xfrm>
            <a:off x="803275" y="574675"/>
            <a:ext cx="7032625" cy="1282700"/>
          </a:xfrm>
          <a:prstGeom prst="rect">
            <a:avLst/>
          </a:prstGeom>
          <a:noFill/>
          <a:ln w="9525">
            <a:noFill/>
            <a:miter lim="800000"/>
            <a:headEnd/>
            <a:tailEnd/>
          </a:ln>
          <a:effectLst/>
        </p:spPr>
        <p:txBody>
          <a:bodyPr wrap="none">
            <a:spAutoFit/>
          </a:bodyPr>
          <a:lstStyle/>
          <a:p>
            <a:pPr marL="457200" indent="-457200">
              <a:lnSpc>
                <a:spcPct val="80000"/>
              </a:lnSpc>
            </a:pPr>
            <a:r>
              <a:rPr lang="en-US">
                <a:latin typeface="Arial" pitchFamily="34" charset="0"/>
                <a:cs typeface="Arial" pitchFamily="34" charset="0"/>
              </a:rPr>
              <a:t>A </a:t>
            </a:r>
            <a:r>
              <a:rPr lang="en-US" b="1" i="1">
                <a:latin typeface="Arial" pitchFamily="34" charset="0"/>
                <a:cs typeface="Arial" pitchFamily="34" charset="0"/>
              </a:rPr>
              <a:t>Turing machine</a:t>
            </a:r>
            <a:r>
              <a:rPr lang="en-US">
                <a:latin typeface="Arial" pitchFamily="34" charset="0"/>
                <a:cs typeface="Arial" pitchFamily="34" charset="0"/>
              </a:rPr>
              <a:t> consists of two parts:</a:t>
            </a:r>
          </a:p>
          <a:p>
            <a:pPr marL="457200" indent="-457200">
              <a:lnSpc>
                <a:spcPct val="80000"/>
              </a:lnSpc>
            </a:pPr>
            <a:endParaRPr lang="en-US">
              <a:latin typeface="Arial" pitchFamily="34" charset="0"/>
              <a:cs typeface="Arial" pitchFamily="34" charset="0"/>
            </a:endParaRPr>
          </a:p>
          <a:p>
            <a:pPr marL="914400" lvl="1" indent="-457200">
              <a:lnSpc>
                <a:spcPct val="90000"/>
              </a:lnSpc>
              <a:buFontTx/>
              <a:buAutoNum type="arabicParenBoth"/>
            </a:pPr>
            <a:r>
              <a:rPr lang="en-US">
                <a:latin typeface="Arial" pitchFamily="34" charset="0"/>
                <a:cs typeface="Arial" pitchFamily="34" charset="0"/>
              </a:rPr>
              <a:t>A “read/write” </a:t>
            </a:r>
            <a:r>
              <a:rPr lang="en-US" b="1">
                <a:latin typeface="Arial" pitchFamily="34" charset="0"/>
                <a:cs typeface="Arial" pitchFamily="34" charset="0"/>
              </a:rPr>
              <a:t>tape head</a:t>
            </a:r>
            <a:r>
              <a:rPr lang="en-US">
                <a:latin typeface="Arial" pitchFamily="34" charset="0"/>
                <a:cs typeface="Arial" pitchFamily="34" charset="0"/>
              </a:rPr>
              <a:t>.</a:t>
            </a:r>
          </a:p>
          <a:p>
            <a:pPr marL="914400" lvl="1" indent="-457200">
              <a:lnSpc>
                <a:spcPct val="80000"/>
              </a:lnSpc>
              <a:buFontTx/>
              <a:buAutoNum type="arabicParenBoth"/>
            </a:pPr>
            <a:endParaRPr lang="en-US">
              <a:latin typeface="Arial" pitchFamily="34" charset="0"/>
              <a:cs typeface="Arial" pitchFamily="34" charset="0"/>
            </a:endParaRPr>
          </a:p>
          <a:p>
            <a:pPr marL="914400" lvl="1" indent="-457200">
              <a:lnSpc>
                <a:spcPct val="60000"/>
              </a:lnSpc>
              <a:buFontTx/>
              <a:buAutoNum type="arabicParenBoth"/>
            </a:pPr>
            <a:r>
              <a:rPr lang="en-US">
                <a:latin typeface="Arial" pitchFamily="34" charset="0"/>
                <a:cs typeface="Arial" pitchFamily="34" charset="0"/>
              </a:rPr>
              <a:t>A sufficiently long paper </a:t>
            </a:r>
            <a:r>
              <a:rPr lang="en-US" b="1">
                <a:latin typeface="Arial" pitchFamily="34" charset="0"/>
                <a:cs typeface="Arial" pitchFamily="34" charset="0"/>
              </a:rPr>
              <a:t>tape</a:t>
            </a:r>
            <a:r>
              <a:rPr lang="en-US">
                <a:latin typeface="Arial" pitchFamily="34" charset="0"/>
                <a:cs typeface="Arial" pitchFamily="34" charset="0"/>
              </a:rPr>
              <a:t>, ruled into squares.      </a:t>
            </a:r>
          </a:p>
        </p:txBody>
      </p:sp>
      <p:sp>
        <p:nvSpPr>
          <p:cNvPr id="87043" name="Text Box 3"/>
          <p:cNvSpPr txBox="1">
            <a:spLocks noChangeArrowheads="1"/>
          </p:cNvSpPr>
          <p:nvPr/>
        </p:nvSpPr>
        <p:spPr bwMode="auto">
          <a:xfrm>
            <a:off x="2230438" y="2438400"/>
            <a:ext cx="5622925" cy="396875"/>
          </a:xfrm>
          <a:prstGeom prst="rect">
            <a:avLst/>
          </a:prstGeom>
          <a:noFill/>
          <a:ln w="9525">
            <a:noFill/>
            <a:miter lim="800000"/>
            <a:headEnd/>
            <a:tailEnd/>
          </a:ln>
          <a:effectLst/>
        </p:spPr>
        <p:txBody>
          <a:bodyPr wrap="none">
            <a:spAutoFit/>
          </a:bodyPr>
          <a:lstStyle/>
          <a:p>
            <a:r>
              <a:rPr lang="en-US">
                <a:cs typeface="Times New Roman" pitchFamily="18" charset="0"/>
              </a:rPr>
              <a:t>The tape head contains an </a:t>
            </a:r>
            <a:r>
              <a:rPr lang="en-US" i="1">
                <a:cs typeface="Times New Roman" pitchFamily="18" charset="0"/>
              </a:rPr>
              <a:t>FSM</a:t>
            </a:r>
            <a:r>
              <a:rPr lang="en-US">
                <a:cs typeface="Times New Roman" pitchFamily="18" charset="0"/>
              </a:rPr>
              <a:t> and a </a:t>
            </a:r>
            <a:r>
              <a:rPr lang="en-US" i="1">
                <a:cs typeface="Times New Roman" pitchFamily="18" charset="0"/>
              </a:rPr>
              <a:t>tape controller</a:t>
            </a:r>
            <a:r>
              <a:rPr lang="en-US">
                <a:cs typeface="Times New Roman" pitchFamily="18" charset="0"/>
              </a:rPr>
              <a:t>.</a:t>
            </a:r>
          </a:p>
        </p:txBody>
      </p:sp>
      <p:sp>
        <p:nvSpPr>
          <p:cNvPr id="87044" name="Line 4"/>
          <p:cNvSpPr>
            <a:spLocks noChangeShapeType="1"/>
          </p:cNvSpPr>
          <p:nvPr/>
        </p:nvSpPr>
        <p:spPr bwMode="auto">
          <a:xfrm>
            <a:off x="400050" y="361950"/>
            <a:ext cx="7924800" cy="0"/>
          </a:xfrm>
          <a:prstGeom prst="line">
            <a:avLst/>
          </a:prstGeom>
          <a:noFill/>
          <a:ln w="38100">
            <a:solidFill>
              <a:schemeClr val="tx1"/>
            </a:solidFill>
            <a:round/>
            <a:headEnd/>
            <a:tailEnd/>
          </a:ln>
          <a:effectLst/>
        </p:spPr>
        <p:txBody>
          <a:bodyPr/>
          <a:lstStyle/>
          <a:p>
            <a:endParaRPr lang="th-TH"/>
          </a:p>
        </p:txBody>
      </p:sp>
      <p:sp>
        <p:nvSpPr>
          <p:cNvPr id="87045" name="Line 5"/>
          <p:cNvSpPr>
            <a:spLocks noChangeShapeType="1"/>
          </p:cNvSpPr>
          <p:nvPr/>
        </p:nvSpPr>
        <p:spPr bwMode="auto">
          <a:xfrm>
            <a:off x="400050" y="2095500"/>
            <a:ext cx="7924800" cy="0"/>
          </a:xfrm>
          <a:prstGeom prst="line">
            <a:avLst/>
          </a:prstGeom>
          <a:noFill/>
          <a:ln w="38100">
            <a:solidFill>
              <a:schemeClr val="tx1"/>
            </a:solidFill>
            <a:round/>
            <a:headEnd/>
            <a:tailEnd/>
          </a:ln>
          <a:effectLst/>
        </p:spPr>
        <p:txBody>
          <a:bodyPr/>
          <a:lstStyle/>
          <a:p>
            <a:endParaRPr lang="th-TH"/>
          </a:p>
        </p:txBody>
      </p:sp>
      <p:sp>
        <p:nvSpPr>
          <p:cNvPr id="87046" name="Text Box 6"/>
          <p:cNvSpPr txBox="1">
            <a:spLocks noChangeArrowheads="1"/>
          </p:cNvSpPr>
          <p:nvPr/>
        </p:nvSpPr>
        <p:spPr bwMode="auto">
          <a:xfrm>
            <a:off x="2289175" y="3028950"/>
            <a:ext cx="6854825" cy="3749675"/>
          </a:xfrm>
          <a:prstGeom prst="rect">
            <a:avLst/>
          </a:prstGeom>
          <a:noFill/>
          <a:ln w="9525">
            <a:noFill/>
            <a:miter lim="800000"/>
            <a:headEnd/>
            <a:tailEnd/>
          </a:ln>
          <a:effectLst/>
        </p:spPr>
        <p:txBody>
          <a:bodyPr wrap="none">
            <a:spAutoFit/>
          </a:bodyPr>
          <a:lstStyle/>
          <a:p>
            <a:pPr>
              <a:buFont typeface="Wingdings" pitchFamily="2" charset="2"/>
              <a:buChar char="§"/>
            </a:pPr>
            <a:r>
              <a:rPr lang="en-US">
                <a:cs typeface="Arial" pitchFamily="34" charset="0"/>
              </a:rPr>
              <a:t> The Turing machine is controlled by a master clock.</a:t>
            </a:r>
          </a:p>
          <a:p>
            <a:endParaRPr lang="en-US">
              <a:cs typeface="Arial" pitchFamily="34" charset="0"/>
            </a:endParaRPr>
          </a:p>
          <a:p>
            <a:pPr>
              <a:buFont typeface="Wingdings" pitchFamily="2" charset="2"/>
              <a:buChar char="§"/>
            </a:pPr>
            <a:r>
              <a:rPr lang="en-US">
                <a:cs typeface="Arial" pitchFamily="34" charset="0"/>
              </a:rPr>
              <a:t> At any given time, the tape head will be reading the symbol</a:t>
            </a:r>
          </a:p>
          <a:p>
            <a:r>
              <a:rPr lang="en-US">
                <a:cs typeface="Arial" pitchFamily="34" charset="0"/>
              </a:rPr>
              <a:t>   written on one square of the tape. The symbol being read serves</a:t>
            </a:r>
          </a:p>
          <a:p>
            <a:r>
              <a:rPr lang="en-US">
                <a:cs typeface="Arial" pitchFamily="34" charset="0"/>
              </a:rPr>
              <a:t>   as the input to the FSM inside the head.</a:t>
            </a:r>
          </a:p>
          <a:p>
            <a:endParaRPr lang="en-US">
              <a:cs typeface="Arial" pitchFamily="34" charset="0"/>
            </a:endParaRPr>
          </a:p>
          <a:p>
            <a:pPr>
              <a:buFont typeface="Wingdings" pitchFamily="2" charset="2"/>
              <a:buChar char="§"/>
            </a:pPr>
            <a:r>
              <a:rPr lang="en-US">
                <a:cs typeface="Arial" pitchFamily="34" charset="0"/>
              </a:rPr>
              <a:t> At the next clock pulse, the FSM may change states, and </a:t>
            </a:r>
          </a:p>
          <a:p>
            <a:r>
              <a:rPr lang="en-US">
                <a:cs typeface="Arial" pitchFamily="34" charset="0"/>
              </a:rPr>
              <a:t>   produces an output symbol, which is then written on the tape </a:t>
            </a:r>
          </a:p>
          <a:p>
            <a:r>
              <a:rPr lang="en-US">
                <a:cs typeface="Arial" pitchFamily="34" charset="0"/>
              </a:rPr>
              <a:t>   (this erases the old symbol).</a:t>
            </a:r>
          </a:p>
          <a:p>
            <a:endParaRPr lang="en-US">
              <a:cs typeface="Arial" pitchFamily="34" charset="0"/>
            </a:endParaRPr>
          </a:p>
          <a:p>
            <a:pPr>
              <a:buFont typeface="Wingdings" pitchFamily="2" charset="2"/>
              <a:buChar char="§"/>
            </a:pPr>
            <a:r>
              <a:rPr lang="en-US">
                <a:cs typeface="Arial" pitchFamily="34" charset="0"/>
              </a:rPr>
              <a:t> At the same time, the tape controller perform an operation</a:t>
            </a:r>
          </a:p>
          <a:p>
            <a:r>
              <a:rPr lang="en-US">
                <a:cs typeface="Arial" pitchFamily="34" charset="0"/>
              </a:rPr>
              <a:t>   (</a:t>
            </a:r>
            <a:r>
              <a:rPr lang="en-US" i="1">
                <a:cs typeface="Arial" pitchFamily="34" charset="0"/>
              </a:rPr>
              <a:t>move right</a:t>
            </a:r>
            <a:r>
              <a:rPr lang="en-US">
                <a:cs typeface="Arial" pitchFamily="34" charset="0"/>
              </a:rPr>
              <a:t>, </a:t>
            </a:r>
            <a:r>
              <a:rPr lang="en-US" i="1">
                <a:cs typeface="Arial" pitchFamily="34" charset="0"/>
              </a:rPr>
              <a:t>move left</a:t>
            </a:r>
            <a:r>
              <a:rPr lang="en-US">
                <a:cs typeface="Arial" pitchFamily="34" charset="0"/>
              </a:rPr>
              <a:t>, or </a:t>
            </a:r>
            <a:r>
              <a:rPr lang="en-US" i="1">
                <a:cs typeface="Arial" pitchFamily="34" charset="0"/>
              </a:rPr>
              <a:t>halt</a:t>
            </a:r>
            <a:r>
              <a:rPr lang="en-US">
                <a:cs typeface="Arial" pitchFamily="34" charset="0"/>
              </a:rPr>
              <a:t>).</a:t>
            </a:r>
          </a:p>
        </p:txBody>
      </p:sp>
      <p:grpSp>
        <p:nvGrpSpPr>
          <p:cNvPr id="87047" name="Group 7"/>
          <p:cNvGrpSpPr>
            <a:grpSpLocks/>
          </p:cNvGrpSpPr>
          <p:nvPr/>
        </p:nvGrpSpPr>
        <p:grpSpPr bwMode="auto">
          <a:xfrm>
            <a:off x="0" y="2551113"/>
            <a:ext cx="1962150" cy="1698625"/>
            <a:chOff x="168" y="1516"/>
            <a:chExt cx="1236" cy="1070"/>
          </a:xfrm>
        </p:grpSpPr>
        <p:sp>
          <p:nvSpPr>
            <p:cNvPr id="87048" name="AutoShape 8"/>
            <p:cNvSpPr>
              <a:spLocks noChangeArrowheads="1"/>
            </p:cNvSpPr>
            <p:nvPr/>
          </p:nvSpPr>
          <p:spPr bwMode="auto">
            <a:xfrm>
              <a:off x="491" y="2025"/>
              <a:ext cx="593" cy="377"/>
            </a:xfrm>
            <a:custGeom>
              <a:avLst/>
              <a:gdLst>
                <a:gd name="G0" fmla="+- 8163 0 0"/>
                <a:gd name="G1" fmla="+- 21600 0 8163"/>
                <a:gd name="G2" fmla="*/ 8163 1 2"/>
                <a:gd name="G3" fmla="+- 21600 0 G2"/>
                <a:gd name="G4" fmla="+/ 8163 21600 2"/>
                <a:gd name="G5" fmla="+/ G1 0 2"/>
                <a:gd name="G6" fmla="*/ 21600 21600 8163"/>
                <a:gd name="G7" fmla="*/ G6 1 2"/>
                <a:gd name="G8" fmla="+- 21600 0 G7"/>
                <a:gd name="G9" fmla="*/ 21600 1 2"/>
                <a:gd name="G10" fmla="+- 8163 0 G9"/>
                <a:gd name="G11" fmla="?: G10 G8 0"/>
                <a:gd name="G12" fmla="?: G10 G7 21600"/>
                <a:gd name="T0" fmla="*/ 17518 w 21600"/>
                <a:gd name="T1" fmla="*/ 10800 h 21600"/>
                <a:gd name="T2" fmla="*/ 10800 w 21600"/>
                <a:gd name="T3" fmla="*/ 21600 h 21600"/>
                <a:gd name="T4" fmla="*/ 4082 w 21600"/>
                <a:gd name="T5" fmla="*/ 10800 h 21600"/>
                <a:gd name="T6" fmla="*/ 10800 w 21600"/>
                <a:gd name="T7" fmla="*/ 0 h 21600"/>
                <a:gd name="T8" fmla="*/ 5882 w 21600"/>
                <a:gd name="T9" fmla="*/ 5882 h 21600"/>
                <a:gd name="T10" fmla="*/ 15718 w 21600"/>
                <a:gd name="T11" fmla="*/ 15718 h 21600"/>
              </a:gdLst>
              <a:ahLst/>
              <a:cxnLst>
                <a:cxn ang="0">
                  <a:pos x="T0" y="T1"/>
                </a:cxn>
                <a:cxn ang="0">
                  <a:pos x="T2" y="T3"/>
                </a:cxn>
                <a:cxn ang="0">
                  <a:pos x="T4" y="T5"/>
                </a:cxn>
                <a:cxn ang="0">
                  <a:pos x="T6" y="T7"/>
                </a:cxn>
              </a:cxnLst>
              <a:rect l="T8" t="T9" r="T10" b="T11"/>
              <a:pathLst>
                <a:path w="21600" h="21600">
                  <a:moveTo>
                    <a:pt x="0" y="0"/>
                  </a:moveTo>
                  <a:lnTo>
                    <a:pt x="8163" y="21600"/>
                  </a:lnTo>
                  <a:lnTo>
                    <a:pt x="13437" y="21600"/>
                  </a:lnTo>
                  <a:lnTo>
                    <a:pt x="21600" y="0"/>
                  </a:lnTo>
                  <a:close/>
                </a:path>
              </a:pathLst>
            </a:custGeom>
            <a:solidFill>
              <a:srgbClr val="FFCCCC"/>
            </a:solidFill>
            <a:ln w="19050">
              <a:solidFill>
                <a:schemeClr val="tx1"/>
              </a:solidFill>
              <a:miter lim="800000"/>
              <a:headEnd/>
              <a:tailEnd/>
            </a:ln>
            <a:effectLst/>
          </p:spPr>
          <p:txBody>
            <a:bodyPr wrap="none" anchor="ctr"/>
            <a:lstStyle/>
            <a:p>
              <a:endParaRPr lang="th-TH"/>
            </a:p>
          </p:txBody>
        </p:sp>
        <p:sp>
          <p:nvSpPr>
            <p:cNvPr id="87049" name="Rectangle 9"/>
            <p:cNvSpPr>
              <a:spLocks noChangeArrowheads="1"/>
            </p:cNvSpPr>
            <p:nvPr/>
          </p:nvSpPr>
          <p:spPr bwMode="auto">
            <a:xfrm>
              <a:off x="258" y="1516"/>
              <a:ext cx="1068" cy="559"/>
            </a:xfrm>
            <a:prstGeom prst="rect">
              <a:avLst/>
            </a:prstGeom>
            <a:solidFill>
              <a:srgbClr val="CCCCFF"/>
            </a:solidFill>
            <a:ln w="28575">
              <a:solidFill>
                <a:schemeClr val="tx1"/>
              </a:solidFill>
              <a:miter lim="800000"/>
              <a:headEnd/>
              <a:tailEnd/>
            </a:ln>
            <a:effectLst/>
          </p:spPr>
          <p:txBody>
            <a:bodyPr wrap="none" anchor="ctr"/>
            <a:lstStyle/>
            <a:p>
              <a:endParaRPr lang="th-TH"/>
            </a:p>
          </p:txBody>
        </p:sp>
        <p:sp>
          <p:nvSpPr>
            <p:cNvPr id="87050" name="Text Box 10"/>
            <p:cNvSpPr txBox="1">
              <a:spLocks noChangeArrowheads="1"/>
            </p:cNvSpPr>
            <p:nvPr/>
          </p:nvSpPr>
          <p:spPr bwMode="auto">
            <a:xfrm>
              <a:off x="564" y="1532"/>
              <a:ext cx="479" cy="250"/>
            </a:xfrm>
            <a:prstGeom prst="rect">
              <a:avLst/>
            </a:prstGeom>
            <a:noFill/>
            <a:ln w="9525">
              <a:noFill/>
              <a:miter lim="800000"/>
              <a:headEnd/>
              <a:tailEnd/>
            </a:ln>
            <a:effectLst/>
          </p:spPr>
          <p:txBody>
            <a:bodyPr>
              <a:spAutoFit/>
            </a:bodyPr>
            <a:lstStyle/>
            <a:p>
              <a:r>
                <a:rPr lang="en-US" b="1">
                  <a:cs typeface="Arial" pitchFamily="34" charset="0"/>
                </a:rPr>
                <a:t>FSM</a:t>
              </a:r>
              <a:endParaRPr lang="th-TH" b="1">
                <a:cs typeface="Arial" pitchFamily="34" charset="0"/>
              </a:endParaRPr>
            </a:p>
          </p:txBody>
        </p:sp>
        <p:sp>
          <p:nvSpPr>
            <p:cNvPr id="87051" name="Line 11"/>
            <p:cNvSpPr>
              <a:spLocks noChangeShapeType="1"/>
            </p:cNvSpPr>
            <p:nvPr/>
          </p:nvSpPr>
          <p:spPr bwMode="auto">
            <a:xfrm>
              <a:off x="270" y="1799"/>
              <a:ext cx="1056" cy="1"/>
            </a:xfrm>
            <a:prstGeom prst="line">
              <a:avLst/>
            </a:prstGeom>
            <a:noFill/>
            <a:ln w="9525">
              <a:solidFill>
                <a:schemeClr val="tx1"/>
              </a:solidFill>
              <a:round/>
              <a:headEnd/>
              <a:tailEnd/>
            </a:ln>
            <a:effectLst/>
          </p:spPr>
          <p:txBody>
            <a:bodyPr/>
            <a:lstStyle/>
            <a:p>
              <a:endParaRPr lang="th-TH"/>
            </a:p>
          </p:txBody>
        </p:sp>
        <p:sp>
          <p:nvSpPr>
            <p:cNvPr id="87052" name="Text Box 12"/>
            <p:cNvSpPr txBox="1">
              <a:spLocks noChangeArrowheads="1"/>
            </p:cNvSpPr>
            <p:nvPr/>
          </p:nvSpPr>
          <p:spPr bwMode="auto">
            <a:xfrm>
              <a:off x="464" y="1802"/>
              <a:ext cx="772" cy="250"/>
            </a:xfrm>
            <a:prstGeom prst="rect">
              <a:avLst/>
            </a:prstGeom>
            <a:noFill/>
            <a:ln w="9525">
              <a:noFill/>
              <a:miter lim="800000"/>
              <a:headEnd/>
              <a:tailEnd/>
            </a:ln>
            <a:effectLst/>
          </p:spPr>
          <p:txBody>
            <a:bodyPr wrap="none">
              <a:spAutoFit/>
            </a:bodyPr>
            <a:lstStyle/>
            <a:p>
              <a:r>
                <a:rPr lang="en-US">
                  <a:cs typeface="Arial" pitchFamily="34" charset="0"/>
                </a:rPr>
                <a:t>Controller</a:t>
              </a:r>
              <a:endParaRPr lang="th-TH">
                <a:cs typeface="Arial" pitchFamily="34" charset="0"/>
              </a:endParaRPr>
            </a:p>
          </p:txBody>
        </p:sp>
        <p:sp>
          <p:nvSpPr>
            <p:cNvPr id="87053" name="Line 13"/>
            <p:cNvSpPr>
              <a:spLocks noChangeShapeType="1"/>
            </p:cNvSpPr>
            <p:nvPr/>
          </p:nvSpPr>
          <p:spPr bwMode="auto">
            <a:xfrm flipV="1">
              <a:off x="168" y="2412"/>
              <a:ext cx="1236" cy="0"/>
            </a:xfrm>
            <a:prstGeom prst="line">
              <a:avLst/>
            </a:prstGeom>
            <a:noFill/>
            <a:ln w="9525">
              <a:solidFill>
                <a:schemeClr val="tx1"/>
              </a:solidFill>
              <a:round/>
              <a:headEnd/>
              <a:tailEnd/>
            </a:ln>
            <a:effectLst/>
          </p:spPr>
          <p:txBody>
            <a:bodyPr/>
            <a:lstStyle/>
            <a:p>
              <a:endParaRPr lang="th-TH"/>
            </a:p>
          </p:txBody>
        </p:sp>
        <p:sp>
          <p:nvSpPr>
            <p:cNvPr id="87054" name="Line 14"/>
            <p:cNvSpPr>
              <a:spLocks noChangeShapeType="1"/>
            </p:cNvSpPr>
            <p:nvPr/>
          </p:nvSpPr>
          <p:spPr bwMode="auto">
            <a:xfrm flipV="1">
              <a:off x="168" y="2580"/>
              <a:ext cx="1236" cy="0"/>
            </a:xfrm>
            <a:prstGeom prst="line">
              <a:avLst/>
            </a:prstGeom>
            <a:noFill/>
            <a:ln w="9525">
              <a:solidFill>
                <a:schemeClr val="tx1"/>
              </a:solidFill>
              <a:round/>
              <a:headEnd/>
              <a:tailEnd/>
            </a:ln>
            <a:effectLst/>
          </p:spPr>
          <p:txBody>
            <a:bodyPr/>
            <a:lstStyle/>
            <a:p>
              <a:endParaRPr lang="th-TH"/>
            </a:p>
          </p:txBody>
        </p:sp>
        <p:sp>
          <p:nvSpPr>
            <p:cNvPr id="87055" name="Line 15"/>
            <p:cNvSpPr>
              <a:spLocks noChangeShapeType="1"/>
            </p:cNvSpPr>
            <p:nvPr/>
          </p:nvSpPr>
          <p:spPr bwMode="auto">
            <a:xfrm>
              <a:off x="708" y="2412"/>
              <a:ext cx="0" cy="168"/>
            </a:xfrm>
            <a:prstGeom prst="line">
              <a:avLst/>
            </a:prstGeom>
            <a:noFill/>
            <a:ln w="9525">
              <a:solidFill>
                <a:schemeClr val="tx1"/>
              </a:solidFill>
              <a:round/>
              <a:headEnd/>
              <a:tailEnd/>
            </a:ln>
            <a:effectLst/>
          </p:spPr>
          <p:txBody>
            <a:bodyPr/>
            <a:lstStyle/>
            <a:p>
              <a:endParaRPr lang="th-TH"/>
            </a:p>
          </p:txBody>
        </p:sp>
        <p:sp>
          <p:nvSpPr>
            <p:cNvPr id="87056" name="Line 16"/>
            <p:cNvSpPr>
              <a:spLocks noChangeShapeType="1"/>
            </p:cNvSpPr>
            <p:nvPr/>
          </p:nvSpPr>
          <p:spPr bwMode="auto">
            <a:xfrm>
              <a:off x="870" y="2412"/>
              <a:ext cx="0" cy="168"/>
            </a:xfrm>
            <a:prstGeom prst="line">
              <a:avLst/>
            </a:prstGeom>
            <a:noFill/>
            <a:ln w="9525">
              <a:solidFill>
                <a:schemeClr val="tx1"/>
              </a:solidFill>
              <a:round/>
              <a:headEnd/>
              <a:tailEnd/>
            </a:ln>
            <a:effectLst/>
          </p:spPr>
          <p:txBody>
            <a:bodyPr/>
            <a:lstStyle/>
            <a:p>
              <a:endParaRPr lang="th-TH"/>
            </a:p>
          </p:txBody>
        </p:sp>
        <p:sp>
          <p:nvSpPr>
            <p:cNvPr id="87057" name="Line 17"/>
            <p:cNvSpPr>
              <a:spLocks noChangeShapeType="1"/>
            </p:cNvSpPr>
            <p:nvPr/>
          </p:nvSpPr>
          <p:spPr bwMode="auto">
            <a:xfrm>
              <a:off x="546" y="2412"/>
              <a:ext cx="0" cy="168"/>
            </a:xfrm>
            <a:prstGeom prst="line">
              <a:avLst/>
            </a:prstGeom>
            <a:noFill/>
            <a:ln w="9525">
              <a:solidFill>
                <a:schemeClr val="tx1"/>
              </a:solidFill>
              <a:round/>
              <a:headEnd/>
              <a:tailEnd/>
            </a:ln>
            <a:effectLst/>
          </p:spPr>
          <p:txBody>
            <a:bodyPr/>
            <a:lstStyle/>
            <a:p>
              <a:endParaRPr lang="th-TH"/>
            </a:p>
          </p:txBody>
        </p:sp>
        <p:sp>
          <p:nvSpPr>
            <p:cNvPr id="87058" name="Line 18"/>
            <p:cNvSpPr>
              <a:spLocks noChangeShapeType="1"/>
            </p:cNvSpPr>
            <p:nvPr/>
          </p:nvSpPr>
          <p:spPr bwMode="auto">
            <a:xfrm>
              <a:off x="1026" y="2418"/>
              <a:ext cx="0" cy="168"/>
            </a:xfrm>
            <a:prstGeom prst="line">
              <a:avLst/>
            </a:prstGeom>
            <a:noFill/>
            <a:ln w="9525">
              <a:solidFill>
                <a:schemeClr val="tx1"/>
              </a:solidFill>
              <a:round/>
              <a:headEnd/>
              <a:tailEnd/>
            </a:ln>
            <a:effectLst/>
          </p:spPr>
          <p:txBody>
            <a:bodyPr/>
            <a:lstStyle/>
            <a:p>
              <a:endParaRPr lang="th-TH"/>
            </a:p>
          </p:txBody>
        </p:sp>
        <p:sp>
          <p:nvSpPr>
            <p:cNvPr id="87059" name="Line 19"/>
            <p:cNvSpPr>
              <a:spLocks noChangeShapeType="1"/>
            </p:cNvSpPr>
            <p:nvPr/>
          </p:nvSpPr>
          <p:spPr bwMode="auto">
            <a:xfrm>
              <a:off x="1188" y="2418"/>
              <a:ext cx="0" cy="168"/>
            </a:xfrm>
            <a:prstGeom prst="line">
              <a:avLst/>
            </a:prstGeom>
            <a:noFill/>
            <a:ln w="9525">
              <a:solidFill>
                <a:schemeClr val="tx1"/>
              </a:solidFill>
              <a:round/>
              <a:headEnd/>
              <a:tailEnd/>
            </a:ln>
            <a:effectLst/>
          </p:spPr>
          <p:txBody>
            <a:bodyPr/>
            <a:lstStyle/>
            <a:p>
              <a:endParaRPr lang="th-TH"/>
            </a:p>
          </p:txBody>
        </p:sp>
        <p:sp>
          <p:nvSpPr>
            <p:cNvPr id="87060" name="Line 20"/>
            <p:cNvSpPr>
              <a:spLocks noChangeShapeType="1"/>
            </p:cNvSpPr>
            <p:nvPr/>
          </p:nvSpPr>
          <p:spPr bwMode="auto">
            <a:xfrm>
              <a:off x="390" y="2418"/>
              <a:ext cx="0" cy="168"/>
            </a:xfrm>
            <a:prstGeom prst="line">
              <a:avLst/>
            </a:prstGeom>
            <a:noFill/>
            <a:ln w="9525">
              <a:solidFill>
                <a:schemeClr val="tx1"/>
              </a:solidFill>
              <a:round/>
              <a:headEnd/>
              <a:tailEnd/>
            </a:ln>
            <a:effectLst/>
          </p:spPr>
          <p:txBody>
            <a:bodyPr/>
            <a:lstStyle/>
            <a:p>
              <a:endParaRPr lang="th-TH"/>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fld id="{961D493F-6DE2-4BF1-97E8-883599586DFE}" type="slidenum">
              <a:rPr lang="en-US"/>
              <a:pPr/>
              <a:t>26</a:t>
            </a:fld>
            <a:endParaRPr lang="en-US"/>
          </a:p>
        </p:txBody>
      </p:sp>
      <p:sp>
        <p:nvSpPr>
          <p:cNvPr id="88066" name="Rectangle 2"/>
          <p:cNvSpPr>
            <a:spLocks noChangeArrowheads="1"/>
          </p:cNvSpPr>
          <p:nvPr/>
        </p:nvSpPr>
        <p:spPr bwMode="auto">
          <a:xfrm>
            <a:off x="304800" y="4286250"/>
            <a:ext cx="8591550" cy="2409825"/>
          </a:xfrm>
          <a:prstGeom prst="rect">
            <a:avLst/>
          </a:prstGeom>
          <a:solidFill>
            <a:srgbClr val="CCCCFF"/>
          </a:solidFill>
          <a:ln w="9525">
            <a:noFill/>
            <a:miter lim="800000"/>
            <a:headEnd/>
            <a:tailEnd/>
          </a:ln>
          <a:effectLst/>
        </p:spPr>
        <p:txBody>
          <a:bodyPr wrap="none" anchor="ctr"/>
          <a:lstStyle/>
          <a:p>
            <a:endParaRPr lang="th-TH"/>
          </a:p>
        </p:txBody>
      </p:sp>
      <p:sp>
        <p:nvSpPr>
          <p:cNvPr id="88067" name="Text Box 3"/>
          <p:cNvSpPr txBox="1">
            <a:spLocks noChangeArrowheads="1"/>
          </p:cNvSpPr>
          <p:nvPr/>
        </p:nvSpPr>
        <p:spPr bwMode="auto">
          <a:xfrm>
            <a:off x="231775" y="604838"/>
            <a:ext cx="6510338" cy="2195512"/>
          </a:xfrm>
          <a:prstGeom prst="rect">
            <a:avLst/>
          </a:prstGeom>
          <a:noFill/>
          <a:ln w="9525">
            <a:noFill/>
            <a:miter lim="800000"/>
            <a:headEnd/>
            <a:tailEnd/>
          </a:ln>
          <a:effectLst/>
        </p:spPr>
        <p:txBody>
          <a:bodyPr wrap="none">
            <a:spAutoFit/>
          </a:bodyPr>
          <a:lstStyle/>
          <a:p>
            <a:r>
              <a:rPr lang="en-US">
                <a:cs typeface="Arial" pitchFamily="34" charset="0"/>
              </a:rPr>
              <a:t>An operation performed by the </a:t>
            </a:r>
            <a:r>
              <a:rPr lang="en-US">
                <a:latin typeface="Arial"/>
                <a:cs typeface="Arial" pitchFamily="34" charset="0"/>
              </a:rPr>
              <a:t>“</a:t>
            </a:r>
            <a:r>
              <a:rPr lang="en-US" b="1">
                <a:cs typeface="Arial" pitchFamily="34" charset="0"/>
              </a:rPr>
              <a:t>tape controller</a:t>
            </a:r>
            <a:r>
              <a:rPr lang="en-US">
                <a:latin typeface="Arial"/>
                <a:cs typeface="Arial" pitchFamily="34" charset="0"/>
              </a:rPr>
              <a:t>”</a:t>
            </a:r>
            <a:endParaRPr lang="en-US">
              <a:cs typeface="Arial" pitchFamily="34" charset="0"/>
            </a:endParaRPr>
          </a:p>
          <a:p>
            <a:r>
              <a:rPr lang="en-US">
                <a:cs typeface="Arial" pitchFamily="34" charset="0"/>
              </a:rPr>
              <a:t>can be one of three types:</a:t>
            </a:r>
          </a:p>
          <a:p>
            <a:pPr>
              <a:lnSpc>
                <a:spcPct val="60000"/>
              </a:lnSpc>
            </a:pPr>
            <a:r>
              <a:rPr lang="en-US">
                <a:cs typeface="Arial" pitchFamily="34" charset="0"/>
              </a:rPr>
              <a:t> </a:t>
            </a:r>
          </a:p>
          <a:p>
            <a:pPr lvl="1">
              <a:lnSpc>
                <a:spcPct val="130000"/>
              </a:lnSpc>
              <a:buFont typeface="Wingdings" pitchFamily="2" charset="2"/>
              <a:buChar char="§"/>
            </a:pPr>
            <a:r>
              <a:rPr lang="en-US">
                <a:cs typeface="Arial" pitchFamily="34" charset="0"/>
              </a:rPr>
              <a:t> Move the head one square to the </a:t>
            </a:r>
            <a:r>
              <a:rPr lang="en-US" b="1" i="1">
                <a:cs typeface="Arial" pitchFamily="34" charset="0"/>
              </a:rPr>
              <a:t>right</a:t>
            </a:r>
            <a:r>
              <a:rPr lang="en-US">
                <a:cs typeface="Arial" pitchFamily="34" charset="0"/>
              </a:rPr>
              <a:t>.</a:t>
            </a:r>
          </a:p>
          <a:p>
            <a:pPr lvl="1">
              <a:lnSpc>
                <a:spcPct val="150000"/>
              </a:lnSpc>
              <a:buFont typeface="Wingdings" pitchFamily="2" charset="2"/>
              <a:buChar char="§"/>
            </a:pPr>
            <a:r>
              <a:rPr lang="en-US">
                <a:cs typeface="Arial" pitchFamily="34" charset="0"/>
              </a:rPr>
              <a:t> Move the head one square to the </a:t>
            </a:r>
            <a:r>
              <a:rPr lang="en-US" b="1" i="1">
                <a:cs typeface="Arial" pitchFamily="34" charset="0"/>
              </a:rPr>
              <a:t>left</a:t>
            </a:r>
            <a:r>
              <a:rPr lang="en-US">
                <a:cs typeface="Arial" pitchFamily="34" charset="0"/>
              </a:rPr>
              <a:t>.</a:t>
            </a:r>
          </a:p>
          <a:p>
            <a:pPr lvl="1">
              <a:lnSpc>
                <a:spcPct val="150000"/>
              </a:lnSpc>
              <a:buFont typeface="Wingdings" pitchFamily="2" charset="2"/>
              <a:buChar char="§"/>
            </a:pPr>
            <a:r>
              <a:rPr lang="en-US">
                <a:cs typeface="Arial" pitchFamily="34" charset="0"/>
              </a:rPr>
              <a:t> Cause the machine to </a:t>
            </a:r>
            <a:r>
              <a:rPr lang="en-US" b="1" i="1">
                <a:cs typeface="Arial" pitchFamily="34" charset="0"/>
              </a:rPr>
              <a:t>halt</a:t>
            </a:r>
            <a:r>
              <a:rPr lang="en-US">
                <a:cs typeface="Arial" pitchFamily="34" charset="0"/>
              </a:rPr>
              <a:t>. (This ends the computation.)</a:t>
            </a:r>
          </a:p>
        </p:txBody>
      </p:sp>
      <p:sp>
        <p:nvSpPr>
          <p:cNvPr id="88068" name="AutoShape 4"/>
          <p:cNvSpPr>
            <a:spLocks noChangeArrowheads="1"/>
          </p:cNvSpPr>
          <p:nvPr/>
        </p:nvSpPr>
        <p:spPr bwMode="auto">
          <a:xfrm>
            <a:off x="6942138" y="922338"/>
            <a:ext cx="941387" cy="598487"/>
          </a:xfrm>
          <a:custGeom>
            <a:avLst/>
            <a:gdLst>
              <a:gd name="G0" fmla="+- 8163 0 0"/>
              <a:gd name="G1" fmla="+- 21600 0 8163"/>
              <a:gd name="G2" fmla="*/ 8163 1 2"/>
              <a:gd name="G3" fmla="+- 21600 0 G2"/>
              <a:gd name="G4" fmla="+/ 8163 21600 2"/>
              <a:gd name="G5" fmla="+/ G1 0 2"/>
              <a:gd name="G6" fmla="*/ 21600 21600 8163"/>
              <a:gd name="G7" fmla="*/ G6 1 2"/>
              <a:gd name="G8" fmla="+- 21600 0 G7"/>
              <a:gd name="G9" fmla="*/ 21600 1 2"/>
              <a:gd name="G10" fmla="+- 8163 0 G9"/>
              <a:gd name="G11" fmla="?: G10 G8 0"/>
              <a:gd name="G12" fmla="?: G10 G7 21600"/>
              <a:gd name="T0" fmla="*/ 17518 w 21600"/>
              <a:gd name="T1" fmla="*/ 10800 h 21600"/>
              <a:gd name="T2" fmla="*/ 10800 w 21600"/>
              <a:gd name="T3" fmla="*/ 21600 h 21600"/>
              <a:gd name="T4" fmla="*/ 4082 w 21600"/>
              <a:gd name="T5" fmla="*/ 10800 h 21600"/>
              <a:gd name="T6" fmla="*/ 10800 w 21600"/>
              <a:gd name="T7" fmla="*/ 0 h 21600"/>
              <a:gd name="T8" fmla="*/ 5882 w 21600"/>
              <a:gd name="T9" fmla="*/ 5882 h 21600"/>
              <a:gd name="T10" fmla="*/ 15718 w 21600"/>
              <a:gd name="T11" fmla="*/ 15718 h 21600"/>
            </a:gdLst>
            <a:ahLst/>
            <a:cxnLst>
              <a:cxn ang="0">
                <a:pos x="T0" y="T1"/>
              </a:cxn>
              <a:cxn ang="0">
                <a:pos x="T2" y="T3"/>
              </a:cxn>
              <a:cxn ang="0">
                <a:pos x="T4" y="T5"/>
              </a:cxn>
              <a:cxn ang="0">
                <a:pos x="T6" y="T7"/>
              </a:cxn>
            </a:cxnLst>
            <a:rect l="T8" t="T9" r="T10" b="T11"/>
            <a:pathLst>
              <a:path w="21600" h="21600">
                <a:moveTo>
                  <a:pt x="0" y="0"/>
                </a:moveTo>
                <a:lnTo>
                  <a:pt x="8163" y="21600"/>
                </a:lnTo>
                <a:lnTo>
                  <a:pt x="13437" y="21600"/>
                </a:lnTo>
                <a:lnTo>
                  <a:pt x="21600" y="0"/>
                </a:lnTo>
                <a:close/>
              </a:path>
            </a:pathLst>
          </a:custGeom>
          <a:solidFill>
            <a:srgbClr val="FFCCCC"/>
          </a:solidFill>
          <a:ln w="19050">
            <a:solidFill>
              <a:schemeClr val="tx1"/>
            </a:solidFill>
            <a:miter lim="800000"/>
            <a:headEnd/>
            <a:tailEnd/>
          </a:ln>
          <a:effectLst/>
        </p:spPr>
        <p:txBody>
          <a:bodyPr wrap="none" anchor="ctr"/>
          <a:lstStyle/>
          <a:p>
            <a:endParaRPr lang="th-TH"/>
          </a:p>
        </p:txBody>
      </p:sp>
      <p:sp>
        <p:nvSpPr>
          <p:cNvPr id="88069" name="Rectangle 5"/>
          <p:cNvSpPr>
            <a:spLocks noChangeArrowheads="1"/>
          </p:cNvSpPr>
          <p:nvPr/>
        </p:nvSpPr>
        <p:spPr bwMode="auto">
          <a:xfrm>
            <a:off x="6572250" y="114300"/>
            <a:ext cx="1695450" cy="887413"/>
          </a:xfrm>
          <a:prstGeom prst="rect">
            <a:avLst/>
          </a:prstGeom>
          <a:solidFill>
            <a:srgbClr val="CCCCFF"/>
          </a:solidFill>
          <a:ln w="28575">
            <a:solidFill>
              <a:schemeClr val="tx1"/>
            </a:solidFill>
            <a:miter lim="800000"/>
            <a:headEnd/>
            <a:tailEnd/>
          </a:ln>
          <a:effectLst/>
        </p:spPr>
        <p:txBody>
          <a:bodyPr wrap="none" anchor="ctr"/>
          <a:lstStyle/>
          <a:p>
            <a:endParaRPr lang="th-TH"/>
          </a:p>
        </p:txBody>
      </p:sp>
      <p:sp>
        <p:nvSpPr>
          <p:cNvPr id="88070" name="Text Box 6"/>
          <p:cNvSpPr txBox="1">
            <a:spLocks noChangeArrowheads="1"/>
          </p:cNvSpPr>
          <p:nvPr/>
        </p:nvSpPr>
        <p:spPr bwMode="auto">
          <a:xfrm>
            <a:off x="7058025" y="139700"/>
            <a:ext cx="760413" cy="396875"/>
          </a:xfrm>
          <a:prstGeom prst="rect">
            <a:avLst/>
          </a:prstGeom>
          <a:noFill/>
          <a:ln w="9525">
            <a:noFill/>
            <a:miter lim="800000"/>
            <a:headEnd/>
            <a:tailEnd/>
          </a:ln>
          <a:effectLst/>
        </p:spPr>
        <p:txBody>
          <a:bodyPr>
            <a:spAutoFit/>
          </a:bodyPr>
          <a:lstStyle/>
          <a:p>
            <a:r>
              <a:rPr lang="en-US">
                <a:cs typeface="Arial" pitchFamily="34" charset="0"/>
              </a:rPr>
              <a:t>FSM</a:t>
            </a:r>
            <a:endParaRPr lang="th-TH">
              <a:cs typeface="Arial" pitchFamily="34" charset="0"/>
            </a:endParaRPr>
          </a:p>
        </p:txBody>
      </p:sp>
      <p:sp>
        <p:nvSpPr>
          <p:cNvPr id="88071" name="Line 7"/>
          <p:cNvSpPr>
            <a:spLocks noChangeShapeType="1"/>
          </p:cNvSpPr>
          <p:nvPr/>
        </p:nvSpPr>
        <p:spPr bwMode="auto">
          <a:xfrm>
            <a:off x="6591300" y="563563"/>
            <a:ext cx="1676400" cy="1587"/>
          </a:xfrm>
          <a:prstGeom prst="line">
            <a:avLst/>
          </a:prstGeom>
          <a:noFill/>
          <a:ln w="9525">
            <a:solidFill>
              <a:schemeClr val="tx1"/>
            </a:solidFill>
            <a:round/>
            <a:headEnd/>
            <a:tailEnd/>
          </a:ln>
          <a:effectLst/>
        </p:spPr>
        <p:txBody>
          <a:bodyPr/>
          <a:lstStyle/>
          <a:p>
            <a:endParaRPr lang="th-TH"/>
          </a:p>
        </p:txBody>
      </p:sp>
      <p:sp>
        <p:nvSpPr>
          <p:cNvPr id="88072" name="Text Box 8"/>
          <p:cNvSpPr txBox="1">
            <a:spLocks noChangeArrowheads="1"/>
          </p:cNvSpPr>
          <p:nvPr/>
        </p:nvSpPr>
        <p:spPr bwMode="auto">
          <a:xfrm>
            <a:off x="6632575" y="538163"/>
            <a:ext cx="1554163" cy="457200"/>
          </a:xfrm>
          <a:prstGeom prst="rect">
            <a:avLst/>
          </a:prstGeom>
          <a:noFill/>
          <a:ln w="9525">
            <a:noFill/>
            <a:miter lim="800000"/>
            <a:headEnd/>
            <a:tailEnd/>
          </a:ln>
          <a:effectLst/>
        </p:spPr>
        <p:txBody>
          <a:bodyPr wrap="none">
            <a:spAutoFit/>
          </a:bodyPr>
          <a:lstStyle/>
          <a:p>
            <a:r>
              <a:rPr lang="en-US" sz="2400" b="1">
                <a:cs typeface="Arial" pitchFamily="34" charset="0"/>
              </a:rPr>
              <a:t>Controller</a:t>
            </a:r>
            <a:endParaRPr lang="th-TH" sz="2400" b="1">
              <a:cs typeface="Arial" pitchFamily="34" charset="0"/>
            </a:endParaRPr>
          </a:p>
        </p:txBody>
      </p:sp>
      <p:sp>
        <p:nvSpPr>
          <p:cNvPr id="88073" name="Line 9"/>
          <p:cNvSpPr>
            <a:spLocks noChangeShapeType="1"/>
          </p:cNvSpPr>
          <p:nvPr/>
        </p:nvSpPr>
        <p:spPr bwMode="auto">
          <a:xfrm flipV="1">
            <a:off x="6429375" y="1546225"/>
            <a:ext cx="1962150" cy="0"/>
          </a:xfrm>
          <a:prstGeom prst="line">
            <a:avLst/>
          </a:prstGeom>
          <a:noFill/>
          <a:ln w="9525">
            <a:solidFill>
              <a:schemeClr val="tx1"/>
            </a:solidFill>
            <a:round/>
            <a:headEnd/>
            <a:tailEnd/>
          </a:ln>
          <a:effectLst/>
        </p:spPr>
        <p:txBody>
          <a:bodyPr/>
          <a:lstStyle/>
          <a:p>
            <a:endParaRPr lang="th-TH"/>
          </a:p>
        </p:txBody>
      </p:sp>
      <p:sp>
        <p:nvSpPr>
          <p:cNvPr id="88074" name="Line 10"/>
          <p:cNvSpPr>
            <a:spLocks noChangeShapeType="1"/>
          </p:cNvSpPr>
          <p:nvPr/>
        </p:nvSpPr>
        <p:spPr bwMode="auto">
          <a:xfrm flipV="1">
            <a:off x="6429375" y="1812925"/>
            <a:ext cx="1962150" cy="0"/>
          </a:xfrm>
          <a:prstGeom prst="line">
            <a:avLst/>
          </a:prstGeom>
          <a:noFill/>
          <a:ln w="9525">
            <a:solidFill>
              <a:schemeClr val="tx1"/>
            </a:solidFill>
            <a:round/>
            <a:headEnd/>
            <a:tailEnd/>
          </a:ln>
          <a:effectLst/>
        </p:spPr>
        <p:txBody>
          <a:bodyPr/>
          <a:lstStyle/>
          <a:p>
            <a:endParaRPr lang="th-TH"/>
          </a:p>
        </p:txBody>
      </p:sp>
      <p:sp>
        <p:nvSpPr>
          <p:cNvPr id="88075" name="Line 11"/>
          <p:cNvSpPr>
            <a:spLocks noChangeShapeType="1"/>
          </p:cNvSpPr>
          <p:nvPr/>
        </p:nvSpPr>
        <p:spPr bwMode="auto">
          <a:xfrm>
            <a:off x="7286625" y="1546225"/>
            <a:ext cx="0" cy="266700"/>
          </a:xfrm>
          <a:prstGeom prst="line">
            <a:avLst/>
          </a:prstGeom>
          <a:noFill/>
          <a:ln w="9525">
            <a:solidFill>
              <a:schemeClr val="tx1"/>
            </a:solidFill>
            <a:round/>
            <a:headEnd/>
            <a:tailEnd/>
          </a:ln>
          <a:effectLst/>
        </p:spPr>
        <p:txBody>
          <a:bodyPr/>
          <a:lstStyle/>
          <a:p>
            <a:endParaRPr lang="th-TH"/>
          </a:p>
        </p:txBody>
      </p:sp>
      <p:sp>
        <p:nvSpPr>
          <p:cNvPr id="88076" name="Line 12"/>
          <p:cNvSpPr>
            <a:spLocks noChangeShapeType="1"/>
          </p:cNvSpPr>
          <p:nvPr/>
        </p:nvSpPr>
        <p:spPr bwMode="auto">
          <a:xfrm>
            <a:off x="7543800" y="1546225"/>
            <a:ext cx="0" cy="266700"/>
          </a:xfrm>
          <a:prstGeom prst="line">
            <a:avLst/>
          </a:prstGeom>
          <a:noFill/>
          <a:ln w="9525">
            <a:solidFill>
              <a:schemeClr val="tx1"/>
            </a:solidFill>
            <a:round/>
            <a:headEnd/>
            <a:tailEnd/>
          </a:ln>
          <a:effectLst/>
        </p:spPr>
        <p:txBody>
          <a:bodyPr/>
          <a:lstStyle/>
          <a:p>
            <a:endParaRPr lang="th-TH"/>
          </a:p>
        </p:txBody>
      </p:sp>
      <p:sp>
        <p:nvSpPr>
          <p:cNvPr id="88077" name="Line 13"/>
          <p:cNvSpPr>
            <a:spLocks noChangeShapeType="1"/>
          </p:cNvSpPr>
          <p:nvPr/>
        </p:nvSpPr>
        <p:spPr bwMode="auto">
          <a:xfrm>
            <a:off x="7029450" y="1546225"/>
            <a:ext cx="0" cy="266700"/>
          </a:xfrm>
          <a:prstGeom prst="line">
            <a:avLst/>
          </a:prstGeom>
          <a:noFill/>
          <a:ln w="9525">
            <a:solidFill>
              <a:schemeClr val="tx1"/>
            </a:solidFill>
            <a:round/>
            <a:headEnd/>
            <a:tailEnd/>
          </a:ln>
          <a:effectLst/>
        </p:spPr>
        <p:txBody>
          <a:bodyPr/>
          <a:lstStyle/>
          <a:p>
            <a:endParaRPr lang="th-TH"/>
          </a:p>
        </p:txBody>
      </p:sp>
      <p:sp>
        <p:nvSpPr>
          <p:cNvPr id="88078" name="Line 14"/>
          <p:cNvSpPr>
            <a:spLocks noChangeShapeType="1"/>
          </p:cNvSpPr>
          <p:nvPr/>
        </p:nvSpPr>
        <p:spPr bwMode="auto">
          <a:xfrm>
            <a:off x="7791450" y="1555750"/>
            <a:ext cx="0" cy="266700"/>
          </a:xfrm>
          <a:prstGeom prst="line">
            <a:avLst/>
          </a:prstGeom>
          <a:noFill/>
          <a:ln w="9525">
            <a:solidFill>
              <a:schemeClr val="tx1"/>
            </a:solidFill>
            <a:round/>
            <a:headEnd/>
            <a:tailEnd/>
          </a:ln>
          <a:effectLst/>
        </p:spPr>
        <p:txBody>
          <a:bodyPr/>
          <a:lstStyle/>
          <a:p>
            <a:endParaRPr lang="th-TH"/>
          </a:p>
        </p:txBody>
      </p:sp>
      <p:sp>
        <p:nvSpPr>
          <p:cNvPr id="88079" name="Line 15"/>
          <p:cNvSpPr>
            <a:spLocks noChangeShapeType="1"/>
          </p:cNvSpPr>
          <p:nvPr/>
        </p:nvSpPr>
        <p:spPr bwMode="auto">
          <a:xfrm>
            <a:off x="8048625" y="1555750"/>
            <a:ext cx="0" cy="266700"/>
          </a:xfrm>
          <a:prstGeom prst="line">
            <a:avLst/>
          </a:prstGeom>
          <a:noFill/>
          <a:ln w="9525">
            <a:solidFill>
              <a:schemeClr val="tx1"/>
            </a:solidFill>
            <a:round/>
            <a:headEnd/>
            <a:tailEnd/>
          </a:ln>
          <a:effectLst/>
        </p:spPr>
        <p:txBody>
          <a:bodyPr/>
          <a:lstStyle/>
          <a:p>
            <a:endParaRPr lang="th-TH"/>
          </a:p>
        </p:txBody>
      </p:sp>
      <p:sp>
        <p:nvSpPr>
          <p:cNvPr id="88080" name="Line 16"/>
          <p:cNvSpPr>
            <a:spLocks noChangeShapeType="1"/>
          </p:cNvSpPr>
          <p:nvPr/>
        </p:nvSpPr>
        <p:spPr bwMode="auto">
          <a:xfrm>
            <a:off x="6781800" y="1555750"/>
            <a:ext cx="0" cy="266700"/>
          </a:xfrm>
          <a:prstGeom prst="line">
            <a:avLst/>
          </a:prstGeom>
          <a:noFill/>
          <a:ln w="9525">
            <a:solidFill>
              <a:schemeClr val="tx1"/>
            </a:solidFill>
            <a:round/>
            <a:headEnd/>
            <a:tailEnd/>
          </a:ln>
          <a:effectLst/>
        </p:spPr>
        <p:txBody>
          <a:bodyPr/>
          <a:lstStyle/>
          <a:p>
            <a:endParaRPr lang="th-TH"/>
          </a:p>
        </p:txBody>
      </p:sp>
      <p:sp>
        <p:nvSpPr>
          <p:cNvPr id="88081" name="Line 17"/>
          <p:cNvSpPr>
            <a:spLocks noChangeShapeType="1"/>
          </p:cNvSpPr>
          <p:nvPr/>
        </p:nvSpPr>
        <p:spPr bwMode="auto">
          <a:xfrm flipH="1">
            <a:off x="5372100" y="782638"/>
            <a:ext cx="1285875" cy="28575"/>
          </a:xfrm>
          <a:prstGeom prst="line">
            <a:avLst/>
          </a:prstGeom>
          <a:noFill/>
          <a:ln w="38100" cap="rnd">
            <a:solidFill>
              <a:schemeClr val="tx1"/>
            </a:solidFill>
            <a:prstDash val="sysDot"/>
            <a:round/>
            <a:headEnd/>
            <a:tailEnd/>
          </a:ln>
          <a:effectLst/>
        </p:spPr>
        <p:txBody>
          <a:bodyPr/>
          <a:lstStyle/>
          <a:p>
            <a:endParaRPr lang="th-TH"/>
          </a:p>
        </p:txBody>
      </p:sp>
      <p:sp>
        <p:nvSpPr>
          <p:cNvPr id="88082" name="AutoShape 18"/>
          <p:cNvSpPr>
            <a:spLocks/>
          </p:cNvSpPr>
          <p:nvPr/>
        </p:nvSpPr>
        <p:spPr bwMode="auto">
          <a:xfrm>
            <a:off x="514350" y="1487488"/>
            <a:ext cx="247650" cy="1276350"/>
          </a:xfrm>
          <a:prstGeom prst="leftBracket">
            <a:avLst>
              <a:gd name="adj" fmla="val 0"/>
            </a:avLst>
          </a:prstGeom>
          <a:noFill/>
          <a:ln w="9525">
            <a:solidFill>
              <a:schemeClr val="tx1"/>
            </a:solidFill>
            <a:round/>
            <a:headEnd/>
            <a:tailEnd/>
          </a:ln>
          <a:effectLst/>
        </p:spPr>
        <p:txBody>
          <a:bodyPr wrap="none" anchor="ctr"/>
          <a:lstStyle/>
          <a:p>
            <a:endParaRPr lang="th-TH"/>
          </a:p>
        </p:txBody>
      </p:sp>
      <p:sp>
        <p:nvSpPr>
          <p:cNvPr id="88083" name="Text Box 19"/>
          <p:cNvSpPr txBox="1">
            <a:spLocks noChangeArrowheads="1"/>
          </p:cNvSpPr>
          <p:nvPr/>
        </p:nvSpPr>
        <p:spPr bwMode="auto">
          <a:xfrm>
            <a:off x="295275" y="3194050"/>
            <a:ext cx="8543925" cy="3384550"/>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The important point here is that the tape head can move in </a:t>
            </a:r>
            <a:r>
              <a:rPr lang="en-US" i="1">
                <a:latin typeface="Arial" pitchFamily="34" charset="0"/>
                <a:cs typeface="Arial" pitchFamily="34" charset="0"/>
              </a:rPr>
              <a:t>both directions</a:t>
            </a:r>
            <a:r>
              <a:rPr lang="en-US">
                <a:latin typeface="Arial" pitchFamily="34" charset="0"/>
                <a:cs typeface="Arial" pitchFamily="34" charset="0"/>
              </a:rPr>
              <a:t>.</a:t>
            </a:r>
          </a:p>
          <a:p>
            <a:endParaRPr lang="en-US">
              <a:latin typeface="Arial" pitchFamily="34" charset="0"/>
              <a:cs typeface="Arial" pitchFamily="34" charset="0"/>
            </a:endParaRPr>
          </a:p>
          <a:p>
            <a:r>
              <a:rPr lang="en-US" b="1" i="1">
                <a:latin typeface="Comic Sans MS" pitchFamily="66" charset="0"/>
                <a:cs typeface="Arial" pitchFamily="34" charset="0"/>
              </a:rPr>
              <a:t>N</a:t>
            </a:r>
            <a:r>
              <a:rPr lang="en-US" sz="1600" b="1" i="1">
                <a:latin typeface="Comic Sans MS" pitchFamily="66" charset="0"/>
                <a:cs typeface="Arial" pitchFamily="34" charset="0"/>
              </a:rPr>
              <a:t>OTE</a:t>
            </a:r>
          </a:p>
          <a:p>
            <a:endParaRPr lang="en-US" sz="1600" b="1" i="1">
              <a:latin typeface="Comic Sans MS" pitchFamily="66" charset="0"/>
              <a:cs typeface="Arial" pitchFamily="34" charset="0"/>
            </a:endParaRPr>
          </a:p>
          <a:p>
            <a:r>
              <a:rPr lang="en-US">
                <a:cs typeface="Arial" pitchFamily="34" charset="0"/>
              </a:rPr>
              <a:t>  If the tape head could only move in one direction, say only to the right, a Turing</a:t>
            </a:r>
          </a:p>
          <a:p>
            <a:r>
              <a:rPr lang="en-US">
                <a:cs typeface="Arial" pitchFamily="34" charset="0"/>
              </a:rPr>
              <a:t>  machine would actually be no different from a FSM.  Indeed, a Turing machine </a:t>
            </a:r>
          </a:p>
          <a:p>
            <a:r>
              <a:rPr lang="en-US">
                <a:cs typeface="Arial" pitchFamily="34" charset="0"/>
              </a:rPr>
              <a:t>  that always moves right is simply reading the symbols written on the tape, one</a:t>
            </a:r>
          </a:p>
          <a:p>
            <a:r>
              <a:rPr lang="en-US">
                <a:cs typeface="Arial" pitchFamily="34" charset="0"/>
              </a:rPr>
              <a:t>  after another, and in response writing its output symbols on the tape, one after</a:t>
            </a:r>
          </a:p>
          <a:p>
            <a:r>
              <a:rPr lang="en-US">
                <a:cs typeface="Arial" pitchFamily="34" charset="0"/>
              </a:rPr>
              <a:t>  another.  But a Turing machine can move in </a:t>
            </a:r>
            <a:r>
              <a:rPr lang="en-US" i="1">
                <a:cs typeface="Arial" pitchFamily="34" charset="0"/>
              </a:rPr>
              <a:t>either</a:t>
            </a:r>
            <a:r>
              <a:rPr lang="en-US">
                <a:cs typeface="Arial" pitchFamily="34" charset="0"/>
              </a:rPr>
              <a:t> direction, and as we shall see,</a:t>
            </a:r>
          </a:p>
          <a:p>
            <a:r>
              <a:rPr lang="en-US">
                <a:cs typeface="Arial" pitchFamily="34" charset="0"/>
              </a:rPr>
              <a:t>  this capability allows the machine to use the tape as a </a:t>
            </a:r>
            <a:r>
              <a:rPr lang="en-US">
                <a:latin typeface="Arial"/>
                <a:cs typeface="Arial" pitchFamily="34" charset="0"/>
              </a:rPr>
              <a:t>“</a:t>
            </a:r>
            <a:r>
              <a:rPr lang="en-US">
                <a:cs typeface="Arial" pitchFamily="34" charset="0"/>
              </a:rPr>
              <a:t>scratch pad</a:t>
            </a:r>
            <a:r>
              <a:rPr lang="en-US">
                <a:latin typeface="Arial"/>
                <a:cs typeface="Arial" pitchFamily="34" charset="0"/>
              </a:rPr>
              <a:t>”</a:t>
            </a:r>
            <a:r>
              <a:rPr lang="en-US">
                <a:cs typeface="Arial" pitchFamily="34" charset="0"/>
              </a:rPr>
              <a:t> to help it </a:t>
            </a:r>
          </a:p>
          <a:p>
            <a:r>
              <a:rPr lang="en-US">
                <a:cs typeface="Arial" pitchFamily="34" charset="0"/>
              </a:rPr>
              <a:t>  keep track of things.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494088" y="5029639"/>
            <a:ext cx="2335212" cy="1133475"/>
          </a:xfrm>
          <a:prstGeom prst="rect">
            <a:avLst/>
          </a:prstGeom>
          <a:solidFill>
            <a:srgbClr val="99CCFF"/>
          </a:solidFill>
          <a:ln w="9525">
            <a:noFill/>
            <a:miter lim="800000"/>
            <a:headEnd/>
            <a:tailEnd/>
          </a:ln>
          <a:effectLst/>
        </p:spPr>
        <p:txBody>
          <a:bodyPr wrap="none" anchor="ctr"/>
          <a:lstStyle/>
          <a:p>
            <a:endParaRPr lang="th-TH"/>
          </a:p>
        </p:txBody>
      </p:sp>
      <p:sp>
        <p:nvSpPr>
          <p:cNvPr id="89091" name="Text Box 3"/>
          <p:cNvSpPr txBox="1">
            <a:spLocks noChangeArrowheads="1"/>
          </p:cNvSpPr>
          <p:nvPr/>
        </p:nvSpPr>
        <p:spPr bwMode="auto">
          <a:xfrm>
            <a:off x="0" y="0"/>
            <a:ext cx="7372350" cy="457200"/>
          </a:xfrm>
          <a:prstGeom prst="rect">
            <a:avLst/>
          </a:prstGeom>
          <a:noFill/>
          <a:ln w="9525">
            <a:noFill/>
            <a:miter lim="800000"/>
            <a:headEnd/>
            <a:tailEnd/>
          </a:ln>
          <a:effectLst/>
        </p:spPr>
        <p:txBody>
          <a:bodyPr wrap="none">
            <a:spAutoFit/>
          </a:bodyPr>
          <a:lstStyle/>
          <a:p>
            <a:r>
              <a:rPr lang="en-US" sz="2400">
                <a:cs typeface="Arial" pitchFamily="34" charset="0"/>
              </a:rPr>
              <a:t>E</a:t>
            </a:r>
            <a:r>
              <a:rPr lang="en-US" sz="1800">
                <a:cs typeface="Arial" pitchFamily="34" charset="0"/>
              </a:rPr>
              <a:t>XAMPLE </a:t>
            </a:r>
            <a:r>
              <a:rPr lang="en-US">
                <a:cs typeface="Arial" pitchFamily="34" charset="0"/>
              </a:rPr>
              <a:t>  Description of a Turing machine that erases a string of 1s.</a:t>
            </a:r>
            <a:endParaRPr lang="th-TH">
              <a:cs typeface="Arial" pitchFamily="34" charset="0"/>
            </a:endParaRPr>
          </a:p>
        </p:txBody>
      </p:sp>
      <p:sp>
        <p:nvSpPr>
          <p:cNvPr id="89092" name="Text Box 4"/>
          <p:cNvSpPr txBox="1">
            <a:spLocks noChangeArrowheads="1"/>
          </p:cNvSpPr>
          <p:nvPr/>
        </p:nvSpPr>
        <p:spPr bwMode="auto">
          <a:xfrm>
            <a:off x="628650" y="779733"/>
            <a:ext cx="1331913" cy="396875"/>
          </a:xfrm>
          <a:prstGeom prst="rect">
            <a:avLst/>
          </a:prstGeom>
          <a:noFill/>
          <a:ln w="9525">
            <a:noFill/>
            <a:miter lim="800000"/>
            <a:headEnd/>
            <a:tailEnd/>
          </a:ln>
          <a:effectLst/>
        </p:spPr>
        <p:txBody>
          <a:bodyPr wrap="none">
            <a:spAutoFit/>
          </a:bodyPr>
          <a:lstStyle/>
          <a:p>
            <a:r>
              <a:rPr lang="en-US">
                <a:cs typeface="Arial" pitchFamily="34" charset="0"/>
              </a:rPr>
              <a:t>State Table</a:t>
            </a:r>
            <a:endParaRPr lang="th-TH">
              <a:cs typeface="Arial" pitchFamily="34" charset="0"/>
            </a:endParaRPr>
          </a:p>
        </p:txBody>
      </p:sp>
      <p:grpSp>
        <p:nvGrpSpPr>
          <p:cNvPr id="89093" name="Group 5"/>
          <p:cNvGrpSpPr>
            <a:grpSpLocks/>
          </p:cNvGrpSpPr>
          <p:nvPr/>
        </p:nvGrpSpPr>
        <p:grpSpPr bwMode="auto">
          <a:xfrm>
            <a:off x="2043113" y="781321"/>
            <a:ext cx="6102350" cy="1958975"/>
            <a:chOff x="987" y="878"/>
            <a:chExt cx="3844" cy="1234"/>
          </a:xfrm>
        </p:grpSpPr>
        <p:sp>
          <p:nvSpPr>
            <p:cNvPr id="89094" name="Rectangle 6"/>
            <p:cNvSpPr>
              <a:spLocks noChangeArrowheads="1"/>
            </p:cNvSpPr>
            <p:nvPr/>
          </p:nvSpPr>
          <p:spPr bwMode="auto">
            <a:xfrm>
              <a:off x="987" y="878"/>
              <a:ext cx="3840" cy="1234"/>
            </a:xfrm>
            <a:prstGeom prst="rect">
              <a:avLst/>
            </a:prstGeom>
            <a:solidFill>
              <a:srgbClr val="99FF99"/>
            </a:solidFill>
            <a:ln w="9525">
              <a:noFill/>
              <a:miter lim="800000"/>
              <a:headEnd/>
              <a:tailEnd/>
            </a:ln>
            <a:effectLst/>
          </p:spPr>
          <p:txBody>
            <a:bodyPr wrap="none" anchor="ctr"/>
            <a:lstStyle/>
            <a:p>
              <a:endParaRPr lang="th-TH"/>
            </a:p>
          </p:txBody>
        </p:sp>
        <p:sp>
          <p:nvSpPr>
            <p:cNvPr id="89095" name="Text Box 7"/>
            <p:cNvSpPr txBox="1">
              <a:spLocks noChangeArrowheads="1"/>
            </p:cNvSpPr>
            <p:nvPr/>
          </p:nvSpPr>
          <p:spPr bwMode="auto">
            <a:xfrm>
              <a:off x="993" y="968"/>
              <a:ext cx="3696" cy="1018"/>
            </a:xfrm>
            <a:prstGeom prst="rect">
              <a:avLst/>
            </a:prstGeom>
            <a:noFill/>
            <a:ln w="9525">
              <a:noFill/>
              <a:miter lim="800000"/>
              <a:headEnd/>
              <a:tailEnd/>
            </a:ln>
            <a:effectLst/>
          </p:spPr>
          <p:txBody>
            <a:bodyPr wrap="none">
              <a:spAutoFit/>
            </a:bodyPr>
            <a:lstStyle/>
            <a:p>
              <a:r>
                <a:rPr lang="en-US">
                  <a:cs typeface="Arial" pitchFamily="34" charset="0"/>
                </a:rPr>
                <a:t>               Next State             Output               Operation</a:t>
              </a:r>
            </a:p>
            <a:p>
              <a:endParaRPr lang="en-US">
                <a:cs typeface="Arial" pitchFamily="34" charset="0"/>
              </a:endParaRPr>
            </a:p>
            <a:p>
              <a:r>
                <a:rPr lang="en-US">
                  <a:cs typeface="Arial" pitchFamily="34" charset="0"/>
                </a:rPr>
                <a:t>             x = 1    x = b       x = 1    x = b        x = 1    x = b</a:t>
              </a:r>
            </a:p>
            <a:p>
              <a:endParaRPr lang="en-US">
                <a:cs typeface="Arial" pitchFamily="34" charset="0"/>
              </a:endParaRPr>
            </a:p>
            <a:p>
              <a:r>
                <a:rPr lang="en-US">
                  <a:cs typeface="Arial" pitchFamily="34" charset="0"/>
                </a:rPr>
                <a:t>   A          A         A             b          b              R          H  </a:t>
              </a:r>
              <a:endParaRPr lang="th-TH">
                <a:cs typeface="Arial" pitchFamily="34" charset="0"/>
              </a:endParaRPr>
            </a:p>
          </p:txBody>
        </p:sp>
        <p:sp>
          <p:nvSpPr>
            <p:cNvPr id="89096" name="Line 8"/>
            <p:cNvSpPr>
              <a:spLocks noChangeShapeType="1"/>
            </p:cNvSpPr>
            <p:nvPr/>
          </p:nvSpPr>
          <p:spPr bwMode="auto">
            <a:xfrm>
              <a:off x="987" y="878"/>
              <a:ext cx="3840" cy="0"/>
            </a:xfrm>
            <a:prstGeom prst="line">
              <a:avLst/>
            </a:prstGeom>
            <a:noFill/>
            <a:ln w="28575">
              <a:solidFill>
                <a:schemeClr val="tx1"/>
              </a:solidFill>
              <a:round/>
              <a:headEnd/>
              <a:tailEnd/>
            </a:ln>
            <a:effectLst/>
          </p:spPr>
          <p:txBody>
            <a:bodyPr/>
            <a:lstStyle/>
            <a:p>
              <a:endParaRPr lang="th-TH"/>
            </a:p>
          </p:txBody>
        </p:sp>
        <p:sp>
          <p:nvSpPr>
            <p:cNvPr id="89097" name="Line 9"/>
            <p:cNvSpPr>
              <a:spLocks noChangeShapeType="1"/>
            </p:cNvSpPr>
            <p:nvPr/>
          </p:nvSpPr>
          <p:spPr bwMode="auto">
            <a:xfrm>
              <a:off x="991" y="1669"/>
              <a:ext cx="3840" cy="0"/>
            </a:xfrm>
            <a:prstGeom prst="line">
              <a:avLst/>
            </a:prstGeom>
            <a:noFill/>
            <a:ln w="28575">
              <a:solidFill>
                <a:schemeClr val="tx1"/>
              </a:solidFill>
              <a:round/>
              <a:headEnd/>
              <a:tailEnd/>
            </a:ln>
            <a:effectLst/>
          </p:spPr>
          <p:txBody>
            <a:bodyPr/>
            <a:lstStyle/>
            <a:p>
              <a:endParaRPr lang="th-TH"/>
            </a:p>
          </p:txBody>
        </p:sp>
        <p:sp>
          <p:nvSpPr>
            <p:cNvPr id="89098" name="Line 10"/>
            <p:cNvSpPr>
              <a:spLocks noChangeShapeType="1"/>
            </p:cNvSpPr>
            <p:nvPr/>
          </p:nvSpPr>
          <p:spPr bwMode="auto">
            <a:xfrm>
              <a:off x="1445" y="878"/>
              <a:ext cx="0" cy="1225"/>
            </a:xfrm>
            <a:prstGeom prst="line">
              <a:avLst/>
            </a:prstGeom>
            <a:noFill/>
            <a:ln w="28575">
              <a:solidFill>
                <a:schemeClr val="tx1"/>
              </a:solidFill>
              <a:round/>
              <a:headEnd/>
              <a:tailEnd/>
            </a:ln>
            <a:effectLst/>
          </p:spPr>
          <p:txBody>
            <a:bodyPr/>
            <a:lstStyle/>
            <a:p>
              <a:endParaRPr lang="th-TH"/>
            </a:p>
          </p:txBody>
        </p:sp>
        <p:sp>
          <p:nvSpPr>
            <p:cNvPr id="89099" name="Line 11"/>
            <p:cNvSpPr>
              <a:spLocks noChangeShapeType="1"/>
            </p:cNvSpPr>
            <p:nvPr/>
          </p:nvSpPr>
          <p:spPr bwMode="auto">
            <a:xfrm>
              <a:off x="3644" y="882"/>
              <a:ext cx="0" cy="1225"/>
            </a:xfrm>
            <a:prstGeom prst="line">
              <a:avLst/>
            </a:prstGeom>
            <a:noFill/>
            <a:ln w="28575">
              <a:solidFill>
                <a:schemeClr val="tx1"/>
              </a:solidFill>
              <a:round/>
              <a:headEnd/>
              <a:tailEnd/>
            </a:ln>
            <a:effectLst/>
          </p:spPr>
          <p:txBody>
            <a:bodyPr/>
            <a:lstStyle/>
            <a:p>
              <a:endParaRPr lang="th-TH"/>
            </a:p>
          </p:txBody>
        </p:sp>
        <p:sp>
          <p:nvSpPr>
            <p:cNvPr id="89100" name="Line 12"/>
            <p:cNvSpPr>
              <a:spLocks noChangeShapeType="1"/>
            </p:cNvSpPr>
            <p:nvPr/>
          </p:nvSpPr>
          <p:spPr bwMode="auto">
            <a:xfrm>
              <a:off x="2542" y="887"/>
              <a:ext cx="0" cy="1225"/>
            </a:xfrm>
            <a:prstGeom prst="line">
              <a:avLst/>
            </a:prstGeom>
            <a:noFill/>
            <a:ln w="28575">
              <a:solidFill>
                <a:schemeClr val="tx1"/>
              </a:solidFill>
              <a:round/>
              <a:headEnd/>
              <a:tailEnd/>
            </a:ln>
            <a:effectLst/>
          </p:spPr>
          <p:txBody>
            <a:bodyPr/>
            <a:lstStyle/>
            <a:p>
              <a:endParaRPr lang="th-TH"/>
            </a:p>
          </p:txBody>
        </p:sp>
        <p:sp>
          <p:nvSpPr>
            <p:cNvPr id="89101" name="Line 13"/>
            <p:cNvSpPr>
              <a:spLocks noChangeShapeType="1"/>
            </p:cNvSpPr>
            <p:nvPr/>
          </p:nvSpPr>
          <p:spPr bwMode="auto">
            <a:xfrm flipV="1">
              <a:off x="1443" y="1290"/>
              <a:ext cx="3381" cy="0"/>
            </a:xfrm>
            <a:prstGeom prst="line">
              <a:avLst/>
            </a:prstGeom>
            <a:noFill/>
            <a:ln w="28575">
              <a:solidFill>
                <a:schemeClr val="tx1"/>
              </a:solidFill>
              <a:round/>
              <a:headEnd/>
              <a:tailEnd/>
            </a:ln>
            <a:effectLst/>
          </p:spPr>
          <p:txBody>
            <a:bodyPr/>
            <a:lstStyle/>
            <a:p>
              <a:endParaRPr lang="th-TH"/>
            </a:p>
          </p:txBody>
        </p:sp>
      </p:grpSp>
      <p:sp>
        <p:nvSpPr>
          <p:cNvPr id="89102" name="Text Box 14"/>
          <p:cNvSpPr txBox="1">
            <a:spLocks noChangeArrowheads="1"/>
          </p:cNvSpPr>
          <p:nvPr/>
        </p:nvSpPr>
        <p:spPr bwMode="auto">
          <a:xfrm>
            <a:off x="3648075" y="5065713"/>
            <a:ext cx="2012950" cy="1006475"/>
          </a:xfrm>
          <a:prstGeom prst="rect">
            <a:avLst/>
          </a:prstGeom>
          <a:noFill/>
          <a:ln w="9525">
            <a:noFill/>
            <a:miter lim="800000"/>
            <a:headEnd/>
            <a:tailEnd/>
          </a:ln>
          <a:effectLst/>
        </p:spPr>
        <p:txBody>
          <a:bodyPr wrap="none">
            <a:spAutoFit/>
          </a:bodyPr>
          <a:lstStyle/>
          <a:p>
            <a:pPr marL="457200" indent="-457200">
              <a:lnSpc>
                <a:spcPct val="150000"/>
              </a:lnSpc>
              <a:buFontTx/>
              <a:buAutoNum type="arabicPeriod"/>
            </a:pPr>
            <a:r>
              <a:rPr lang="en-US">
                <a:cs typeface="Arial" pitchFamily="34" charset="0"/>
              </a:rPr>
              <a:t>A 1  :  A b R</a:t>
            </a:r>
          </a:p>
          <a:p>
            <a:pPr marL="457200" indent="-457200">
              <a:lnSpc>
                <a:spcPct val="150000"/>
              </a:lnSpc>
            </a:pPr>
            <a:r>
              <a:rPr lang="en-US">
                <a:cs typeface="Arial" pitchFamily="34" charset="0"/>
              </a:rPr>
              <a:t>2.    A b  :  A b H </a:t>
            </a:r>
            <a:endParaRPr lang="th-TH">
              <a:cs typeface="Arial" pitchFamily="34" charset="0"/>
            </a:endParaRPr>
          </a:p>
        </p:txBody>
      </p:sp>
      <p:sp>
        <p:nvSpPr>
          <p:cNvPr id="89103" name="Text Box 15"/>
          <p:cNvSpPr txBox="1">
            <a:spLocks noChangeArrowheads="1"/>
          </p:cNvSpPr>
          <p:nvPr/>
        </p:nvSpPr>
        <p:spPr bwMode="auto">
          <a:xfrm>
            <a:off x="1452563" y="5383213"/>
            <a:ext cx="1838325" cy="396875"/>
          </a:xfrm>
          <a:prstGeom prst="rect">
            <a:avLst/>
          </a:prstGeom>
          <a:noFill/>
          <a:ln w="9525">
            <a:noFill/>
            <a:miter lim="800000"/>
            <a:headEnd/>
            <a:tailEnd/>
          </a:ln>
          <a:effectLst/>
        </p:spPr>
        <p:txBody>
          <a:bodyPr wrap="none">
            <a:spAutoFit/>
          </a:bodyPr>
          <a:lstStyle/>
          <a:p>
            <a:r>
              <a:rPr lang="en-US">
                <a:cs typeface="Arial" pitchFamily="34" charset="0"/>
              </a:rPr>
              <a:t>Program Listing</a:t>
            </a:r>
            <a:endParaRPr lang="th-TH">
              <a:cs typeface="Arial" pitchFamily="34" charset="0"/>
            </a:endParaRPr>
          </a:p>
        </p:txBody>
      </p:sp>
      <p:sp>
        <p:nvSpPr>
          <p:cNvPr id="89104" name="Text Box 16"/>
          <p:cNvSpPr txBox="1">
            <a:spLocks noChangeArrowheads="1"/>
          </p:cNvSpPr>
          <p:nvPr/>
        </p:nvSpPr>
        <p:spPr bwMode="auto">
          <a:xfrm>
            <a:off x="1184275" y="2817593"/>
            <a:ext cx="7699375" cy="1162050"/>
          </a:xfrm>
          <a:prstGeom prst="rect">
            <a:avLst/>
          </a:prstGeom>
          <a:noFill/>
          <a:ln w="9525">
            <a:noFill/>
            <a:miter lim="800000"/>
            <a:headEnd/>
            <a:tailEnd/>
          </a:ln>
          <a:effectLst/>
        </p:spPr>
        <p:txBody>
          <a:bodyPr>
            <a:spAutoFit/>
          </a:bodyPr>
          <a:lstStyle/>
          <a:p>
            <a:r>
              <a:rPr lang="en-US" dirty="0">
                <a:cs typeface="Arial" pitchFamily="34" charset="0"/>
              </a:rPr>
              <a:t>This Turing machine has only one state, called state A, and there are</a:t>
            </a:r>
          </a:p>
          <a:p>
            <a:r>
              <a:rPr lang="en-US" dirty="0"/>
              <a:t>o</a:t>
            </a:r>
            <a:r>
              <a:rPr lang="en-US" dirty="0">
                <a:cs typeface="Arial" pitchFamily="34" charset="0"/>
              </a:rPr>
              <a:t>nly two tape symbols, 1 and b (denoting </a:t>
            </a:r>
            <a:r>
              <a:rPr lang="en-US" dirty="0">
                <a:latin typeface="Arial"/>
                <a:cs typeface="Arial" pitchFamily="34" charset="0"/>
              </a:rPr>
              <a:t>“</a:t>
            </a:r>
            <a:r>
              <a:rPr lang="en-US" dirty="0">
                <a:cs typeface="Arial" pitchFamily="34" charset="0"/>
              </a:rPr>
              <a:t>blank</a:t>
            </a:r>
            <a:r>
              <a:rPr lang="en-US" dirty="0">
                <a:latin typeface="Arial"/>
                <a:cs typeface="Arial" pitchFamily="34" charset="0"/>
              </a:rPr>
              <a:t>”</a:t>
            </a:r>
            <a:r>
              <a:rPr lang="en-US" dirty="0">
                <a:cs typeface="Arial" pitchFamily="34" charset="0"/>
              </a:rPr>
              <a:t>).</a:t>
            </a:r>
          </a:p>
          <a:p>
            <a:pPr>
              <a:lnSpc>
                <a:spcPct val="70000"/>
              </a:lnSpc>
            </a:pPr>
            <a:r>
              <a:rPr lang="en-US" dirty="0">
                <a:cs typeface="Arial" pitchFamily="34" charset="0"/>
              </a:rPr>
              <a:t> </a:t>
            </a:r>
          </a:p>
          <a:p>
            <a:pPr lvl="4">
              <a:lnSpc>
                <a:spcPct val="90000"/>
              </a:lnSpc>
            </a:pPr>
            <a:r>
              <a:rPr lang="en-US" sz="1800" dirty="0">
                <a:cs typeface="Arial" pitchFamily="34" charset="0"/>
              </a:rPr>
              <a:t>                           R </a:t>
            </a:r>
            <a:r>
              <a:rPr lang="en-US" sz="1800" dirty="0">
                <a:latin typeface="Arial"/>
                <a:cs typeface="Arial" pitchFamily="34" charset="0"/>
              </a:rPr>
              <a:t>–</a:t>
            </a:r>
            <a:r>
              <a:rPr lang="en-US" sz="1800" dirty="0">
                <a:cs typeface="Arial" pitchFamily="34" charset="0"/>
              </a:rPr>
              <a:t> </a:t>
            </a:r>
            <a:r>
              <a:rPr lang="en-US" sz="1800" i="1" dirty="0">
                <a:cs typeface="Arial" pitchFamily="34" charset="0"/>
              </a:rPr>
              <a:t>Move Right</a:t>
            </a:r>
            <a:r>
              <a:rPr lang="en-US" sz="1800" dirty="0">
                <a:cs typeface="Arial" pitchFamily="34" charset="0"/>
              </a:rPr>
              <a:t>;   L </a:t>
            </a:r>
            <a:r>
              <a:rPr lang="en-US" sz="1800" dirty="0">
                <a:latin typeface="Arial"/>
                <a:cs typeface="Arial" pitchFamily="34" charset="0"/>
              </a:rPr>
              <a:t>–</a:t>
            </a:r>
            <a:r>
              <a:rPr lang="en-US" sz="1800" dirty="0">
                <a:cs typeface="Arial" pitchFamily="34" charset="0"/>
              </a:rPr>
              <a:t> </a:t>
            </a:r>
            <a:r>
              <a:rPr lang="en-US" sz="1800" i="1" dirty="0">
                <a:cs typeface="Arial" pitchFamily="34" charset="0"/>
              </a:rPr>
              <a:t>Move Left</a:t>
            </a:r>
            <a:r>
              <a:rPr lang="en-US" sz="1800" dirty="0">
                <a:cs typeface="Arial" pitchFamily="34" charset="0"/>
              </a:rPr>
              <a:t>;   H </a:t>
            </a:r>
            <a:r>
              <a:rPr lang="en-US" sz="1800" dirty="0">
                <a:latin typeface="Arial"/>
                <a:cs typeface="Arial" pitchFamily="34" charset="0"/>
              </a:rPr>
              <a:t>–</a:t>
            </a:r>
            <a:r>
              <a:rPr lang="en-US" sz="1800" dirty="0">
                <a:cs typeface="Arial" pitchFamily="34" charset="0"/>
              </a:rPr>
              <a:t> </a:t>
            </a:r>
            <a:r>
              <a:rPr lang="en-US" sz="1800" i="1" dirty="0">
                <a:cs typeface="Arial" pitchFamily="34" charset="0"/>
              </a:rPr>
              <a:t>Halts</a:t>
            </a:r>
          </a:p>
        </p:txBody>
      </p:sp>
      <p:sp>
        <p:nvSpPr>
          <p:cNvPr id="89105" name="AutoShape 17"/>
          <p:cNvSpPr>
            <a:spLocks/>
          </p:cNvSpPr>
          <p:nvPr/>
        </p:nvSpPr>
        <p:spPr bwMode="auto">
          <a:xfrm>
            <a:off x="3502854" y="5185434"/>
            <a:ext cx="173795" cy="857250"/>
          </a:xfrm>
          <a:prstGeom prst="leftBrace">
            <a:avLst>
              <a:gd name="adj1" fmla="val 25000"/>
              <a:gd name="adj2" fmla="val 50000"/>
            </a:avLst>
          </a:prstGeom>
          <a:noFill/>
          <a:ln w="9525">
            <a:solidFill>
              <a:schemeClr val="tx1"/>
            </a:solidFill>
            <a:round/>
            <a:headEnd/>
            <a:tailEnd/>
          </a:ln>
          <a:effectLst/>
        </p:spPr>
        <p:txBody>
          <a:bodyPr wrap="none" anchor="ctr"/>
          <a:lstStyle/>
          <a:p>
            <a:endParaRPr lang="th-TH"/>
          </a:p>
        </p:txBody>
      </p:sp>
      <p:sp>
        <p:nvSpPr>
          <p:cNvPr id="89106" name="Text Box 18"/>
          <p:cNvSpPr txBox="1">
            <a:spLocks noChangeArrowheads="1"/>
          </p:cNvSpPr>
          <p:nvPr/>
        </p:nvSpPr>
        <p:spPr bwMode="auto">
          <a:xfrm>
            <a:off x="2949340" y="6432989"/>
            <a:ext cx="6132704" cy="400110"/>
          </a:xfrm>
          <a:prstGeom prst="rect">
            <a:avLst/>
          </a:prstGeom>
          <a:noFill/>
          <a:ln w="9525">
            <a:noFill/>
            <a:miter lim="800000"/>
            <a:headEnd/>
            <a:tailEnd/>
          </a:ln>
          <a:effectLst/>
        </p:spPr>
        <p:txBody>
          <a:bodyPr wrap="none">
            <a:spAutoFit/>
          </a:bodyPr>
          <a:lstStyle/>
          <a:p>
            <a:r>
              <a:rPr lang="en-US" sz="1800" dirty="0" smtClean="0">
                <a:cs typeface="Arial" pitchFamily="34" charset="0"/>
              </a:rPr>
              <a:t>F</a:t>
            </a:r>
            <a:r>
              <a:rPr lang="en-US" sz="1400" dirty="0" smtClean="0">
                <a:cs typeface="Arial" pitchFamily="34" charset="0"/>
              </a:rPr>
              <a:t>ORMAT </a:t>
            </a:r>
            <a:r>
              <a:rPr lang="en-US" dirty="0" smtClean="0">
                <a:cs typeface="Arial" pitchFamily="34" charset="0"/>
              </a:rPr>
              <a:t>   </a:t>
            </a:r>
            <a:r>
              <a:rPr lang="en-US" dirty="0">
                <a:cs typeface="Arial" pitchFamily="34" charset="0"/>
              </a:rPr>
              <a:t>(state) (input)  :  (next state) (output) (operation)</a:t>
            </a:r>
          </a:p>
        </p:txBody>
      </p:sp>
      <p:sp>
        <p:nvSpPr>
          <p:cNvPr id="89107" name="Line 19"/>
          <p:cNvSpPr>
            <a:spLocks noChangeShapeType="1"/>
          </p:cNvSpPr>
          <p:nvPr/>
        </p:nvSpPr>
        <p:spPr bwMode="auto">
          <a:xfrm>
            <a:off x="5259861" y="6134100"/>
            <a:ext cx="339081" cy="351106"/>
          </a:xfrm>
          <a:prstGeom prst="line">
            <a:avLst/>
          </a:prstGeom>
          <a:noFill/>
          <a:ln w="57150" cap="rnd">
            <a:solidFill>
              <a:schemeClr val="tx1"/>
            </a:solidFill>
            <a:prstDash val="sysDot"/>
            <a:round/>
            <a:headEnd/>
            <a:tailEnd/>
          </a:ln>
          <a:effectLst/>
        </p:spPr>
        <p:txBody>
          <a:bodyPr/>
          <a:lstStyle/>
          <a:p>
            <a:endParaRPr lang="th-TH"/>
          </a:p>
        </p:txBody>
      </p:sp>
      <p:sp>
        <p:nvSpPr>
          <p:cNvPr id="89108" name="Freeform 20"/>
          <p:cNvSpPr>
            <a:spLocks/>
          </p:cNvSpPr>
          <p:nvPr/>
        </p:nvSpPr>
        <p:spPr bwMode="auto">
          <a:xfrm>
            <a:off x="438150" y="1752600"/>
            <a:ext cx="2076450" cy="3467100"/>
          </a:xfrm>
          <a:custGeom>
            <a:avLst/>
            <a:gdLst/>
            <a:ahLst/>
            <a:cxnLst>
              <a:cxn ang="0">
                <a:pos x="648" y="0"/>
              </a:cxn>
              <a:cxn ang="0">
                <a:pos x="72" y="492"/>
              </a:cxn>
              <a:cxn ang="0">
                <a:pos x="216" y="1296"/>
              </a:cxn>
              <a:cxn ang="0">
                <a:pos x="1188" y="2124"/>
              </a:cxn>
            </a:cxnLst>
            <a:rect l="0" t="0" r="r" b="b"/>
            <a:pathLst>
              <a:path w="1188" h="2124">
                <a:moveTo>
                  <a:pt x="648" y="0"/>
                </a:moveTo>
                <a:cubicBezTo>
                  <a:pt x="396" y="138"/>
                  <a:pt x="144" y="276"/>
                  <a:pt x="72" y="492"/>
                </a:cubicBezTo>
                <a:cubicBezTo>
                  <a:pt x="0" y="708"/>
                  <a:pt x="30" y="1024"/>
                  <a:pt x="216" y="1296"/>
                </a:cubicBezTo>
                <a:cubicBezTo>
                  <a:pt x="402" y="1568"/>
                  <a:pt x="795" y="1846"/>
                  <a:pt x="1188" y="2124"/>
                </a:cubicBezTo>
              </a:path>
            </a:pathLst>
          </a:custGeom>
          <a:noFill/>
          <a:ln w="57150" cap="rnd" cmpd="sng">
            <a:solidFill>
              <a:schemeClr val="tx1"/>
            </a:solidFill>
            <a:prstDash val="sysDot"/>
            <a:round/>
            <a:headEnd type="none" w="med" len="med"/>
            <a:tailEnd type="arrow" w="med" len="med"/>
          </a:ln>
          <a:effectLst/>
        </p:spPr>
        <p:txBody>
          <a:bodyPr/>
          <a:lstStyle/>
          <a:p>
            <a:endParaRPr lang="th-TH"/>
          </a:p>
        </p:txBody>
      </p:sp>
      <p:sp>
        <p:nvSpPr>
          <p:cNvPr id="89109" name="Text Box 21"/>
          <p:cNvSpPr txBox="1">
            <a:spLocks noChangeArrowheads="1"/>
          </p:cNvSpPr>
          <p:nvPr/>
        </p:nvSpPr>
        <p:spPr bwMode="auto">
          <a:xfrm>
            <a:off x="2520950" y="4170363"/>
            <a:ext cx="6623050" cy="641350"/>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List all possible combinations of </a:t>
            </a:r>
            <a:r>
              <a:rPr lang="en-US" sz="1800" i="1">
                <a:latin typeface="Arial" pitchFamily="34" charset="0"/>
                <a:cs typeface="Arial" pitchFamily="34" charset="0"/>
              </a:rPr>
              <a:t>state</a:t>
            </a:r>
            <a:r>
              <a:rPr lang="en-US" sz="1800">
                <a:latin typeface="Arial" pitchFamily="34" charset="0"/>
                <a:cs typeface="Arial" pitchFamily="34" charset="0"/>
              </a:rPr>
              <a:t> and </a:t>
            </a:r>
            <a:r>
              <a:rPr lang="en-US" sz="1800" i="1">
                <a:latin typeface="Arial" pitchFamily="34" charset="0"/>
                <a:cs typeface="Arial" pitchFamily="34" charset="0"/>
              </a:rPr>
              <a:t>input</a:t>
            </a:r>
            <a:r>
              <a:rPr lang="en-US" sz="1800">
                <a:latin typeface="Arial" pitchFamily="34" charset="0"/>
                <a:cs typeface="Arial" pitchFamily="34" charset="0"/>
              </a:rPr>
              <a:t>,</a:t>
            </a:r>
          </a:p>
          <a:p>
            <a:r>
              <a:rPr lang="en-US" sz="1800">
                <a:latin typeface="Arial" pitchFamily="34" charset="0"/>
                <a:cs typeface="Arial" pitchFamily="34" charset="0"/>
              </a:rPr>
              <a:t>followed by the corresponding </a:t>
            </a:r>
            <a:r>
              <a:rPr lang="en-US" sz="1800" i="1">
                <a:latin typeface="Arial" pitchFamily="34" charset="0"/>
                <a:cs typeface="Arial" pitchFamily="34" charset="0"/>
              </a:rPr>
              <a:t>next state</a:t>
            </a:r>
            <a:r>
              <a:rPr lang="en-US" sz="1800">
                <a:latin typeface="Arial" pitchFamily="34" charset="0"/>
                <a:cs typeface="Arial" pitchFamily="34" charset="0"/>
              </a:rPr>
              <a:t>, </a:t>
            </a:r>
            <a:r>
              <a:rPr lang="en-US" sz="1800" i="1">
                <a:latin typeface="Arial" pitchFamily="34" charset="0"/>
                <a:cs typeface="Arial" pitchFamily="34" charset="0"/>
              </a:rPr>
              <a:t>output</a:t>
            </a:r>
            <a:r>
              <a:rPr lang="en-US" sz="1800">
                <a:latin typeface="Arial" pitchFamily="34" charset="0"/>
                <a:cs typeface="Arial" pitchFamily="34" charset="0"/>
              </a:rPr>
              <a:t> and </a:t>
            </a:r>
            <a:r>
              <a:rPr lang="en-US" sz="1800" i="1">
                <a:latin typeface="Arial" pitchFamily="34" charset="0"/>
                <a:cs typeface="Arial" pitchFamily="34" charset="0"/>
              </a:rPr>
              <a:t>operation</a:t>
            </a:r>
            <a:r>
              <a:rPr lang="en-US" sz="1800">
                <a:latin typeface="Arial" pitchFamily="34" charset="0"/>
                <a:cs typeface="Arial" pitchFamily="34" charset="0"/>
              </a:rPr>
              <a:t>. </a:t>
            </a:r>
          </a:p>
        </p:txBody>
      </p:sp>
      <p:sp>
        <p:nvSpPr>
          <p:cNvPr id="89110" name="Text Box 22"/>
          <p:cNvSpPr txBox="1">
            <a:spLocks noChangeArrowheads="1"/>
          </p:cNvSpPr>
          <p:nvPr/>
        </p:nvSpPr>
        <p:spPr bwMode="auto">
          <a:xfrm>
            <a:off x="0" y="3941763"/>
            <a:ext cx="1330814" cy="707886"/>
          </a:xfrm>
          <a:prstGeom prst="rect">
            <a:avLst/>
          </a:prstGeom>
          <a:noFill/>
          <a:ln w="9525">
            <a:noFill/>
            <a:miter lim="800000"/>
            <a:headEnd/>
            <a:tailEnd/>
          </a:ln>
          <a:effectLst/>
        </p:spPr>
        <p:txBody>
          <a:bodyPr wrap="none">
            <a:spAutoFit/>
          </a:bodyPr>
          <a:lstStyle/>
          <a:p>
            <a:r>
              <a:rPr lang="en-US" i="1" dirty="0">
                <a:latin typeface="Arial Narrow" pitchFamily="34" charset="0"/>
                <a:cs typeface="Arial" pitchFamily="34" charset="0"/>
              </a:rPr>
              <a:t>Put it </a:t>
            </a:r>
          </a:p>
          <a:p>
            <a:r>
              <a:rPr lang="en-US" i="1" dirty="0">
                <a:latin typeface="Arial Narrow" pitchFamily="34" charset="0"/>
                <a:cs typeface="Arial" pitchFamily="34" charset="0"/>
              </a:rPr>
              <a:t>another way</a:t>
            </a:r>
          </a:p>
        </p:txBody>
      </p:sp>
      <p:sp>
        <p:nvSpPr>
          <p:cNvPr id="89111" name="Line 23"/>
          <p:cNvSpPr>
            <a:spLocks noChangeShapeType="1"/>
          </p:cNvSpPr>
          <p:nvPr/>
        </p:nvSpPr>
        <p:spPr bwMode="auto">
          <a:xfrm flipV="1">
            <a:off x="2000250" y="4076700"/>
            <a:ext cx="7143750" cy="0"/>
          </a:xfrm>
          <a:prstGeom prst="line">
            <a:avLst/>
          </a:prstGeom>
          <a:noFill/>
          <a:ln w="57150">
            <a:solidFill>
              <a:schemeClr val="tx1"/>
            </a:solidFill>
            <a:round/>
            <a:headEnd/>
            <a:tailEnd/>
          </a:ln>
          <a:effectLst/>
        </p:spPr>
        <p:txBody>
          <a:bodyPr/>
          <a:lstStyle/>
          <a:p>
            <a:endParaRPr lang="th-TH"/>
          </a:p>
        </p:txBody>
      </p:sp>
      <p:sp>
        <p:nvSpPr>
          <p:cNvPr id="25" name="TextBox 24"/>
          <p:cNvSpPr txBox="1"/>
          <p:nvPr/>
        </p:nvSpPr>
        <p:spPr>
          <a:xfrm>
            <a:off x="5233181" y="534575"/>
            <a:ext cx="327334" cy="400110"/>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US" b="1" dirty="0" smtClean="0">
                <a:latin typeface="Arial" pitchFamily="34" charset="0"/>
                <a:cs typeface="Arial" pitchFamily="34" charset="0"/>
              </a:rPr>
              <a:t>1</a:t>
            </a:r>
            <a:endParaRPr lang="th-TH" b="1" dirty="0">
              <a:latin typeface="Arial" pitchFamily="34" charset="0"/>
            </a:endParaRPr>
          </a:p>
        </p:txBody>
      </p:sp>
      <p:sp>
        <p:nvSpPr>
          <p:cNvPr id="27" name="TextBox 26"/>
          <p:cNvSpPr txBox="1"/>
          <p:nvPr/>
        </p:nvSpPr>
        <p:spPr>
          <a:xfrm>
            <a:off x="7031537" y="532227"/>
            <a:ext cx="327334" cy="400110"/>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US" b="1" dirty="0" smtClean="0">
                <a:latin typeface="Arial" pitchFamily="34" charset="0"/>
                <a:cs typeface="Arial" pitchFamily="34" charset="0"/>
              </a:rPr>
              <a:t>2</a:t>
            </a:r>
            <a:endParaRPr lang="th-TH" b="1" dirty="0">
              <a:latin typeface="Arial" pitchFamily="34" charset="0"/>
            </a:endParaRPr>
          </a:p>
        </p:txBody>
      </p:sp>
      <p:sp>
        <p:nvSpPr>
          <p:cNvPr id="28" name="TextBox 27"/>
          <p:cNvSpPr txBox="1"/>
          <p:nvPr/>
        </p:nvSpPr>
        <p:spPr>
          <a:xfrm>
            <a:off x="3498121" y="529879"/>
            <a:ext cx="327334" cy="400110"/>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US" b="1" dirty="0" smtClean="0">
                <a:latin typeface="Arial" pitchFamily="34" charset="0"/>
                <a:cs typeface="Arial" pitchFamily="34" charset="0"/>
              </a:rPr>
              <a:t>3</a:t>
            </a:r>
            <a:endParaRPr lang="th-TH" b="1" dirty="0">
              <a:latin typeface="Arial" pitchFamily="34" charset="0"/>
            </a:endParaRPr>
          </a:p>
        </p:txBody>
      </p:sp>
      <p:sp>
        <p:nvSpPr>
          <p:cNvPr id="29" name="TextBox 28"/>
          <p:cNvSpPr txBox="1"/>
          <p:nvPr/>
        </p:nvSpPr>
        <p:spPr>
          <a:xfrm>
            <a:off x="7228489" y="6089087"/>
            <a:ext cx="298480" cy="338554"/>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US" sz="1600" b="1" dirty="0" smtClean="0">
                <a:latin typeface="Arial" pitchFamily="34" charset="0"/>
                <a:cs typeface="Arial" pitchFamily="34" charset="0"/>
              </a:rPr>
              <a:t>1</a:t>
            </a:r>
            <a:endParaRPr lang="th-TH" sz="1600" b="1" dirty="0">
              <a:latin typeface="Arial" pitchFamily="34" charset="0"/>
            </a:endParaRPr>
          </a:p>
        </p:txBody>
      </p:sp>
      <p:sp>
        <p:nvSpPr>
          <p:cNvPr id="30" name="TextBox 29"/>
          <p:cNvSpPr txBox="1"/>
          <p:nvPr/>
        </p:nvSpPr>
        <p:spPr>
          <a:xfrm>
            <a:off x="8267173" y="6086739"/>
            <a:ext cx="298480" cy="338554"/>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pPr algn="r"/>
            <a:r>
              <a:rPr lang="en-US" sz="1600" b="1" dirty="0" smtClean="0">
                <a:latin typeface="Arial" pitchFamily="34" charset="0"/>
                <a:cs typeface="Arial" pitchFamily="34" charset="0"/>
              </a:rPr>
              <a:t>2</a:t>
            </a:r>
            <a:endParaRPr lang="th-TH" sz="1600" b="1" dirty="0">
              <a:latin typeface="Arial" pitchFamily="34" charset="0"/>
            </a:endParaRPr>
          </a:p>
        </p:txBody>
      </p:sp>
      <p:sp>
        <p:nvSpPr>
          <p:cNvPr id="31" name="TextBox 30"/>
          <p:cNvSpPr txBox="1"/>
          <p:nvPr/>
        </p:nvSpPr>
        <p:spPr>
          <a:xfrm>
            <a:off x="6182761" y="6084391"/>
            <a:ext cx="298480" cy="338554"/>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US" sz="1600" b="1" dirty="0" smtClean="0">
                <a:latin typeface="Arial" pitchFamily="34" charset="0"/>
                <a:cs typeface="Arial" pitchFamily="34" charset="0"/>
              </a:rPr>
              <a:t>3</a:t>
            </a:r>
            <a:endParaRPr lang="th-TH" sz="1600" b="1" dirty="0">
              <a:latin typeface="Arial" pitchFamily="34" charset="0"/>
            </a:endParaRPr>
          </a:p>
        </p:txBody>
      </p:sp>
      <p:sp>
        <p:nvSpPr>
          <p:cNvPr id="32" name="Rectangle 31"/>
          <p:cNvSpPr/>
          <p:nvPr/>
        </p:nvSpPr>
        <p:spPr bwMode="auto">
          <a:xfrm>
            <a:off x="3938952" y="6485206"/>
            <a:ext cx="5134707" cy="3446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2000" b="0" i="0" u="none" strike="noStrike" cap="none" normalizeH="0" baseline="0" smtClean="0">
              <a:ln>
                <a:noFill/>
              </a:ln>
              <a:solidFill>
                <a:schemeClr val="tx1"/>
              </a:solidFill>
              <a:effectLst/>
              <a:latin typeface="Times New Roman" pitchFamily="18" charset="0"/>
              <a:cs typeface="Angsana New" pitchFamily="18" charset="-3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3"/>
          <p:cNvSpPr>
            <a:spLocks noGrp="1"/>
          </p:cNvSpPr>
          <p:nvPr>
            <p:ph type="sldNum" sz="quarter" idx="12"/>
          </p:nvPr>
        </p:nvSpPr>
        <p:spPr/>
        <p:txBody>
          <a:bodyPr/>
          <a:lstStyle/>
          <a:p>
            <a:fld id="{C5BEB010-C096-434A-8CC9-3C6C6D4B1FB3}" type="slidenum">
              <a:rPr lang="en-US"/>
              <a:pPr/>
              <a:t>28</a:t>
            </a:fld>
            <a:endParaRPr lang="en-US"/>
          </a:p>
        </p:txBody>
      </p:sp>
      <p:sp>
        <p:nvSpPr>
          <p:cNvPr id="90114" name="Line 2"/>
          <p:cNvSpPr>
            <a:spLocks noChangeShapeType="1"/>
          </p:cNvSpPr>
          <p:nvPr/>
        </p:nvSpPr>
        <p:spPr bwMode="auto">
          <a:xfrm>
            <a:off x="1552575" y="977900"/>
            <a:ext cx="4084638" cy="1588"/>
          </a:xfrm>
          <a:prstGeom prst="line">
            <a:avLst/>
          </a:prstGeom>
          <a:noFill/>
          <a:ln w="9525">
            <a:solidFill>
              <a:schemeClr val="tx1"/>
            </a:solidFill>
            <a:round/>
            <a:headEnd/>
            <a:tailEnd/>
          </a:ln>
          <a:effectLst/>
        </p:spPr>
        <p:txBody>
          <a:bodyPr/>
          <a:lstStyle/>
          <a:p>
            <a:endParaRPr lang="th-TH"/>
          </a:p>
        </p:txBody>
      </p:sp>
      <p:sp>
        <p:nvSpPr>
          <p:cNvPr id="90115" name="Line 3"/>
          <p:cNvSpPr>
            <a:spLocks noChangeShapeType="1"/>
          </p:cNvSpPr>
          <p:nvPr/>
        </p:nvSpPr>
        <p:spPr bwMode="auto">
          <a:xfrm>
            <a:off x="1543050" y="1295400"/>
            <a:ext cx="4083050" cy="1588"/>
          </a:xfrm>
          <a:prstGeom prst="line">
            <a:avLst/>
          </a:prstGeom>
          <a:noFill/>
          <a:ln w="9525">
            <a:solidFill>
              <a:schemeClr val="tx1"/>
            </a:solidFill>
            <a:round/>
            <a:headEnd/>
            <a:tailEnd/>
          </a:ln>
          <a:effectLst/>
        </p:spPr>
        <p:txBody>
          <a:bodyPr/>
          <a:lstStyle/>
          <a:p>
            <a:endParaRPr lang="th-TH"/>
          </a:p>
        </p:txBody>
      </p:sp>
      <p:sp>
        <p:nvSpPr>
          <p:cNvPr id="90116" name="Line 4"/>
          <p:cNvSpPr>
            <a:spLocks noChangeShapeType="1"/>
          </p:cNvSpPr>
          <p:nvPr/>
        </p:nvSpPr>
        <p:spPr bwMode="auto">
          <a:xfrm>
            <a:off x="4371975" y="981075"/>
            <a:ext cx="0" cy="314325"/>
          </a:xfrm>
          <a:prstGeom prst="line">
            <a:avLst/>
          </a:prstGeom>
          <a:noFill/>
          <a:ln w="9525">
            <a:solidFill>
              <a:schemeClr val="tx1"/>
            </a:solidFill>
            <a:round/>
            <a:headEnd/>
            <a:tailEnd/>
          </a:ln>
          <a:effectLst/>
        </p:spPr>
        <p:txBody>
          <a:bodyPr/>
          <a:lstStyle/>
          <a:p>
            <a:endParaRPr lang="th-TH"/>
          </a:p>
        </p:txBody>
      </p:sp>
      <p:sp>
        <p:nvSpPr>
          <p:cNvPr id="90117" name="Line 5"/>
          <p:cNvSpPr>
            <a:spLocks noChangeShapeType="1"/>
          </p:cNvSpPr>
          <p:nvPr/>
        </p:nvSpPr>
        <p:spPr bwMode="auto">
          <a:xfrm>
            <a:off x="4638675" y="990600"/>
            <a:ext cx="0" cy="314325"/>
          </a:xfrm>
          <a:prstGeom prst="line">
            <a:avLst/>
          </a:prstGeom>
          <a:noFill/>
          <a:ln w="9525">
            <a:solidFill>
              <a:schemeClr val="tx1"/>
            </a:solidFill>
            <a:round/>
            <a:headEnd/>
            <a:tailEnd/>
          </a:ln>
          <a:effectLst/>
        </p:spPr>
        <p:txBody>
          <a:bodyPr/>
          <a:lstStyle/>
          <a:p>
            <a:endParaRPr lang="th-TH"/>
          </a:p>
        </p:txBody>
      </p:sp>
      <p:sp>
        <p:nvSpPr>
          <p:cNvPr id="90118" name="Text Box 6"/>
          <p:cNvSpPr txBox="1">
            <a:spLocks noChangeArrowheads="1"/>
          </p:cNvSpPr>
          <p:nvPr/>
        </p:nvSpPr>
        <p:spPr bwMode="auto">
          <a:xfrm>
            <a:off x="2327275" y="928688"/>
            <a:ext cx="2597150" cy="396875"/>
          </a:xfrm>
          <a:prstGeom prst="rect">
            <a:avLst/>
          </a:prstGeom>
          <a:noFill/>
          <a:ln w="9525">
            <a:noFill/>
            <a:miter lim="800000"/>
            <a:headEnd/>
            <a:tailEnd/>
          </a:ln>
          <a:effectLst/>
        </p:spPr>
        <p:txBody>
          <a:bodyPr wrap="none">
            <a:spAutoFit/>
          </a:bodyPr>
          <a:lstStyle/>
          <a:p>
            <a:r>
              <a:rPr lang="en-US">
                <a:cs typeface="Arial" pitchFamily="34" charset="0"/>
              </a:rPr>
              <a:t>b  b  b  1  1  1  1  b  b  b</a:t>
            </a:r>
            <a:endParaRPr lang="th-TH">
              <a:cs typeface="Arial" pitchFamily="34" charset="0"/>
            </a:endParaRPr>
          </a:p>
        </p:txBody>
      </p:sp>
      <p:sp>
        <p:nvSpPr>
          <p:cNvPr id="90119" name="Text Box 7"/>
          <p:cNvSpPr txBox="1">
            <a:spLocks noChangeArrowheads="1"/>
          </p:cNvSpPr>
          <p:nvPr/>
        </p:nvSpPr>
        <p:spPr bwMode="auto">
          <a:xfrm>
            <a:off x="1708150" y="82232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20" name="Text Box 8"/>
          <p:cNvSpPr txBox="1">
            <a:spLocks noChangeArrowheads="1"/>
          </p:cNvSpPr>
          <p:nvPr/>
        </p:nvSpPr>
        <p:spPr bwMode="auto">
          <a:xfrm>
            <a:off x="5006975" y="83185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21" name="Line 9"/>
          <p:cNvSpPr>
            <a:spLocks noChangeShapeType="1"/>
          </p:cNvSpPr>
          <p:nvPr/>
        </p:nvSpPr>
        <p:spPr bwMode="auto">
          <a:xfrm>
            <a:off x="3629025" y="981075"/>
            <a:ext cx="0" cy="314325"/>
          </a:xfrm>
          <a:prstGeom prst="line">
            <a:avLst/>
          </a:prstGeom>
          <a:noFill/>
          <a:ln w="9525">
            <a:solidFill>
              <a:schemeClr val="tx1"/>
            </a:solidFill>
            <a:round/>
            <a:headEnd/>
            <a:tailEnd/>
          </a:ln>
          <a:effectLst/>
        </p:spPr>
        <p:txBody>
          <a:bodyPr/>
          <a:lstStyle/>
          <a:p>
            <a:endParaRPr lang="th-TH"/>
          </a:p>
        </p:txBody>
      </p:sp>
      <p:sp>
        <p:nvSpPr>
          <p:cNvPr id="90122" name="Line 10"/>
          <p:cNvSpPr>
            <a:spLocks noChangeShapeType="1"/>
          </p:cNvSpPr>
          <p:nvPr/>
        </p:nvSpPr>
        <p:spPr bwMode="auto">
          <a:xfrm>
            <a:off x="4114800" y="990600"/>
            <a:ext cx="0" cy="314325"/>
          </a:xfrm>
          <a:prstGeom prst="line">
            <a:avLst/>
          </a:prstGeom>
          <a:noFill/>
          <a:ln w="9525">
            <a:solidFill>
              <a:schemeClr val="tx1"/>
            </a:solidFill>
            <a:round/>
            <a:headEnd/>
            <a:tailEnd/>
          </a:ln>
          <a:effectLst/>
        </p:spPr>
        <p:txBody>
          <a:bodyPr/>
          <a:lstStyle/>
          <a:p>
            <a:endParaRPr lang="th-TH"/>
          </a:p>
        </p:txBody>
      </p:sp>
      <p:sp>
        <p:nvSpPr>
          <p:cNvPr id="90123" name="Line 11"/>
          <p:cNvSpPr>
            <a:spLocks noChangeShapeType="1"/>
          </p:cNvSpPr>
          <p:nvPr/>
        </p:nvSpPr>
        <p:spPr bwMode="auto">
          <a:xfrm>
            <a:off x="3876675" y="990600"/>
            <a:ext cx="0" cy="314325"/>
          </a:xfrm>
          <a:prstGeom prst="line">
            <a:avLst/>
          </a:prstGeom>
          <a:noFill/>
          <a:ln w="9525">
            <a:solidFill>
              <a:schemeClr val="tx1"/>
            </a:solidFill>
            <a:round/>
            <a:headEnd/>
            <a:tailEnd/>
          </a:ln>
          <a:effectLst/>
        </p:spPr>
        <p:txBody>
          <a:bodyPr/>
          <a:lstStyle/>
          <a:p>
            <a:endParaRPr lang="th-TH"/>
          </a:p>
        </p:txBody>
      </p:sp>
      <p:sp>
        <p:nvSpPr>
          <p:cNvPr id="90124" name="Line 12"/>
          <p:cNvSpPr>
            <a:spLocks noChangeShapeType="1"/>
          </p:cNvSpPr>
          <p:nvPr/>
        </p:nvSpPr>
        <p:spPr bwMode="auto">
          <a:xfrm>
            <a:off x="2600325" y="990600"/>
            <a:ext cx="0" cy="314325"/>
          </a:xfrm>
          <a:prstGeom prst="line">
            <a:avLst/>
          </a:prstGeom>
          <a:noFill/>
          <a:ln w="9525">
            <a:solidFill>
              <a:schemeClr val="tx1"/>
            </a:solidFill>
            <a:round/>
            <a:headEnd/>
            <a:tailEnd/>
          </a:ln>
          <a:effectLst/>
        </p:spPr>
        <p:txBody>
          <a:bodyPr/>
          <a:lstStyle/>
          <a:p>
            <a:endParaRPr lang="th-TH"/>
          </a:p>
        </p:txBody>
      </p:sp>
      <p:sp>
        <p:nvSpPr>
          <p:cNvPr id="90125" name="Line 13"/>
          <p:cNvSpPr>
            <a:spLocks noChangeShapeType="1"/>
          </p:cNvSpPr>
          <p:nvPr/>
        </p:nvSpPr>
        <p:spPr bwMode="auto">
          <a:xfrm>
            <a:off x="2857500" y="990600"/>
            <a:ext cx="0" cy="314325"/>
          </a:xfrm>
          <a:prstGeom prst="line">
            <a:avLst/>
          </a:prstGeom>
          <a:noFill/>
          <a:ln w="9525">
            <a:solidFill>
              <a:schemeClr val="tx1"/>
            </a:solidFill>
            <a:round/>
            <a:headEnd/>
            <a:tailEnd/>
          </a:ln>
          <a:effectLst/>
        </p:spPr>
        <p:txBody>
          <a:bodyPr/>
          <a:lstStyle/>
          <a:p>
            <a:endParaRPr lang="th-TH"/>
          </a:p>
        </p:txBody>
      </p:sp>
      <p:sp>
        <p:nvSpPr>
          <p:cNvPr id="90126" name="Line 14"/>
          <p:cNvSpPr>
            <a:spLocks noChangeShapeType="1"/>
          </p:cNvSpPr>
          <p:nvPr/>
        </p:nvSpPr>
        <p:spPr bwMode="auto">
          <a:xfrm>
            <a:off x="3124200" y="981075"/>
            <a:ext cx="0" cy="314325"/>
          </a:xfrm>
          <a:prstGeom prst="line">
            <a:avLst/>
          </a:prstGeom>
          <a:noFill/>
          <a:ln w="9525">
            <a:solidFill>
              <a:schemeClr val="tx1"/>
            </a:solidFill>
            <a:round/>
            <a:headEnd/>
            <a:tailEnd/>
          </a:ln>
          <a:effectLst/>
        </p:spPr>
        <p:txBody>
          <a:bodyPr/>
          <a:lstStyle/>
          <a:p>
            <a:endParaRPr lang="th-TH"/>
          </a:p>
        </p:txBody>
      </p:sp>
      <p:sp>
        <p:nvSpPr>
          <p:cNvPr id="90127" name="Line 15"/>
          <p:cNvSpPr>
            <a:spLocks noChangeShapeType="1"/>
          </p:cNvSpPr>
          <p:nvPr/>
        </p:nvSpPr>
        <p:spPr bwMode="auto">
          <a:xfrm>
            <a:off x="3362325" y="990600"/>
            <a:ext cx="0" cy="314325"/>
          </a:xfrm>
          <a:prstGeom prst="line">
            <a:avLst/>
          </a:prstGeom>
          <a:noFill/>
          <a:ln w="9525">
            <a:solidFill>
              <a:schemeClr val="tx1"/>
            </a:solidFill>
            <a:round/>
            <a:headEnd/>
            <a:tailEnd/>
          </a:ln>
          <a:effectLst/>
        </p:spPr>
        <p:txBody>
          <a:bodyPr/>
          <a:lstStyle/>
          <a:p>
            <a:endParaRPr lang="th-TH"/>
          </a:p>
        </p:txBody>
      </p:sp>
      <p:sp>
        <p:nvSpPr>
          <p:cNvPr id="90128" name="Line 16"/>
          <p:cNvSpPr>
            <a:spLocks noChangeShapeType="1"/>
          </p:cNvSpPr>
          <p:nvPr/>
        </p:nvSpPr>
        <p:spPr bwMode="auto">
          <a:xfrm>
            <a:off x="2333625" y="990600"/>
            <a:ext cx="0" cy="314325"/>
          </a:xfrm>
          <a:prstGeom prst="line">
            <a:avLst/>
          </a:prstGeom>
          <a:noFill/>
          <a:ln w="9525">
            <a:solidFill>
              <a:schemeClr val="tx1"/>
            </a:solidFill>
            <a:round/>
            <a:headEnd/>
            <a:tailEnd/>
          </a:ln>
          <a:effectLst/>
        </p:spPr>
        <p:txBody>
          <a:bodyPr/>
          <a:lstStyle/>
          <a:p>
            <a:endParaRPr lang="th-TH"/>
          </a:p>
        </p:txBody>
      </p:sp>
      <p:sp>
        <p:nvSpPr>
          <p:cNvPr id="90129" name="Line 17"/>
          <p:cNvSpPr>
            <a:spLocks noChangeShapeType="1"/>
          </p:cNvSpPr>
          <p:nvPr/>
        </p:nvSpPr>
        <p:spPr bwMode="auto">
          <a:xfrm>
            <a:off x="4886325" y="981075"/>
            <a:ext cx="0" cy="314325"/>
          </a:xfrm>
          <a:prstGeom prst="line">
            <a:avLst/>
          </a:prstGeom>
          <a:noFill/>
          <a:ln w="9525">
            <a:solidFill>
              <a:schemeClr val="tx1"/>
            </a:solidFill>
            <a:round/>
            <a:headEnd/>
            <a:tailEnd/>
          </a:ln>
          <a:effectLst/>
        </p:spPr>
        <p:txBody>
          <a:bodyPr/>
          <a:lstStyle/>
          <a:p>
            <a:endParaRPr lang="th-TH"/>
          </a:p>
        </p:txBody>
      </p:sp>
      <p:sp>
        <p:nvSpPr>
          <p:cNvPr id="90130" name="Text Box 18"/>
          <p:cNvSpPr txBox="1">
            <a:spLocks noChangeArrowheads="1"/>
          </p:cNvSpPr>
          <p:nvPr/>
        </p:nvSpPr>
        <p:spPr bwMode="auto">
          <a:xfrm>
            <a:off x="636588" y="962025"/>
            <a:ext cx="479425" cy="5273675"/>
          </a:xfrm>
          <a:prstGeom prst="rect">
            <a:avLst/>
          </a:prstGeom>
          <a:noFill/>
          <a:ln w="9525">
            <a:noFill/>
            <a:miter lim="800000"/>
            <a:headEnd/>
            <a:tailEnd/>
          </a:ln>
          <a:effectLst/>
        </p:spPr>
        <p:txBody>
          <a:bodyPr wrap="none">
            <a:spAutoFit/>
          </a:bodyPr>
          <a:lstStyle/>
          <a:p>
            <a:r>
              <a:rPr lang="en-US">
                <a:cs typeface="Arial" pitchFamily="34" charset="0"/>
              </a:rPr>
              <a:t>(a)</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(b)</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(c)</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(d)</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(e)</a:t>
            </a:r>
            <a:endParaRPr lang="th-TH">
              <a:cs typeface="Arial" pitchFamily="34" charset="0"/>
            </a:endParaRPr>
          </a:p>
        </p:txBody>
      </p:sp>
      <p:sp>
        <p:nvSpPr>
          <p:cNvPr id="90131" name="Text Box 19"/>
          <p:cNvSpPr txBox="1">
            <a:spLocks noChangeArrowheads="1"/>
          </p:cNvSpPr>
          <p:nvPr/>
        </p:nvSpPr>
        <p:spPr bwMode="auto">
          <a:xfrm>
            <a:off x="6526213" y="933450"/>
            <a:ext cx="1965325" cy="5273675"/>
          </a:xfrm>
          <a:prstGeom prst="rect">
            <a:avLst/>
          </a:prstGeom>
          <a:noFill/>
          <a:ln w="9525">
            <a:noFill/>
            <a:miter lim="800000"/>
            <a:headEnd/>
            <a:tailEnd/>
          </a:ln>
          <a:effectLst/>
        </p:spPr>
        <p:txBody>
          <a:bodyPr wrap="none">
            <a:spAutoFit/>
          </a:bodyPr>
          <a:lstStyle/>
          <a:p>
            <a:r>
              <a:rPr lang="en-US">
                <a:cs typeface="Arial" pitchFamily="34" charset="0"/>
              </a:rPr>
              <a:t>Print </a:t>
            </a:r>
            <a:r>
              <a:rPr lang="en-US">
                <a:latin typeface="Arial"/>
                <a:cs typeface="Arial" pitchFamily="34" charset="0"/>
              </a:rPr>
              <a:t>“</a:t>
            </a:r>
            <a:r>
              <a:rPr lang="en-US">
                <a:cs typeface="Arial" pitchFamily="34" charset="0"/>
              </a:rPr>
              <a:t>b</a:t>
            </a:r>
            <a:r>
              <a:rPr lang="en-US">
                <a:latin typeface="Arial"/>
                <a:cs typeface="Arial" pitchFamily="34" charset="0"/>
              </a:rPr>
              <a:t>”</a:t>
            </a:r>
            <a:r>
              <a:rPr lang="en-US">
                <a:cs typeface="Arial" pitchFamily="34" charset="0"/>
              </a:rPr>
              <a:t>; move R</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Print </a:t>
            </a:r>
            <a:r>
              <a:rPr lang="en-US">
                <a:latin typeface="Arial"/>
                <a:cs typeface="Arial" pitchFamily="34" charset="0"/>
              </a:rPr>
              <a:t>“</a:t>
            </a:r>
            <a:r>
              <a:rPr lang="en-US">
                <a:cs typeface="Arial" pitchFamily="34" charset="0"/>
              </a:rPr>
              <a:t>b</a:t>
            </a:r>
            <a:r>
              <a:rPr lang="en-US">
                <a:latin typeface="Arial"/>
                <a:cs typeface="Arial" pitchFamily="34" charset="0"/>
              </a:rPr>
              <a:t>”</a:t>
            </a:r>
            <a:r>
              <a:rPr lang="en-US">
                <a:cs typeface="Arial" pitchFamily="34" charset="0"/>
              </a:rPr>
              <a:t>; move R</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Print </a:t>
            </a:r>
            <a:r>
              <a:rPr lang="en-US">
                <a:latin typeface="Arial"/>
                <a:cs typeface="Arial" pitchFamily="34" charset="0"/>
              </a:rPr>
              <a:t>“</a:t>
            </a:r>
            <a:r>
              <a:rPr lang="en-US">
                <a:cs typeface="Arial" pitchFamily="34" charset="0"/>
              </a:rPr>
              <a:t>b</a:t>
            </a:r>
            <a:r>
              <a:rPr lang="en-US">
                <a:latin typeface="Arial"/>
                <a:cs typeface="Arial" pitchFamily="34" charset="0"/>
              </a:rPr>
              <a:t>”</a:t>
            </a:r>
            <a:r>
              <a:rPr lang="en-US">
                <a:cs typeface="Arial" pitchFamily="34" charset="0"/>
              </a:rPr>
              <a:t>; move R</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Print </a:t>
            </a:r>
            <a:r>
              <a:rPr lang="en-US">
                <a:latin typeface="Arial"/>
                <a:cs typeface="Arial" pitchFamily="34" charset="0"/>
              </a:rPr>
              <a:t>“</a:t>
            </a:r>
            <a:r>
              <a:rPr lang="en-US">
                <a:cs typeface="Arial" pitchFamily="34" charset="0"/>
              </a:rPr>
              <a:t>b</a:t>
            </a:r>
            <a:r>
              <a:rPr lang="en-US">
                <a:latin typeface="Arial"/>
                <a:cs typeface="Arial" pitchFamily="34" charset="0"/>
              </a:rPr>
              <a:t>”</a:t>
            </a:r>
            <a:r>
              <a:rPr lang="en-US">
                <a:cs typeface="Arial" pitchFamily="34" charset="0"/>
              </a:rPr>
              <a:t>; move R</a:t>
            </a:r>
          </a:p>
          <a:p>
            <a:endParaRPr lang="en-US">
              <a:cs typeface="Arial" pitchFamily="34" charset="0"/>
            </a:endParaRPr>
          </a:p>
          <a:p>
            <a:endParaRPr lang="en-US">
              <a:cs typeface="Arial" pitchFamily="34" charset="0"/>
            </a:endParaRPr>
          </a:p>
          <a:p>
            <a:endParaRPr lang="en-US">
              <a:cs typeface="Arial" pitchFamily="34" charset="0"/>
            </a:endParaRPr>
          </a:p>
          <a:p>
            <a:r>
              <a:rPr lang="en-US">
                <a:cs typeface="Arial" pitchFamily="34" charset="0"/>
              </a:rPr>
              <a:t>Print </a:t>
            </a:r>
            <a:r>
              <a:rPr lang="en-US">
                <a:latin typeface="Arial"/>
                <a:cs typeface="Arial" pitchFamily="34" charset="0"/>
              </a:rPr>
              <a:t>“</a:t>
            </a:r>
            <a:r>
              <a:rPr lang="en-US">
                <a:cs typeface="Arial" pitchFamily="34" charset="0"/>
              </a:rPr>
              <a:t>b</a:t>
            </a:r>
            <a:r>
              <a:rPr lang="en-US">
                <a:latin typeface="Arial"/>
                <a:cs typeface="Arial" pitchFamily="34" charset="0"/>
              </a:rPr>
              <a:t>”</a:t>
            </a:r>
            <a:r>
              <a:rPr lang="en-US">
                <a:cs typeface="Arial" pitchFamily="34" charset="0"/>
              </a:rPr>
              <a:t>; halt</a:t>
            </a:r>
            <a:endParaRPr lang="th-TH">
              <a:cs typeface="Arial" pitchFamily="34" charset="0"/>
            </a:endParaRPr>
          </a:p>
        </p:txBody>
      </p:sp>
      <p:sp>
        <p:nvSpPr>
          <p:cNvPr id="90132" name="Line 20"/>
          <p:cNvSpPr>
            <a:spLocks noChangeShapeType="1"/>
          </p:cNvSpPr>
          <p:nvPr/>
        </p:nvSpPr>
        <p:spPr bwMode="auto">
          <a:xfrm flipV="1">
            <a:off x="1546225" y="2219325"/>
            <a:ext cx="4084638" cy="0"/>
          </a:xfrm>
          <a:prstGeom prst="line">
            <a:avLst/>
          </a:prstGeom>
          <a:noFill/>
          <a:ln w="9525">
            <a:solidFill>
              <a:schemeClr val="tx1"/>
            </a:solidFill>
            <a:round/>
            <a:headEnd/>
            <a:tailEnd/>
          </a:ln>
          <a:effectLst/>
        </p:spPr>
        <p:txBody>
          <a:bodyPr/>
          <a:lstStyle/>
          <a:p>
            <a:endParaRPr lang="th-TH"/>
          </a:p>
        </p:txBody>
      </p:sp>
      <p:sp>
        <p:nvSpPr>
          <p:cNvPr id="90133" name="Line 21"/>
          <p:cNvSpPr>
            <a:spLocks noChangeShapeType="1"/>
          </p:cNvSpPr>
          <p:nvPr/>
        </p:nvSpPr>
        <p:spPr bwMode="auto">
          <a:xfrm>
            <a:off x="1536700" y="2536825"/>
            <a:ext cx="4083050" cy="1588"/>
          </a:xfrm>
          <a:prstGeom prst="line">
            <a:avLst/>
          </a:prstGeom>
          <a:noFill/>
          <a:ln w="9525">
            <a:solidFill>
              <a:schemeClr val="tx1"/>
            </a:solidFill>
            <a:round/>
            <a:headEnd/>
            <a:tailEnd/>
          </a:ln>
          <a:effectLst/>
        </p:spPr>
        <p:txBody>
          <a:bodyPr/>
          <a:lstStyle/>
          <a:p>
            <a:endParaRPr lang="th-TH"/>
          </a:p>
        </p:txBody>
      </p:sp>
      <p:sp>
        <p:nvSpPr>
          <p:cNvPr id="90134" name="Line 22"/>
          <p:cNvSpPr>
            <a:spLocks noChangeShapeType="1"/>
          </p:cNvSpPr>
          <p:nvPr/>
        </p:nvSpPr>
        <p:spPr bwMode="auto">
          <a:xfrm>
            <a:off x="4365625" y="2222500"/>
            <a:ext cx="0" cy="314325"/>
          </a:xfrm>
          <a:prstGeom prst="line">
            <a:avLst/>
          </a:prstGeom>
          <a:noFill/>
          <a:ln w="9525">
            <a:solidFill>
              <a:schemeClr val="tx1"/>
            </a:solidFill>
            <a:round/>
            <a:headEnd/>
            <a:tailEnd/>
          </a:ln>
          <a:effectLst/>
        </p:spPr>
        <p:txBody>
          <a:bodyPr/>
          <a:lstStyle/>
          <a:p>
            <a:endParaRPr lang="th-TH"/>
          </a:p>
        </p:txBody>
      </p:sp>
      <p:sp>
        <p:nvSpPr>
          <p:cNvPr id="90135" name="Line 23"/>
          <p:cNvSpPr>
            <a:spLocks noChangeShapeType="1"/>
          </p:cNvSpPr>
          <p:nvPr/>
        </p:nvSpPr>
        <p:spPr bwMode="auto">
          <a:xfrm>
            <a:off x="4632325" y="2232025"/>
            <a:ext cx="0" cy="314325"/>
          </a:xfrm>
          <a:prstGeom prst="line">
            <a:avLst/>
          </a:prstGeom>
          <a:noFill/>
          <a:ln w="9525">
            <a:solidFill>
              <a:schemeClr val="tx1"/>
            </a:solidFill>
            <a:round/>
            <a:headEnd/>
            <a:tailEnd/>
          </a:ln>
          <a:effectLst/>
        </p:spPr>
        <p:txBody>
          <a:bodyPr/>
          <a:lstStyle/>
          <a:p>
            <a:endParaRPr lang="th-TH"/>
          </a:p>
        </p:txBody>
      </p:sp>
      <p:sp>
        <p:nvSpPr>
          <p:cNvPr id="90136" name="Text Box 24"/>
          <p:cNvSpPr txBox="1">
            <a:spLocks noChangeArrowheads="1"/>
          </p:cNvSpPr>
          <p:nvPr/>
        </p:nvSpPr>
        <p:spPr bwMode="auto">
          <a:xfrm>
            <a:off x="2320925" y="2170113"/>
            <a:ext cx="2597150" cy="396875"/>
          </a:xfrm>
          <a:prstGeom prst="rect">
            <a:avLst/>
          </a:prstGeom>
          <a:noFill/>
          <a:ln w="9525">
            <a:noFill/>
            <a:miter lim="800000"/>
            <a:headEnd/>
            <a:tailEnd/>
          </a:ln>
          <a:effectLst/>
        </p:spPr>
        <p:txBody>
          <a:bodyPr wrap="none">
            <a:spAutoFit/>
          </a:bodyPr>
          <a:lstStyle/>
          <a:p>
            <a:r>
              <a:rPr lang="en-US">
                <a:cs typeface="Arial" pitchFamily="34" charset="0"/>
              </a:rPr>
              <a:t>b  b  b  b  1  1  1  b  b  b</a:t>
            </a:r>
            <a:endParaRPr lang="th-TH">
              <a:cs typeface="Arial" pitchFamily="34" charset="0"/>
            </a:endParaRPr>
          </a:p>
        </p:txBody>
      </p:sp>
      <p:sp>
        <p:nvSpPr>
          <p:cNvPr id="90137" name="Text Box 25"/>
          <p:cNvSpPr txBox="1">
            <a:spLocks noChangeArrowheads="1"/>
          </p:cNvSpPr>
          <p:nvPr/>
        </p:nvSpPr>
        <p:spPr bwMode="auto">
          <a:xfrm>
            <a:off x="1701800" y="206375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38" name="Text Box 26"/>
          <p:cNvSpPr txBox="1">
            <a:spLocks noChangeArrowheads="1"/>
          </p:cNvSpPr>
          <p:nvPr/>
        </p:nvSpPr>
        <p:spPr bwMode="auto">
          <a:xfrm>
            <a:off x="5000625" y="207327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39" name="Line 27"/>
          <p:cNvSpPr>
            <a:spLocks noChangeShapeType="1"/>
          </p:cNvSpPr>
          <p:nvPr/>
        </p:nvSpPr>
        <p:spPr bwMode="auto">
          <a:xfrm>
            <a:off x="3622675" y="2222500"/>
            <a:ext cx="0" cy="314325"/>
          </a:xfrm>
          <a:prstGeom prst="line">
            <a:avLst/>
          </a:prstGeom>
          <a:noFill/>
          <a:ln w="9525">
            <a:solidFill>
              <a:schemeClr val="tx1"/>
            </a:solidFill>
            <a:round/>
            <a:headEnd/>
            <a:tailEnd/>
          </a:ln>
          <a:effectLst/>
        </p:spPr>
        <p:txBody>
          <a:bodyPr/>
          <a:lstStyle/>
          <a:p>
            <a:endParaRPr lang="th-TH"/>
          </a:p>
        </p:txBody>
      </p:sp>
      <p:sp>
        <p:nvSpPr>
          <p:cNvPr id="90140" name="Line 28"/>
          <p:cNvSpPr>
            <a:spLocks noChangeShapeType="1"/>
          </p:cNvSpPr>
          <p:nvPr/>
        </p:nvSpPr>
        <p:spPr bwMode="auto">
          <a:xfrm>
            <a:off x="4108450" y="2232025"/>
            <a:ext cx="0" cy="314325"/>
          </a:xfrm>
          <a:prstGeom prst="line">
            <a:avLst/>
          </a:prstGeom>
          <a:noFill/>
          <a:ln w="9525">
            <a:solidFill>
              <a:schemeClr val="tx1"/>
            </a:solidFill>
            <a:round/>
            <a:headEnd/>
            <a:tailEnd/>
          </a:ln>
          <a:effectLst/>
        </p:spPr>
        <p:txBody>
          <a:bodyPr/>
          <a:lstStyle/>
          <a:p>
            <a:endParaRPr lang="th-TH"/>
          </a:p>
        </p:txBody>
      </p:sp>
      <p:sp>
        <p:nvSpPr>
          <p:cNvPr id="90141" name="Line 29"/>
          <p:cNvSpPr>
            <a:spLocks noChangeShapeType="1"/>
          </p:cNvSpPr>
          <p:nvPr/>
        </p:nvSpPr>
        <p:spPr bwMode="auto">
          <a:xfrm>
            <a:off x="3870325" y="2232025"/>
            <a:ext cx="0" cy="314325"/>
          </a:xfrm>
          <a:prstGeom prst="line">
            <a:avLst/>
          </a:prstGeom>
          <a:noFill/>
          <a:ln w="9525">
            <a:solidFill>
              <a:schemeClr val="tx1"/>
            </a:solidFill>
            <a:round/>
            <a:headEnd/>
            <a:tailEnd/>
          </a:ln>
          <a:effectLst/>
        </p:spPr>
        <p:txBody>
          <a:bodyPr/>
          <a:lstStyle/>
          <a:p>
            <a:endParaRPr lang="th-TH"/>
          </a:p>
        </p:txBody>
      </p:sp>
      <p:sp>
        <p:nvSpPr>
          <p:cNvPr id="90142" name="Line 30"/>
          <p:cNvSpPr>
            <a:spLocks noChangeShapeType="1"/>
          </p:cNvSpPr>
          <p:nvPr/>
        </p:nvSpPr>
        <p:spPr bwMode="auto">
          <a:xfrm>
            <a:off x="2593975" y="2232025"/>
            <a:ext cx="0" cy="314325"/>
          </a:xfrm>
          <a:prstGeom prst="line">
            <a:avLst/>
          </a:prstGeom>
          <a:noFill/>
          <a:ln w="9525">
            <a:solidFill>
              <a:schemeClr val="tx1"/>
            </a:solidFill>
            <a:round/>
            <a:headEnd/>
            <a:tailEnd/>
          </a:ln>
          <a:effectLst/>
        </p:spPr>
        <p:txBody>
          <a:bodyPr/>
          <a:lstStyle/>
          <a:p>
            <a:endParaRPr lang="th-TH"/>
          </a:p>
        </p:txBody>
      </p:sp>
      <p:sp>
        <p:nvSpPr>
          <p:cNvPr id="90143" name="Line 31"/>
          <p:cNvSpPr>
            <a:spLocks noChangeShapeType="1"/>
          </p:cNvSpPr>
          <p:nvPr/>
        </p:nvSpPr>
        <p:spPr bwMode="auto">
          <a:xfrm>
            <a:off x="2851150" y="2232025"/>
            <a:ext cx="0" cy="314325"/>
          </a:xfrm>
          <a:prstGeom prst="line">
            <a:avLst/>
          </a:prstGeom>
          <a:noFill/>
          <a:ln w="9525">
            <a:solidFill>
              <a:schemeClr val="tx1"/>
            </a:solidFill>
            <a:round/>
            <a:headEnd/>
            <a:tailEnd/>
          </a:ln>
          <a:effectLst/>
        </p:spPr>
        <p:txBody>
          <a:bodyPr/>
          <a:lstStyle/>
          <a:p>
            <a:endParaRPr lang="th-TH"/>
          </a:p>
        </p:txBody>
      </p:sp>
      <p:sp>
        <p:nvSpPr>
          <p:cNvPr id="90144" name="Line 32"/>
          <p:cNvSpPr>
            <a:spLocks noChangeShapeType="1"/>
          </p:cNvSpPr>
          <p:nvPr/>
        </p:nvSpPr>
        <p:spPr bwMode="auto">
          <a:xfrm>
            <a:off x="3117850" y="2222500"/>
            <a:ext cx="0" cy="314325"/>
          </a:xfrm>
          <a:prstGeom prst="line">
            <a:avLst/>
          </a:prstGeom>
          <a:noFill/>
          <a:ln w="9525">
            <a:solidFill>
              <a:schemeClr val="tx1"/>
            </a:solidFill>
            <a:round/>
            <a:headEnd/>
            <a:tailEnd/>
          </a:ln>
          <a:effectLst/>
        </p:spPr>
        <p:txBody>
          <a:bodyPr/>
          <a:lstStyle/>
          <a:p>
            <a:endParaRPr lang="th-TH"/>
          </a:p>
        </p:txBody>
      </p:sp>
      <p:sp>
        <p:nvSpPr>
          <p:cNvPr id="90145" name="Line 33"/>
          <p:cNvSpPr>
            <a:spLocks noChangeShapeType="1"/>
          </p:cNvSpPr>
          <p:nvPr/>
        </p:nvSpPr>
        <p:spPr bwMode="auto">
          <a:xfrm>
            <a:off x="3355975" y="2232025"/>
            <a:ext cx="0" cy="314325"/>
          </a:xfrm>
          <a:prstGeom prst="line">
            <a:avLst/>
          </a:prstGeom>
          <a:noFill/>
          <a:ln w="9525">
            <a:solidFill>
              <a:schemeClr val="tx1"/>
            </a:solidFill>
            <a:round/>
            <a:headEnd/>
            <a:tailEnd/>
          </a:ln>
          <a:effectLst/>
        </p:spPr>
        <p:txBody>
          <a:bodyPr/>
          <a:lstStyle/>
          <a:p>
            <a:endParaRPr lang="th-TH"/>
          </a:p>
        </p:txBody>
      </p:sp>
      <p:sp>
        <p:nvSpPr>
          <p:cNvPr id="90146" name="Line 34"/>
          <p:cNvSpPr>
            <a:spLocks noChangeShapeType="1"/>
          </p:cNvSpPr>
          <p:nvPr/>
        </p:nvSpPr>
        <p:spPr bwMode="auto">
          <a:xfrm>
            <a:off x="2327275" y="2232025"/>
            <a:ext cx="0" cy="314325"/>
          </a:xfrm>
          <a:prstGeom prst="line">
            <a:avLst/>
          </a:prstGeom>
          <a:noFill/>
          <a:ln w="9525">
            <a:solidFill>
              <a:schemeClr val="tx1"/>
            </a:solidFill>
            <a:round/>
            <a:headEnd/>
            <a:tailEnd/>
          </a:ln>
          <a:effectLst/>
        </p:spPr>
        <p:txBody>
          <a:bodyPr/>
          <a:lstStyle/>
          <a:p>
            <a:endParaRPr lang="th-TH"/>
          </a:p>
        </p:txBody>
      </p:sp>
      <p:sp>
        <p:nvSpPr>
          <p:cNvPr id="90147" name="Line 35"/>
          <p:cNvSpPr>
            <a:spLocks noChangeShapeType="1"/>
          </p:cNvSpPr>
          <p:nvPr/>
        </p:nvSpPr>
        <p:spPr bwMode="auto">
          <a:xfrm>
            <a:off x="4879975" y="2222500"/>
            <a:ext cx="0" cy="314325"/>
          </a:xfrm>
          <a:prstGeom prst="line">
            <a:avLst/>
          </a:prstGeom>
          <a:noFill/>
          <a:ln w="9525">
            <a:solidFill>
              <a:schemeClr val="tx1"/>
            </a:solidFill>
            <a:round/>
            <a:headEnd/>
            <a:tailEnd/>
          </a:ln>
          <a:effectLst/>
        </p:spPr>
        <p:txBody>
          <a:bodyPr/>
          <a:lstStyle/>
          <a:p>
            <a:endParaRPr lang="th-TH"/>
          </a:p>
        </p:txBody>
      </p:sp>
      <p:sp>
        <p:nvSpPr>
          <p:cNvPr id="90148" name="Line 36"/>
          <p:cNvSpPr>
            <a:spLocks noChangeShapeType="1"/>
          </p:cNvSpPr>
          <p:nvPr/>
        </p:nvSpPr>
        <p:spPr bwMode="auto">
          <a:xfrm flipV="1">
            <a:off x="1531938" y="3459163"/>
            <a:ext cx="4084637" cy="0"/>
          </a:xfrm>
          <a:prstGeom prst="line">
            <a:avLst/>
          </a:prstGeom>
          <a:noFill/>
          <a:ln w="9525">
            <a:solidFill>
              <a:schemeClr val="tx1"/>
            </a:solidFill>
            <a:round/>
            <a:headEnd/>
            <a:tailEnd/>
          </a:ln>
          <a:effectLst/>
        </p:spPr>
        <p:txBody>
          <a:bodyPr/>
          <a:lstStyle/>
          <a:p>
            <a:endParaRPr lang="th-TH"/>
          </a:p>
        </p:txBody>
      </p:sp>
      <p:sp>
        <p:nvSpPr>
          <p:cNvPr id="90149" name="Line 37"/>
          <p:cNvSpPr>
            <a:spLocks noChangeShapeType="1"/>
          </p:cNvSpPr>
          <p:nvPr/>
        </p:nvSpPr>
        <p:spPr bwMode="auto">
          <a:xfrm>
            <a:off x="1522413" y="3776663"/>
            <a:ext cx="4083050" cy="4762"/>
          </a:xfrm>
          <a:prstGeom prst="line">
            <a:avLst/>
          </a:prstGeom>
          <a:noFill/>
          <a:ln w="9525">
            <a:solidFill>
              <a:schemeClr val="tx1"/>
            </a:solidFill>
            <a:round/>
            <a:headEnd/>
            <a:tailEnd/>
          </a:ln>
          <a:effectLst/>
        </p:spPr>
        <p:txBody>
          <a:bodyPr/>
          <a:lstStyle/>
          <a:p>
            <a:endParaRPr lang="th-TH"/>
          </a:p>
        </p:txBody>
      </p:sp>
      <p:sp>
        <p:nvSpPr>
          <p:cNvPr id="90150" name="Line 38"/>
          <p:cNvSpPr>
            <a:spLocks noChangeShapeType="1"/>
          </p:cNvSpPr>
          <p:nvPr/>
        </p:nvSpPr>
        <p:spPr bwMode="auto">
          <a:xfrm>
            <a:off x="4351338" y="3462338"/>
            <a:ext cx="0" cy="314325"/>
          </a:xfrm>
          <a:prstGeom prst="line">
            <a:avLst/>
          </a:prstGeom>
          <a:noFill/>
          <a:ln w="9525">
            <a:solidFill>
              <a:schemeClr val="tx1"/>
            </a:solidFill>
            <a:round/>
            <a:headEnd/>
            <a:tailEnd/>
          </a:ln>
          <a:effectLst/>
        </p:spPr>
        <p:txBody>
          <a:bodyPr/>
          <a:lstStyle/>
          <a:p>
            <a:endParaRPr lang="th-TH"/>
          </a:p>
        </p:txBody>
      </p:sp>
      <p:sp>
        <p:nvSpPr>
          <p:cNvPr id="90151" name="Line 39"/>
          <p:cNvSpPr>
            <a:spLocks noChangeShapeType="1"/>
          </p:cNvSpPr>
          <p:nvPr/>
        </p:nvSpPr>
        <p:spPr bwMode="auto">
          <a:xfrm>
            <a:off x="4618038" y="3471863"/>
            <a:ext cx="0" cy="314325"/>
          </a:xfrm>
          <a:prstGeom prst="line">
            <a:avLst/>
          </a:prstGeom>
          <a:noFill/>
          <a:ln w="9525">
            <a:solidFill>
              <a:schemeClr val="tx1"/>
            </a:solidFill>
            <a:round/>
            <a:headEnd/>
            <a:tailEnd/>
          </a:ln>
          <a:effectLst/>
        </p:spPr>
        <p:txBody>
          <a:bodyPr/>
          <a:lstStyle/>
          <a:p>
            <a:endParaRPr lang="th-TH"/>
          </a:p>
        </p:txBody>
      </p:sp>
      <p:sp>
        <p:nvSpPr>
          <p:cNvPr id="90152" name="Text Box 40"/>
          <p:cNvSpPr txBox="1">
            <a:spLocks noChangeArrowheads="1"/>
          </p:cNvSpPr>
          <p:nvPr/>
        </p:nvSpPr>
        <p:spPr bwMode="auto">
          <a:xfrm>
            <a:off x="2306638" y="3409950"/>
            <a:ext cx="2597150" cy="396875"/>
          </a:xfrm>
          <a:prstGeom prst="rect">
            <a:avLst/>
          </a:prstGeom>
          <a:noFill/>
          <a:ln w="9525">
            <a:noFill/>
            <a:miter lim="800000"/>
            <a:headEnd/>
            <a:tailEnd/>
          </a:ln>
          <a:effectLst/>
        </p:spPr>
        <p:txBody>
          <a:bodyPr wrap="none">
            <a:spAutoFit/>
          </a:bodyPr>
          <a:lstStyle/>
          <a:p>
            <a:r>
              <a:rPr lang="en-US">
                <a:cs typeface="Arial" pitchFamily="34" charset="0"/>
              </a:rPr>
              <a:t>b  b  b  b  b  1  1  b  b  b</a:t>
            </a:r>
            <a:endParaRPr lang="th-TH">
              <a:cs typeface="Arial" pitchFamily="34" charset="0"/>
            </a:endParaRPr>
          </a:p>
        </p:txBody>
      </p:sp>
      <p:sp>
        <p:nvSpPr>
          <p:cNvPr id="90153" name="Text Box 41"/>
          <p:cNvSpPr txBox="1">
            <a:spLocks noChangeArrowheads="1"/>
          </p:cNvSpPr>
          <p:nvPr/>
        </p:nvSpPr>
        <p:spPr bwMode="auto">
          <a:xfrm>
            <a:off x="1687513" y="33035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54" name="Text Box 42"/>
          <p:cNvSpPr txBox="1">
            <a:spLocks noChangeArrowheads="1"/>
          </p:cNvSpPr>
          <p:nvPr/>
        </p:nvSpPr>
        <p:spPr bwMode="auto">
          <a:xfrm>
            <a:off x="4986338" y="33131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55" name="Line 43"/>
          <p:cNvSpPr>
            <a:spLocks noChangeShapeType="1"/>
          </p:cNvSpPr>
          <p:nvPr/>
        </p:nvSpPr>
        <p:spPr bwMode="auto">
          <a:xfrm>
            <a:off x="3608388" y="3462338"/>
            <a:ext cx="0" cy="314325"/>
          </a:xfrm>
          <a:prstGeom prst="line">
            <a:avLst/>
          </a:prstGeom>
          <a:noFill/>
          <a:ln w="9525">
            <a:solidFill>
              <a:schemeClr val="tx1"/>
            </a:solidFill>
            <a:round/>
            <a:headEnd/>
            <a:tailEnd/>
          </a:ln>
          <a:effectLst/>
        </p:spPr>
        <p:txBody>
          <a:bodyPr/>
          <a:lstStyle/>
          <a:p>
            <a:endParaRPr lang="th-TH"/>
          </a:p>
        </p:txBody>
      </p:sp>
      <p:sp>
        <p:nvSpPr>
          <p:cNvPr id="90156" name="Line 44"/>
          <p:cNvSpPr>
            <a:spLocks noChangeShapeType="1"/>
          </p:cNvSpPr>
          <p:nvPr/>
        </p:nvSpPr>
        <p:spPr bwMode="auto">
          <a:xfrm>
            <a:off x="4094163" y="3471863"/>
            <a:ext cx="0" cy="314325"/>
          </a:xfrm>
          <a:prstGeom prst="line">
            <a:avLst/>
          </a:prstGeom>
          <a:noFill/>
          <a:ln w="9525">
            <a:solidFill>
              <a:schemeClr val="tx1"/>
            </a:solidFill>
            <a:round/>
            <a:headEnd/>
            <a:tailEnd/>
          </a:ln>
          <a:effectLst/>
        </p:spPr>
        <p:txBody>
          <a:bodyPr/>
          <a:lstStyle/>
          <a:p>
            <a:endParaRPr lang="th-TH"/>
          </a:p>
        </p:txBody>
      </p:sp>
      <p:sp>
        <p:nvSpPr>
          <p:cNvPr id="90157" name="Line 45"/>
          <p:cNvSpPr>
            <a:spLocks noChangeShapeType="1"/>
          </p:cNvSpPr>
          <p:nvPr/>
        </p:nvSpPr>
        <p:spPr bwMode="auto">
          <a:xfrm>
            <a:off x="3856038" y="3471863"/>
            <a:ext cx="0" cy="314325"/>
          </a:xfrm>
          <a:prstGeom prst="line">
            <a:avLst/>
          </a:prstGeom>
          <a:noFill/>
          <a:ln w="9525">
            <a:solidFill>
              <a:schemeClr val="tx1"/>
            </a:solidFill>
            <a:round/>
            <a:headEnd/>
            <a:tailEnd/>
          </a:ln>
          <a:effectLst/>
        </p:spPr>
        <p:txBody>
          <a:bodyPr/>
          <a:lstStyle/>
          <a:p>
            <a:endParaRPr lang="th-TH"/>
          </a:p>
        </p:txBody>
      </p:sp>
      <p:sp>
        <p:nvSpPr>
          <p:cNvPr id="90158" name="Line 46"/>
          <p:cNvSpPr>
            <a:spLocks noChangeShapeType="1"/>
          </p:cNvSpPr>
          <p:nvPr/>
        </p:nvSpPr>
        <p:spPr bwMode="auto">
          <a:xfrm>
            <a:off x="2579688" y="3471863"/>
            <a:ext cx="0" cy="314325"/>
          </a:xfrm>
          <a:prstGeom prst="line">
            <a:avLst/>
          </a:prstGeom>
          <a:noFill/>
          <a:ln w="9525">
            <a:solidFill>
              <a:schemeClr val="tx1"/>
            </a:solidFill>
            <a:round/>
            <a:headEnd/>
            <a:tailEnd/>
          </a:ln>
          <a:effectLst/>
        </p:spPr>
        <p:txBody>
          <a:bodyPr/>
          <a:lstStyle/>
          <a:p>
            <a:endParaRPr lang="th-TH"/>
          </a:p>
        </p:txBody>
      </p:sp>
      <p:sp>
        <p:nvSpPr>
          <p:cNvPr id="90159" name="Line 47"/>
          <p:cNvSpPr>
            <a:spLocks noChangeShapeType="1"/>
          </p:cNvSpPr>
          <p:nvPr/>
        </p:nvSpPr>
        <p:spPr bwMode="auto">
          <a:xfrm>
            <a:off x="2836863" y="3471863"/>
            <a:ext cx="0" cy="314325"/>
          </a:xfrm>
          <a:prstGeom prst="line">
            <a:avLst/>
          </a:prstGeom>
          <a:noFill/>
          <a:ln w="9525">
            <a:solidFill>
              <a:schemeClr val="tx1"/>
            </a:solidFill>
            <a:round/>
            <a:headEnd/>
            <a:tailEnd/>
          </a:ln>
          <a:effectLst/>
        </p:spPr>
        <p:txBody>
          <a:bodyPr/>
          <a:lstStyle/>
          <a:p>
            <a:endParaRPr lang="th-TH"/>
          </a:p>
        </p:txBody>
      </p:sp>
      <p:sp>
        <p:nvSpPr>
          <p:cNvPr id="90160" name="Line 48"/>
          <p:cNvSpPr>
            <a:spLocks noChangeShapeType="1"/>
          </p:cNvSpPr>
          <p:nvPr/>
        </p:nvSpPr>
        <p:spPr bwMode="auto">
          <a:xfrm>
            <a:off x="3103563" y="3462338"/>
            <a:ext cx="0" cy="314325"/>
          </a:xfrm>
          <a:prstGeom prst="line">
            <a:avLst/>
          </a:prstGeom>
          <a:noFill/>
          <a:ln w="9525">
            <a:solidFill>
              <a:schemeClr val="tx1"/>
            </a:solidFill>
            <a:round/>
            <a:headEnd/>
            <a:tailEnd/>
          </a:ln>
          <a:effectLst/>
        </p:spPr>
        <p:txBody>
          <a:bodyPr/>
          <a:lstStyle/>
          <a:p>
            <a:endParaRPr lang="th-TH"/>
          </a:p>
        </p:txBody>
      </p:sp>
      <p:sp>
        <p:nvSpPr>
          <p:cNvPr id="90161" name="Line 49"/>
          <p:cNvSpPr>
            <a:spLocks noChangeShapeType="1"/>
          </p:cNvSpPr>
          <p:nvPr/>
        </p:nvSpPr>
        <p:spPr bwMode="auto">
          <a:xfrm>
            <a:off x="3341688" y="3471863"/>
            <a:ext cx="0" cy="314325"/>
          </a:xfrm>
          <a:prstGeom prst="line">
            <a:avLst/>
          </a:prstGeom>
          <a:noFill/>
          <a:ln w="9525">
            <a:solidFill>
              <a:schemeClr val="tx1"/>
            </a:solidFill>
            <a:round/>
            <a:headEnd/>
            <a:tailEnd/>
          </a:ln>
          <a:effectLst/>
        </p:spPr>
        <p:txBody>
          <a:bodyPr/>
          <a:lstStyle/>
          <a:p>
            <a:endParaRPr lang="th-TH"/>
          </a:p>
        </p:txBody>
      </p:sp>
      <p:sp>
        <p:nvSpPr>
          <p:cNvPr id="90162" name="Line 50"/>
          <p:cNvSpPr>
            <a:spLocks noChangeShapeType="1"/>
          </p:cNvSpPr>
          <p:nvPr/>
        </p:nvSpPr>
        <p:spPr bwMode="auto">
          <a:xfrm>
            <a:off x="2312988" y="3471863"/>
            <a:ext cx="0" cy="314325"/>
          </a:xfrm>
          <a:prstGeom prst="line">
            <a:avLst/>
          </a:prstGeom>
          <a:noFill/>
          <a:ln w="9525">
            <a:solidFill>
              <a:schemeClr val="tx1"/>
            </a:solidFill>
            <a:round/>
            <a:headEnd/>
            <a:tailEnd/>
          </a:ln>
          <a:effectLst/>
        </p:spPr>
        <p:txBody>
          <a:bodyPr/>
          <a:lstStyle/>
          <a:p>
            <a:endParaRPr lang="th-TH"/>
          </a:p>
        </p:txBody>
      </p:sp>
      <p:sp>
        <p:nvSpPr>
          <p:cNvPr id="90163" name="Line 51"/>
          <p:cNvSpPr>
            <a:spLocks noChangeShapeType="1"/>
          </p:cNvSpPr>
          <p:nvPr/>
        </p:nvSpPr>
        <p:spPr bwMode="auto">
          <a:xfrm>
            <a:off x="4865688" y="3462338"/>
            <a:ext cx="0" cy="314325"/>
          </a:xfrm>
          <a:prstGeom prst="line">
            <a:avLst/>
          </a:prstGeom>
          <a:noFill/>
          <a:ln w="9525">
            <a:solidFill>
              <a:schemeClr val="tx1"/>
            </a:solidFill>
            <a:round/>
            <a:headEnd/>
            <a:tailEnd/>
          </a:ln>
          <a:effectLst/>
        </p:spPr>
        <p:txBody>
          <a:bodyPr/>
          <a:lstStyle/>
          <a:p>
            <a:endParaRPr lang="th-TH"/>
          </a:p>
        </p:txBody>
      </p:sp>
      <p:sp>
        <p:nvSpPr>
          <p:cNvPr id="90164" name="Line 52"/>
          <p:cNvSpPr>
            <a:spLocks noChangeShapeType="1"/>
          </p:cNvSpPr>
          <p:nvPr/>
        </p:nvSpPr>
        <p:spPr bwMode="auto">
          <a:xfrm flipV="1">
            <a:off x="1557338" y="4678363"/>
            <a:ext cx="4084637" cy="0"/>
          </a:xfrm>
          <a:prstGeom prst="line">
            <a:avLst/>
          </a:prstGeom>
          <a:noFill/>
          <a:ln w="9525">
            <a:solidFill>
              <a:schemeClr val="tx1"/>
            </a:solidFill>
            <a:round/>
            <a:headEnd/>
            <a:tailEnd/>
          </a:ln>
          <a:effectLst/>
        </p:spPr>
        <p:txBody>
          <a:bodyPr/>
          <a:lstStyle/>
          <a:p>
            <a:endParaRPr lang="th-TH"/>
          </a:p>
        </p:txBody>
      </p:sp>
      <p:sp>
        <p:nvSpPr>
          <p:cNvPr id="90165" name="Line 53"/>
          <p:cNvSpPr>
            <a:spLocks noChangeShapeType="1"/>
          </p:cNvSpPr>
          <p:nvPr/>
        </p:nvSpPr>
        <p:spPr bwMode="auto">
          <a:xfrm>
            <a:off x="1547813" y="4995863"/>
            <a:ext cx="4083050" cy="4762"/>
          </a:xfrm>
          <a:prstGeom prst="line">
            <a:avLst/>
          </a:prstGeom>
          <a:noFill/>
          <a:ln w="9525">
            <a:solidFill>
              <a:schemeClr val="tx1"/>
            </a:solidFill>
            <a:round/>
            <a:headEnd/>
            <a:tailEnd/>
          </a:ln>
          <a:effectLst/>
        </p:spPr>
        <p:txBody>
          <a:bodyPr/>
          <a:lstStyle/>
          <a:p>
            <a:endParaRPr lang="th-TH"/>
          </a:p>
        </p:txBody>
      </p:sp>
      <p:sp>
        <p:nvSpPr>
          <p:cNvPr id="90166" name="Line 54"/>
          <p:cNvSpPr>
            <a:spLocks noChangeShapeType="1"/>
          </p:cNvSpPr>
          <p:nvPr/>
        </p:nvSpPr>
        <p:spPr bwMode="auto">
          <a:xfrm>
            <a:off x="4376738" y="4681538"/>
            <a:ext cx="0" cy="314325"/>
          </a:xfrm>
          <a:prstGeom prst="line">
            <a:avLst/>
          </a:prstGeom>
          <a:noFill/>
          <a:ln w="9525">
            <a:solidFill>
              <a:schemeClr val="tx1"/>
            </a:solidFill>
            <a:round/>
            <a:headEnd/>
            <a:tailEnd/>
          </a:ln>
          <a:effectLst/>
        </p:spPr>
        <p:txBody>
          <a:bodyPr/>
          <a:lstStyle/>
          <a:p>
            <a:endParaRPr lang="th-TH"/>
          </a:p>
        </p:txBody>
      </p:sp>
      <p:sp>
        <p:nvSpPr>
          <p:cNvPr id="90167" name="Line 55"/>
          <p:cNvSpPr>
            <a:spLocks noChangeShapeType="1"/>
          </p:cNvSpPr>
          <p:nvPr/>
        </p:nvSpPr>
        <p:spPr bwMode="auto">
          <a:xfrm>
            <a:off x="4643438" y="4691063"/>
            <a:ext cx="0" cy="314325"/>
          </a:xfrm>
          <a:prstGeom prst="line">
            <a:avLst/>
          </a:prstGeom>
          <a:noFill/>
          <a:ln w="9525">
            <a:solidFill>
              <a:schemeClr val="tx1"/>
            </a:solidFill>
            <a:round/>
            <a:headEnd/>
            <a:tailEnd/>
          </a:ln>
          <a:effectLst/>
        </p:spPr>
        <p:txBody>
          <a:bodyPr/>
          <a:lstStyle/>
          <a:p>
            <a:endParaRPr lang="th-TH"/>
          </a:p>
        </p:txBody>
      </p:sp>
      <p:sp>
        <p:nvSpPr>
          <p:cNvPr id="90168" name="Text Box 56"/>
          <p:cNvSpPr txBox="1">
            <a:spLocks noChangeArrowheads="1"/>
          </p:cNvSpPr>
          <p:nvPr/>
        </p:nvSpPr>
        <p:spPr bwMode="auto">
          <a:xfrm>
            <a:off x="2332038" y="4629150"/>
            <a:ext cx="2597150" cy="396875"/>
          </a:xfrm>
          <a:prstGeom prst="rect">
            <a:avLst/>
          </a:prstGeom>
          <a:noFill/>
          <a:ln w="9525">
            <a:noFill/>
            <a:miter lim="800000"/>
            <a:headEnd/>
            <a:tailEnd/>
          </a:ln>
          <a:effectLst/>
        </p:spPr>
        <p:txBody>
          <a:bodyPr wrap="none">
            <a:spAutoFit/>
          </a:bodyPr>
          <a:lstStyle/>
          <a:p>
            <a:r>
              <a:rPr lang="en-US">
                <a:cs typeface="Arial" pitchFamily="34" charset="0"/>
              </a:rPr>
              <a:t>b  b  b  b  b  b  1  b  b  b</a:t>
            </a:r>
            <a:endParaRPr lang="th-TH">
              <a:cs typeface="Arial" pitchFamily="34" charset="0"/>
            </a:endParaRPr>
          </a:p>
        </p:txBody>
      </p:sp>
      <p:sp>
        <p:nvSpPr>
          <p:cNvPr id="90169" name="Text Box 57"/>
          <p:cNvSpPr txBox="1">
            <a:spLocks noChangeArrowheads="1"/>
          </p:cNvSpPr>
          <p:nvPr/>
        </p:nvSpPr>
        <p:spPr bwMode="auto">
          <a:xfrm>
            <a:off x="1712913" y="45227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70" name="Text Box 58"/>
          <p:cNvSpPr txBox="1">
            <a:spLocks noChangeArrowheads="1"/>
          </p:cNvSpPr>
          <p:nvPr/>
        </p:nvSpPr>
        <p:spPr bwMode="auto">
          <a:xfrm>
            <a:off x="5011738" y="45323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71" name="Line 59"/>
          <p:cNvSpPr>
            <a:spLocks noChangeShapeType="1"/>
          </p:cNvSpPr>
          <p:nvPr/>
        </p:nvSpPr>
        <p:spPr bwMode="auto">
          <a:xfrm>
            <a:off x="3633788" y="4681538"/>
            <a:ext cx="0" cy="314325"/>
          </a:xfrm>
          <a:prstGeom prst="line">
            <a:avLst/>
          </a:prstGeom>
          <a:noFill/>
          <a:ln w="9525">
            <a:solidFill>
              <a:schemeClr val="tx1"/>
            </a:solidFill>
            <a:round/>
            <a:headEnd/>
            <a:tailEnd/>
          </a:ln>
          <a:effectLst/>
        </p:spPr>
        <p:txBody>
          <a:bodyPr/>
          <a:lstStyle/>
          <a:p>
            <a:endParaRPr lang="th-TH"/>
          </a:p>
        </p:txBody>
      </p:sp>
      <p:sp>
        <p:nvSpPr>
          <p:cNvPr id="90172" name="Line 60"/>
          <p:cNvSpPr>
            <a:spLocks noChangeShapeType="1"/>
          </p:cNvSpPr>
          <p:nvPr/>
        </p:nvSpPr>
        <p:spPr bwMode="auto">
          <a:xfrm>
            <a:off x="4119563" y="4691063"/>
            <a:ext cx="0" cy="314325"/>
          </a:xfrm>
          <a:prstGeom prst="line">
            <a:avLst/>
          </a:prstGeom>
          <a:noFill/>
          <a:ln w="9525">
            <a:solidFill>
              <a:schemeClr val="tx1"/>
            </a:solidFill>
            <a:round/>
            <a:headEnd/>
            <a:tailEnd/>
          </a:ln>
          <a:effectLst/>
        </p:spPr>
        <p:txBody>
          <a:bodyPr/>
          <a:lstStyle/>
          <a:p>
            <a:endParaRPr lang="th-TH"/>
          </a:p>
        </p:txBody>
      </p:sp>
      <p:sp>
        <p:nvSpPr>
          <p:cNvPr id="90173" name="Line 61"/>
          <p:cNvSpPr>
            <a:spLocks noChangeShapeType="1"/>
          </p:cNvSpPr>
          <p:nvPr/>
        </p:nvSpPr>
        <p:spPr bwMode="auto">
          <a:xfrm>
            <a:off x="3881438" y="4691063"/>
            <a:ext cx="0" cy="314325"/>
          </a:xfrm>
          <a:prstGeom prst="line">
            <a:avLst/>
          </a:prstGeom>
          <a:noFill/>
          <a:ln w="9525">
            <a:solidFill>
              <a:schemeClr val="tx1"/>
            </a:solidFill>
            <a:round/>
            <a:headEnd/>
            <a:tailEnd/>
          </a:ln>
          <a:effectLst/>
        </p:spPr>
        <p:txBody>
          <a:bodyPr/>
          <a:lstStyle/>
          <a:p>
            <a:endParaRPr lang="th-TH"/>
          </a:p>
        </p:txBody>
      </p:sp>
      <p:sp>
        <p:nvSpPr>
          <p:cNvPr id="90174" name="Line 62"/>
          <p:cNvSpPr>
            <a:spLocks noChangeShapeType="1"/>
          </p:cNvSpPr>
          <p:nvPr/>
        </p:nvSpPr>
        <p:spPr bwMode="auto">
          <a:xfrm>
            <a:off x="2605088" y="4691063"/>
            <a:ext cx="0" cy="314325"/>
          </a:xfrm>
          <a:prstGeom prst="line">
            <a:avLst/>
          </a:prstGeom>
          <a:noFill/>
          <a:ln w="9525">
            <a:solidFill>
              <a:schemeClr val="tx1"/>
            </a:solidFill>
            <a:round/>
            <a:headEnd/>
            <a:tailEnd/>
          </a:ln>
          <a:effectLst/>
        </p:spPr>
        <p:txBody>
          <a:bodyPr/>
          <a:lstStyle/>
          <a:p>
            <a:endParaRPr lang="th-TH"/>
          </a:p>
        </p:txBody>
      </p:sp>
      <p:sp>
        <p:nvSpPr>
          <p:cNvPr id="90175" name="Line 63"/>
          <p:cNvSpPr>
            <a:spLocks noChangeShapeType="1"/>
          </p:cNvSpPr>
          <p:nvPr/>
        </p:nvSpPr>
        <p:spPr bwMode="auto">
          <a:xfrm>
            <a:off x="2862263" y="4691063"/>
            <a:ext cx="0" cy="314325"/>
          </a:xfrm>
          <a:prstGeom prst="line">
            <a:avLst/>
          </a:prstGeom>
          <a:noFill/>
          <a:ln w="9525">
            <a:solidFill>
              <a:schemeClr val="tx1"/>
            </a:solidFill>
            <a:round/>
            <a:headEnd/>
            <a:tailEnd/>
          </a:ln>
          <a:effectLst/>
        </p:spPr>
        <p:txBody>
          <a:bodyPr/>
          <a:lstStyle/>
          <a:p>
            <a:endParaRPr lang="th-TH"/>
          </a:p>
        </p:txBody>
      </p:sp>
      <p:sp>
        <p:nvSpPr>
          <p:cNvPr id="90176" name="Line 64"/>
          <p:cNvSpPr>
            <a:spLocks noChangeShapeType="1"/>
          </p:cNvSpPr>
          <p:nvPr/>
        </p:nvSpPr>
        <p:spPr bwMode="auto">
          <a:xfrm>
            <a:off x="3128963" y="4681538"/>
            <a:ext cx="0" cy="314325"/>
          </a:xfrm>
          <a:prstGeom prst="line">
            <a:avLst/>
          </a:prstGeom>
          <a:noFill/>
          <a:ln w="9525">
            <a:solidFill>
              <a:schemeClr val="tx1"/>
            </a:solidFill>
            <a:round/>
            <a:headEnd/>
            <a:tailEnd/>
          </a:ln>
          <a:effectLst/>
        </p:spPr>
        <p:txBody>
          <a:bodyPr/>
          <a:lstStyle/>
          <a:p>
            <a:endParaRPr lang="th-TH"/>
          </a:p>
        </p:txBody>
      </p:sp>
      <p:sp>
        <p:nvSpPr>
          <p:cNvPr id="90177" name="Line 65"/>
          <p:cNvSpPr>
            <a:spLocks noChangeShapeType="1"/>
          </p:cNvSpPr>
          <p:nvPr/>
        </p:nvSpPr>
        <p:spPr bwMode="auto">
          <a:xfrm>
            <a:off x="3367088" y="4691063"/>
            <a:ext cx="0" cy="314325"/>
          </a:xfrm>
          <a:prstGeom prst="line">
            <a:avLst/>
          </a:prstGeom>
          <a:noFill/>
          <a:ln w="9525">
            <a:solidFill>
              <a:schemeClr val="tx1"/>
            </a:solidFill>
            <a:round/>
            <a:headEnd/>
            <a:tailEnd/>
          </a:ln>
          <a:effectLst/>
        </p:spPr>
        <p:txBody>
          <a:bodyPr/>
          <a:lstStyle/>
          <a:p>
            <a:endParaRPr lang="th-TH"/>
          </a:p>
        </p:txBody>
      </p:sp>
      <p:sp>
        <p:nvSpPr>
          <p:cNvPr id="90178" name="Line 66"/>
          <p:cNvSpPr>
            <a:spLocks noChangeShapeType="1"/>
          </p:cNvSpPr>
          <p:nvPr/>
        </p:nvSpPr>
        <p:spPr bwMode="auto">
          <a:xfrm>
            <a:off x="2338388" y="4691063"/>
            <a:ext cx="0" cy="314325"/>
          </a:xfrm>
          <a:prstGeom prst="line">
            <a:avLst/>
          </a:prstGeom>
          <a:noFill/>
          <a:ln w="9525">
            <a:solidFill>
              <a:schemeClr val="tx1"/>
            </a:solidFill>
            <a:round/>
            <a:headEnd/>
            <a:tailEnd/>
          </a:ln>
          <a:effectLst/>
        </p:spPr>
        <p:txBody>
          <a:bodyPr/>
          <a:lstStyle/>
          <a:p>
            <a:endParaRPr lang="th-TH"/>
          </a:p>
        </p:txBody>
      </p:sp>
      <p:sp>
        <p:nvSpPr>
          <p:cNvPr id="90179" name="Line 67"/>
          <p:cNvSpPr>
            <a:spLocks noChangeShapeType="1"/>
          </p:cNvSpPr>
          <p:nvPr/>
        </p:nvSpPr>
        <p:spPr bwMode="auto">
          <a:xfrm>
            <a:off x="4891088" y="4681538"/>
            <a:ext cx="0" cy="314325"/>
          </a:xfrm>
          <a:prstGeom prst="line">
            <a:avLst/>
          </a:prstGeom>
          <a:noFill/>
          <a:ln w="9525">
            <a:solidFill>
              <a:schemeClr val="tx1"/>
            </a:solidFill>
            <a:round/>
            <a:headEnd/>
            <a:tailEnd/>
          </a:ln>
          <a:effectLst/>
        </p:spPr>
        <p:txBody>
          <a:bodyPr/>
          <a:lstStyle/>
          <a:p>
            <a:endParaRPr lang="th-TH"/>
          </a:p>
        </p:txBody>
      </p:sp>
      <p:sp>
        <p:nvSpPr>
          <p:cNvPr id="90180" name="Line 68"/>
          <p:cNvSpPr>
            <a:spLocks noChangeShapeType="1"/>
          </p:cNvSpPr>
          <p:nvPr/>
        </p:nvSpPr>
        <p:spPr bwMode="auto">
          <a:xfrm flipV="1">
            <a:off x="1544638" y="5884863"/>
            <a:ext cx="4084637" cy="0"/>
          </a:xfrm>
          <a:prstGeom prst="line">
            <a:avLst/>
          </a:prstGeom>
          <a:noFill/>
          <a:ln w="9525">
            <a:solidFill>
              <a:schemeClr val="tx1"/>
            </a:solidFill>
            <a:round/>
            <a:headEnd/>
            <a:tailEnd/>
          </a:ln>
          <a:effectLst/>
        </p:spPr>
        <p:txBody>
          <a:bodyPr/>
          <a:lstStyle/>
          <a:p>
            <a:endParaRPr lang="th-TH"/>
          </a:p>
        </p:txBody>
      </p:sp>
      <p:sp>
        <p:nvSpPr>
          <p:cNvPr id="90181" name="Line 69"/>
          <p:cNvSpPr>
            <a:spLocks noChangeShapeType="1"/>
          </p:cNvSpPr>
          <p:nvPr/>
        </p:nvSpPr>
        <p:spPr bwMode="auto">
          <a:xfrm>
            <a:off x="1535113" y="6202363"/>
            <a:ext cx="4083050" cy="1587"/>
          </a:xfrm>
          <a:prstGeom prst="line">
            <a:avLst/>
          </a:prstGeom>
          <a:noFill/>
          <a:ln w="9525">
            <a:solidFill>
              <a:schemeClr val="tx1"/>
            </a:solidFill>
            <a:round/>
            <a:headEnd/>
            <a:tailEnd/>
          </a:ln>
          <a:effectLst/>
        </p:spPr>
        <p:txBody>
          <a:bodyPr/>
          <a:lstStyle/>
          <a:p>
            <a:endParaRPr lang="th-TH"/>
          </a:p>
        </p:txBody>
      </p:sp>
      <p:sp>
        <p:nvSpPr>
          <p:cNvPr id="90182" name="Line 70"/>
          <p:cNvSpPr>
            <a:spLocks noChangeShapeType="1"/>
          </p:cNvSpPr>
          <p:nvPr/>
        </p:nvSpPr>
        <p:spPr bwMode="auto">
          <a:xfrm>
            <a:off x="4364038" y="5888038"/>
            <a:ext cx="0" cy="314325"/>
          </a:xfrm>
          <a:prstGeom prst="line">
            <a:avLst/>
          </a:prstGeom>
          <a:noFill/>
          <a:ln w="9525">
            <a:solidFill>
              <a:schemeClr val="tx1"/>
            </a:solidFill>
            <a:round/>
            <a:headEnd/>
            <a:tailEnd/>
          </a:ln>
          <a:effectLst/>
        </p:spPr>
        <p:txBody>
          <a:bodyPr/>
          <a:lstStyle/>
          <a:p>
            <a:endParaRPr lang="th-TH"/>
          </a:p>
        </p:txBody>
      </p:sp>
      <p:sp>
        <p:nvSpPr>
          <p:cNvPr id="90183" name="Line 71"/>
          <p:cNvSpPr>
            <a:spLocks noChangeShapeType="1"/>
          </p:cNvSpPr>
          <p:nvPr/>
        </p:nvSpPr>
        <p:spPr bwMode="auto">
          <a:xfrm>
            <a:off x="4630738" y="5897563"/>
            <a:ext cx="0" cy="314325"/>
          </a:xfrm>
          <a:prstGeom prst="line">
            <a:avLst/>
          </a:prstGeom>
          <a:noFill/>
          <a:ln w="9525">
            <a:solidFill>
              <a:schemeClr val="tx1"/>
            </a:solidFill>
            <a:round/>
            <a:headEnd/>
            <a:tailEnd/>
          </a:ln>
          <a:effectLst/>
        </p:spPr>
        <p:txBody>
          <a:bodyPr/>
          <a:lstStyle/>
          <a:p>
            <a:endParaRPr lang="th-TH"/>
          </a:p>
        </p:txBody>
      </p:sp>
      <p:sp>
        <p:nvSpPr>
          <p:cNvPr id="90184" name="Text Box 72"/>
          <p:cNvSpPr txBox="1">
            <a:spLocks noChangeArrowheads="1"/>
          </p:cNvSpPr>
          <p:nvPr/>
        </p:nvSpPr>
        <p:spPr bwMode="auto">
          <a:xfrm>
            <a:off x="2319338" y="5835650"/>
            <a:ext cx="2597150" cy="396875"/>
          </a:xfrm>
          <a:prstGeom prst="rect">
            <a:avLst/>
          </a:prstGeom>
          <a:noFill/>
          <a:ln w="9525">
            <a:noFill/>
            <a:miter lim="800000"/>
            <a:headEnd/>
            <a:tailEnd/>
          </a:ln>
          <a:effectLst/>
        </p:spPr>
        <p:txBody>
          <a:bodyPr wrap="none">
            <a:spAutoFit/>
          </a:bodyPr>
          <a:lstStyle/>
          <a:p>
            <a:r>
              <a:rPr lang="en-US">
                <a:cs typeface="Arial" pitchFamily="34" charset="0"/>
              </a:rPr>
              <a:t>b  b  b  b  b  b  b  b  b  b</a:t>
            </a:r>
            <a:endParaRPr lang="th-TH">
              <a:cs typeface="Arial" pitchFamily="34" charset="0"/>
            </a:endParaRPr>
          </a:p>
        </p:txBody>
      </p:sp>
      <p:sp>
        <p:nvSpPr>
          <p:cNvPr id="90185" name="Text Box 73"/>
          <p:cNvSpPr txBox="1">
            <a:spLocks noChangeArrowheads="1"/>
          </p:cNvSpPr>
          <p:nvPr/>
        </p:nvSpPr>
        <p:spPr bwMode="auto">
          <a:xfrm>
            <a:off x="1700213" y="57292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86" name="Text Box 74"/>
          <p:cNvSpPr txBox="1">
            <a:spLocks noChangeArrowheads="1"/>
          </p:cNvSpPr>
          <p:nvPr/>
        </p:nvSpPr>
        <p:spPr bwMode="auto">
          <a:xfrm>
            <a:off x="4999038" y="57388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0187" name="Line 75"/>
          <p:cNvSpPr>
            <a:spLocks noChangeShapeType="1"/>
          </p:cNvSpPr>
          <p:nvPr/>
        </p:nvSpPr>
        <p:spPr bwMode="auto">
          <a:xfrm>
            <a:off x="3621088" y="5888038"/>
            <a:ext cx="0" cy="314325"/>
          </a:xfrm>
          <a:prstGeom prst="line">
            <a:avLst/>
          </a:prstGeom>
          <a:noFill/>
          <a:ln w="9525">
            <a:solidFill>
              <a:schemeClr val="tx1"/>
            </a:solidFill>
            <a:round/>
            <a:headEnd/>
            <a:tailEnd/>
          </a:ln>
          <a:effectLst/>
        </p:spPr>
        <p:txBody>
          <a:bodyPr/>
          <a:lstStyle/>
          <a:p>
            <a:endParaRPr lang="th-TH"/>
          </a:p>
        </p:txBody>
      </p:sp>
      <p:sp>
        <p:nvSpPr>
          <p:cNvPr id="90188" name="Line 76"/>
          <p:cNvSpPr>
            <a:spLocks noChangeShapeType="1"/>
          </p:cNvSpPr>
          <p:nvPr/>
        </p:nvSpPr>
        <p:spPr bwMode="auto">
          <a:xfrm>
            <a:off x="4106863" y="5897563"/>
            <a:ext cx="0" cy="314325"/>
          </a:xfrm>
          <a:prstGeom prst="line">
            <a:avLst/>
          </a:prstGeom>
          <a:noFill/>
          <a:ln w="9525">
            <a:solidFill>
              <a:schemeClr val="tx1"/>
            </a:solidFill>
            <a:round/>
            <a:headEnd/>
            <a:tailEnd/>
          </a:ln>
          <a:effectLst/>
        </p:spPr>
        <p:txBody>
          <a:bodyPr/>
          <a:lstStyle/>
          <a:p>
            <a:endParaRPr lang="th-TH"/>
          </a:p>
        </p:txBody>
      </p:sp>
      <p:sp>
        <p:nvSpPr>
          <p:cNvPr id="90189" name="Line 77"/>
          <p:cNvSpPr>
            <a:spLocks noChangeShapeType="1"/>
          </p:cNvSpPr>
          <p:nvPr/>
        </p:nvSpPr>
        <p:spPr bwMode="auto">
          <a:xfrm>
            <a:off x="3868738" y="5897563"/>
            <a:ext cx="0" cy="314325"/>
          </a:xfrm>
          <a:prstGeom prst="line">
            <a:avLst/>
          </a:prstGeom>
          <a:noFill/>
          <a:ln w="9525">
            <a:solidFill>
              <a:schemeClr val="tx1"/>
            </a:solidFill>
            <a:round/>
            <a:headEnd/>
            <a:tailEnd/>
          </a:ln>
          <a:effectLst/>
        </p:spPr>
        <p:txBody>
          <a:bodyPr/>
          <a:lstStyle/>
          <a:p>
            <a:endParaRPr lang="th-TH"/>
          </a:p>
        </p:txBody>
      </p:sp>
      <p:sp>
        <p:nvSpPr>
          <p:cNvPr id="90190" name="Line 78"/>
          <p:cNvSpPr>
            <a:spLocks noChangeShapeType="1"/>
          </p:cNvSpPr>
          <p:nvPr/>
        </p:nvSpPr>
        <p:spPr bwMode="auto">
          <a:xfrm>
            <a:off x="2592388" y="5897563"/>
            <a:ext cx="0" cy="314325"/>
          </a:xfrm>
          <a:prstGeom prst="line">
            <a:avLst/>
          </a:prstGeom>
          <a:noFill/>
          <a:ln w="9525">
            <a:solidFill>
              <a:schemeClr val="tx1"/>
            </a:solidFill>
            <a:round/>
            <a:headEnd/>
            <a:tailEnd/>
          </a:ln>
          <a:effectLst/>
        </p:spPr>
        <p:txBody>
          <a:bodyPr/>
          <a:lstStyle/>
          <a:p>
            <a:endParaRPr lang="th-TH"/>
          </a:p>
        </p:txBody>
      </p:sp>
      <p:sp>
        <p:nvSpPr>
          <p:cNvPr id="90191" name="Line 79"/>
          <p:cNvSpPr>
            <a:spLocks noChangeShapeType="1"/>
          </p:cNvSpPr>
          <p:nvPr/>
        </p:nvSpPr>
        <p:spPr bwMode="auto">
          <a:xfrm>
            <a:off x="2849563" y="5897563"/>
            <a:ext cx="0" cy="314325"/>
          </a:xfrm>
          <a:prstGeom prst="line">
            <a:avLst/>
          </a:prstGeom>
          <a:noFill/>
          <a:ln w="9525">
            <a:solidFill>
              <a:schemeClr val="tx1"/>
            </a:solidFill>
            <a:round/>
            <a:headEnd/>
            <a:tailEnd/>
          </a:ln>
          <a:effectLst/>
        </p:spPr>
        <p:txBody>
          <a:bodyPr/>
          <a:lstStyle/>
          <a:p>
            <a:endParaRPr lang="th-TH"/>
          </a:p>
        </p:txBody>
      </p:sp>
      <p:sp>
        <p:nvSpPr>
          <p:cNvPr id="90192" name="Line 80"/>
          <p:cNvSpPr>
            <a:spLocks noChangeShapeType="1"/>
          </p:cNvSpPr>
          <p:nvPr/>
        </p:nvSpPr>
        <p:spPr bwMode="auto">
          <a:xfrm>
            <a:off x="3116263" y="5888038"/>
            <a:ext cx="0" cy="314325"/>
          </a:xfrm>
          <a:prstGeom prst="line">
            <a:avLst/>
          </a:prstGeom>
          <a:noFill/>
          <a:ln w="9525">
            <a:solidFill>
              <a:schemeClr val="tx1"/>
            </a:solidFill>
            <a:round/>
            <a:headEnd/>
            <a:tailEnd/>
          </a:ln>
          <a:effectLst/>
        </p:spPr>
        <p:txBody>
          <a:bodyPr/>
          <a:lstStyle/>
          <a:p>
            <a:endParaRPr lang="th-TH"/>
          </a:p>
        </p:txBody>
      </p:sp>
      <p:sp>
        <p:nvSpPr>
          <p:cNvPr id="90193" name="Line 81"/>
          <p:cNvSpPr>
            <a:spLocks noChangeShapeType="1"/>
          </p:cNvSpPr>
          <p:nvPr/>
        </p:nvSpPr>
        <p:spPr bwMode="auto">
          <a:xfrm>
            <a:off x="3354388" y="5897563"/>
            <a:ext cx="0" cy="314325"/>
          </a:xfrm>
          <a:prstGeom prst="line">
            <a:avLst/>
          </a:prstGeom>
          <a:noFill/>
          <a:ln w="9525">
            <a:solidFill>
              <a:schemeClr val="tx1"/>
            </a:solidFill>
            <a:round/>
            <a:headEnd/>
            <a:tailEnd/>
          </a:ln>
          <a:effectLst/>
        </p:spPr>
        <p:txBody>
          <a:bodyPr/>
          <a:lstStyle/>
          <a:p>
            <a:endParaRPr lang="th-TH"/>
          </a:p>
        </p:txBody>
      </p:sp>
      <p:sp>
        <p:nvSpPr>
          <p:cNvPr id="90194" name="Line 82"/>
          <p:cNvSpPr>
            <a:spLocks noChangeShapeType="1"/>
          </p:cNvSpPr>
          <p:nvPr/>
        </p:nvSpPr>
        <p:spPr bwMode="auto">
          <a:xfrm>
            <a:off x="2325688" y="5897563"/>
            <a:ext cx="0" cy="314325"/>
          </a:xfrm>
          <a:prstGeom prst="line">
            <a:avLst/>
          </a:prstGeom>
          <a:noFill/>
          <a:ln w="9525">
            <a:solidFill>
              <a:schemeClr val="tx1"/>
            </a:solidFill>
            <a:round/>
            <a:headEnd/>
            <a:tailEnd/>
          </a:ln>
          <a:effectLst/>
        </p:spPr>
        <p:txBody>
          <a:bodyPr/>
          <a:lstStyle/>
          <a:p>
            <a:endParaRPr lang="th-TH"/>
          </a:p>
        </p:txBody>
      </p:sp>
      <p:sp>
        <p:nvSpPr>
          <p:cNvPr id="90195" name="Line 83"/>
          <p:cNvSpPr>
            <a:spLocks noChangeShapeType="1"/>
          </p:cNvSpPr>
          <p:nvPr/>
        </p:nvSpPr>
        <p:spPr bwMode="auto">
          <a:xfrm>
            <a:off x="4878388" y="5888038"/>
            <a:ext cx="0" cy="314325"/>
          </a:xfrm>
          <a:prstGeom prst="line">
            <a:avLst/>
          </a:prstGeom>
          <a:noFill/>
          <a:ln w="9525">
            <a:solidFill>
              <a:schemeClr val="tx1"/>
            </a:solidFill>
            <a:round/>
            <a:headEnd/>
            <a:tailEnd/>
          </a:ln>
          <a:effectLst/>
        </p:spPr>
        <p:txBody>
          <a:bodyPr/>
          <a:lstStyle/>
          <a:p>
            <a:endParaRPr lang="th-TH"/>
          </a:p>
        </p:txBody>
      </p:sp>
      <p:sp>
        <p:nvSpPr>
          <p:cNvPr id="90196" name="AutoShape 84"/>
          <p:cNvSpPr>
            <a:spLocks noChangeArrowheads="1"/>
          </p:cNvSpPr>
          <p:nvPr/>
        </p:nvSpPr>
        <p:spPr bwMode="auto">
          <a:xfrm flipV="1">
            <a:off x="3086100" y="717550"/>
            <a:ext cx="317500" cy="241300"/>
          </a:xfrm>
          <a:prstGeom prst="triangle">
            <a:avLst>
              <a:gd name="adj" fmla="val 50000"/>
            </a:avLst>
          </a:prstGeom>
          <a:solidFill>
            <a:srgbClr val="6666FF"/>
          </a:solidFill>
          <a:ln w="9525">
            <a:solidFill>
              <a:schemeClr val="tx1"/>
            </a:solidFill>
            <a:miter lim="800000"/>
            <a:headEnd/>
            <a:tailEnd/>
          </a:ln>
          <a:effectLst/>
        </p:spPr>
        <p:txBody>
          <a:bodyPr wrap="none" anchor="ctr"/>
          <a:lstStyle/>
          <a:p>
            <a:endParaRPr lang="th-TH"/>
          </a:p>
        </p:txBody>
      </p:sp>
      <p:sp>
        <p:nvSpPr>
          <p:cNvPr id="90197" name="Text Box 85"/>
          <p:cNvSpPr txBox="1">
            <a:spLocks noChangeArrowheads="1"/>
          </p:cNvSpPr>
          <p:nvPr/>
        </p:nvSpPr>
        <p:spPr bwMode="auto">
          <a:xfrm>
            <a:off x="3057525" y="376238"/>
            <a:ext cx="368300" cy="396875"/>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0198" name="AutoShape 86"/>
          <p:cNvSpPr>
            <a:spLocks noChangeArrowheads="1"/>
          </p:cNvSpPr>
          <p:nvPr/>
        </p:nvSpPr>
        <p:spPr bwMode="auto">
          <a:xfrm flipV="1">
            <a:off x="3327400" y="1949450"/>
            <a:ext cx="317500" cy="241300"/>
          </a:xfrm>
          <a:prstGeom prst="triangle">
            <a:avLst>
              <a:gd name="adj" fmla="val 50000"/>
            </a:avLst>
          </a:prstGeom>
          <a:solidFill>
            <a:srgbClr val="6666FF"/>
          </a:solidFill>
          <a:ln w="9525">
            <a:solidFill>
              <a:schemeClr val="tx1"/>
            </a:solidFill>
            <a:miter lim="800000"/>
            <a:headEnd/>
            <a:tailEnd/>
          </a:ln>
          <a:effectLst/>
        </p:spPr>
        <p:txBody>
          <a:bodyPr wrap="none" anchor="ctr"/>
          <a:lstStyle/>
          <a:p>
            <a:endParaRPr lang="th-TH"/>
          </a:p>
        </p:txBody>
      </p:sp>
      <p:sp>
        <p:nvSpPr>
          <p:cNvPr id="90199" name="Text Box 87"/>
          <p:cNvSpPr txBox="1">
            <a:spLocks noChangeArrowheads="1"/>
          </p:cNvSpPr>
          <p:nvPr/>
        </p:nvSpPr>
        <p:spPr bwMode="auto">
          <a:xfrm>
            <a:off x="3298825" y="1608138"/>
            <a:ext cx="368300" cy="396875"/>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0200" name="AutoShape 88"/>
          <p:cNvSpPr>
            <a:spLocks noChangeArrowheads="1"/>
          </p:cNvSpPr>
          <p:nvPr/>
        </p:nvSpPr>
        <p:spPr bwMode="auto">
          <a:xfrm flipV="1">
            <a:off x="3568700" y="3181350"/>
            <a:ext cx="317500" cy="241300"/>
          </a:xfrm>
          <a:prstGeom prst="triangle">
            <a:avLst>
              <a:gd name="adj" fmla="val 50000"/>
            </a:avLst>
          </a:prstGeom>
          <a:solidFill>
            <a:srgbClr val="6666FF"/>
          </a:solidFill>
          <a:ln w="9525">
            <a:solidFill>
              <a:schemeClr val="tx1"/>
            </a:solidFill>
            <a:miter lim="800000"/>
            <a:headEnd/>
            <a:tailEnd/>
          </a:ln>
          <a:effectLst/>
        </p:spPr>
        <p:txBody>
          <a:bodyPr wrap="none" anchor="ctr"/>
          <a:lstStyle/>
          <a:p>
            <a:endParaRPr lang="th-TH"/>
          </a:p>
        </p:txBody>
      </p:sp>
      <p:sp>
        <p:nvSpPr>
          <p:cNvPr id="90201" name="Text Box 89"/>
          <p:cNvSpPr txBox="1">
            <a:spLocks noChangeArrowheads="1"/>
          </p:cNvSpPr>
          <p:nvPr/>
        </p:nvSpPr>
        <p:spPr bwMode="auto">
          <a:xfrm>
            <a:off x="3540125" y="2840038"/>
            <a:ext cx="368300" cy="396875"/>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0202" name="AutoShape 90"/>
          <p:cNvSpPr>
            <a:spLocks noChangeArrowheads="1"/>
          </p:cNvSpPr>
          <p:nvPr/>
        </p:nvSpPr>
        <p:spPr bwMode="auto">
          <a:xfrm flipV="1">
            <a:off x="3848100" y="4413250"/>
            <a:ext cx="317500" cy="241300"/>
          </a:xfrm>
          <a:prstGeom prst="triangle">
            <a:avLst>
              <a:gd name="adj" fmla="val 50000"/>
            </a:avLst>
          </a:prstGeom>
          <a:solidFill>
            <a:srgbClr val="6666FF"/>
          </a:solidFill>
          <a:ln w="9525">
            <a:solidFill>
              <a:schemeClr val="tx1"/>
            </a:solidFill>
            <a:miter lim="800000"/>
            <a:headEnd/>
            <a:tailEnd/>
          </a:ln>
          <a:effectLst/>
        </p:spPr>
        <p:txBody>
          <a:bodyPr wrap="none" anchor="ctr"/>
          <a:lstStyle/>
          <a:p>
            <a:endParaRPr lang="th-TH"/>
          </a:p>
        </p:txBody>
      </p:sp>
      <p:sp>
        <p:nvSpPr>
          <p:cNvPr id="90203" name="Text Box 91"/>
          <p:cNvSpPr txBox="1">
            <a:spLocks noChangeArrowheads="1"/>
          </p:cNvSpPr>
          <p:nvPr/>
        </p:nvSpPr>
        <p:spPr bwMode="auto">
          <a:xfrm>
            <a:off x="3819525" y="4071938"/>
            <a:ext cx="368300" cy="396875"/>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0204" name="AutoShape 92"/>
          <p:cNvSpPr>
            <a:spLocks noChangeArrowheads="1"/>
          </p:cNvSpPr>
          <p:nvPr/>
        </p:nvSpPr>
        <p:spPr bwMode="auto">
          <a:xfrm flipV="1">
            <a:off x="4089400" y="5619750"/>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90205" name="Text Box 93"/>
          <p:cNvSpPr txBox="1">
            <a:spLocks noChangeArrowheads="1"/>
          </p:cNvSpPr>
          <p:nvPr/>
        </p:nvSpPr>
        <p:spPr bwMode="auto">
          <a:xfrm>
            <a:off x="4060825" y="5278438"/>
            <a:ext cx="368300" cy="396875"/>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47319F5A-3E9F-4BEA-B7B4-0708191B2C34}" type="slidenum">
              <a:rPr lang="en-US"/>
              <a:pPr/>
              <a:t>29</a:t>
            </a:fld>
            <a:endParaRPr lang="en-US"/>
          </a:p>
        </p:txBody>
      </p:sp>
      <p:sp>
        <p:nvSpPr>
          <p:cNvPr id="105497" name="AutoShape 25"/>
          <p:cNvSpPr>
            <a:spLocks noChangeArrowheads="1"/>
          </p:cNvSpPr>
          <p:nvPr/>
        </p:nvSpPr>
        <p:spPr bwMode="auto">
          <a:xfrm flipV="1">
            <a:off x="0" y="0"/>
            <a:ext cx="2895600" cy="2578100"/>
          </a:xfrm>
          <a:prstGeom prst="rtTriangle">
            <a:avLst/>
          </a:prstGeom>
          <a:solidFill>
            <a:srgbClr val="CC99FF"/>
          </a:solidFill>
          <a:ln w="9525">
            <a:noFill/>
            <a:miter lim="800000"/>
            <a:headEnd/>
            <a:tailEnd/>
          </a:ln>
          <a:effectLst/>
        </p:spPr>
        <p:txBody>
          <a:bodyPr wrap="none" anchor="ctr"/>
          <a:lstStyle/>
          <a:p>
            <a:endParaRPr lang="th-TH"/>
          </a:p>
        </p:txBody>
      </p:sp>
      <p:sp>
        <p:nvSpPr>
          <p:cNvPr id="105474" name="Rectangle 2"/>
          <p:cNvSpPr>
            <a:spLocks noChangeArrowheads="1"/>
          </p:cNvSpPr>
          <p:nvPr/>
        </p:nvSpPr>
        <p:spPr bwMode="auto">
          <a:xfrm>
            <a:off x="7075488" y="249238"/>
            <a:ext cx="1839912" cy="4619625"/>
          </a:xfrm>
          <a:prstGeom prst="rect">
            <a:avLst/>
          </a:prstGeom>
          <a:solidFill>
            <a:srgbClr val="99CCFF"/>
          </a:solidFill>
          <a:ln w="9525">
            <a:noFill/>
            <a:miter lim="800000"/>
            <a:headEnd/>
            <a:tailEnd/>
          </a:ln>
          <a:effectLst/>
        </p:spPr>
        <p:txBody>
          <a:bodyPr wrap="none" anchor="ctr"/>
          <a:lstStyle/>
          <a:p>
            <a:endParaRPr lang="th-TH"/>
          </a:p>
        </p:txBody>
      </p:sp>
      <p:sp>
        <p:nvSpPr>
          <p:cNvPr id="105475" name="Rectangle 3"/>
          <p:cNvSpPr>
            <a:spLocks noChangeArrowheads="1"/>
          </p:cNvSpPr>
          <p:nvPr/>
        </p:nvSpPr>
        <p:spPr bwMode="auto">
          <a:xfrm>
            <a:off x="273050" y="349250"/>
            <a:ext cx="1403350" cy="457200"/>
          </a:xfrm>
          <a:prstGeom prst="rect">
            <a:avLst/>
          </a:prstGeom>
          <a:noFill/>
          <a:ln w="9525">
            <a:noFill/>
            <a:miter lim="800000"/>
            <a:headEnd/>
            <a:tailEnd/>
          </a:ln>
          <a:effectLst/>
        </p:spPr>
        <p:txBody>
          <a:bodyPr wrap="none">
            <a:spAutoFit/>
          </a:bodyPr>
          <a:lstStyle/>
          <a:p>
            <a:r>
              <a:rPr lang="en-US" sz="2400" b="1">
                <a:cs typeface="Arial" pitchFamily="34" charset="0"/>
              </a:rPr>
              <a:t>E</a:t>
            </a:r>
            <a:r>
              <a:rPr lang="en-US" sz="1800" b="1">
                <a:cs typeface="Arial" pitchFamily="34" charset="0"/>
              </a:rPr>
              <a:t>XERCISE</a:t>
            </a:r>
            <a:endParaRPr lang="th-TH" sz="1800" b="1">
              <a:cs typeface="Arial" pitchFamily="34" charset="0"/>
            </a:endParaRPr>
          </a:p>
        </p:txBody>
      </p:sp>
      <p:sp>
        <p:nvSpPr>
          <p:cNvPr id="105476" name="Text Box 4"/>
          <p:cNvSpPr txBox="1">
            <a:spLocks noChangeArrowheads="1"/>
          </p:cNvSpPr>
          <p:nvPr/>
        </p:nvSpPr>
        <p:spPr bwMode="auto">
          <a:xfrm>
            <a:off x="250825" y="1157288"/>
            <a:ext cx="6338888" cy="701675"/>
          </a:xfrm>
          <a:prstGeom prst="rect">
            <a:avLst/>
          </a:prstGeom>
          <a:noFill/>
          <a:ln w="9525">
            <a:noFill/>
            <a:miter lim="800000"/>
            <a:headEnd/>
            <a:tailEnd/>
          </a:ln>
          <a:effectLst/>
        </p:spPr>
        <p:txBody>
          <a:bodyPr wrap="none">
            <a:spAutoFit/>
          </a:bodyPr>
          <a:lstStyle/>
          <a:p>
            <a:r>
              <a:rPr lang="en-US">
                <a:cs typeface="Arial" pitchFamily="34" charset="0"/>
              </a:rPr>
              <a:t>What is the final tape when the Turing machine defined here</a:t>
            </a:r>
          </a:p>
          <a:p>
            <a:r>
              <a:rPr lang="en-US">
                <a:cs typeface="Arial" pitchFamily="34" charset="0"/>
              </a:rPr>
              <a:t>is run on the tape shown below?</a:t>
            </a:r>
          </a:p>
        </p:txBody>
      </p:sp>
      <p:sp>
        <p:nvSpPr>
          <p:cNvPr id="105477" name="Rectangle 5"/>
          <p:cNvSpPr>
            <a:spLocks noChangeArrowheads="1"/>
          </p:cNvSpPr>
          <p:nvPr/>
        </p:nvSpPr>
        <p:spPr bwMode="auto">
          <a:xfrm>
            <a:off x="7200900" y="395288"/>
            <a:ext cx="1676400" cy="4321175"/>
          </a:xfrm>
          <a:prstGeom prst="rect">
            <a:avLst/>
          </a:prstGeom>
          <a:noFill/>
          <a:ln w="9525">
            <a:noFill/>
            <a:miter lim="800000"/>
            <a:headEnd/>
            <a:tailEnd/>
          </a:ln>
          <a:effectLst/>
        </p:spPr>
        <p:txBody>
          <a:bodyPr>
            <a:spAutoFit/>
          </a:bodyPr>
          <a:lstStyle/>
          <a:p>
            <a:pPr marL="457200" indent="-457200">
              <a:lnSpc>
                <a:spcPct val="70000"/>
              </a:lnSpc>
              <a:spcBef>
                <a:spcPct val="50000"/>
              </a:spcBef>
            </a:pPr>
            <a:r>
              <a:rPr lang="en-US">
                <a:cs typeface="Arial" pitchFamily="34" charset="0"/>
              </a:rPr>
              <a:t>S</a:t>
            </a:r>
            <a:r>
              <a:rPr lang="en-US" baseline="-25000">
                <a:cs typeface="Arial" pitchFamily="34" charset="0"/>
              </a:rPr>
              <a:t>0</a:t>
            </a:r>
            <a:r>
              <a:rPr lang="en-US">
                <a:cs typeface="Arial" pitchFamily="34" charset="0"/>
              </a:rPr>
              <a:t> 0  :  S</a:t>
            </a:r>
            <a:r>
              <a:rPr lang="en-US" baseline="-25000">
                <a:cs typeface="Arial" pitchFamily="34" charset="0"/>
              </a:rPr>
              <a:t>0</a:t>
            </a:r>
            <a:r>
              <a:rPr lang="en-US">
                <a:cs typeface="Arial" pitchFamily="34" charset="0"/>
              </a:rPr>
              <a:t> 0 R</a:t>
            </a:r>
          </a:p>
          <a:p>
            <a:pPr marL="457200" indent="-457200">
              <a:lnSpc>
                <a:spcPct val="70000"/>
              </a:lnSpc>
              <a:spcBef>
                <a:spcPct val="50000"/>
              </a:spcBef>
            </a:pPr>
            <a:r>
              <a:rPr lang="en-US">
                <a:cs typeface="Arial" pitchFamily="34" charset="0"/>
              </a:rPr>
              <a:t>S</a:t>
            </a:r>
            <a:r>
              <a:rPr lang="en-US" baseline="-25000">
                <a:cs typeface="Arial" pitchFamily="34" charset="0"/>
              </a:rPr>
              <a:t>0</a:t>
            </a:r>
            <a:r>
              <a:rPr lang="en-US">
                <a:cs typeface="Arial" pitchFamily="34" charset="0"/>
              </a:rPr>
              <a:t> 1  :  S</a:t>
            </a:r>
            <a:r>
              <a:rPr lang="en-US" baseline="-25000">
                <a:cs typeface="Arial" pitchFamily="34" charset="0"/>
              </a:rPr>
              <a:t>1</a:t>
            </a:r>
            <a:r>
              <a:rPr lang="en-US">
                <a:cs typeface="Arial" pitchFamily="34" charset="0"/>
              </a:rPr>
              <a:t> 1 R</a:t>
            </a:r>
          </a:p>
          <a:p>
            <a:pPr marL="457200" indent="-457200">
              <a:lnSpc>
                <a:spcPct val="70000"/>
              </a:lnSpc>
              <a:spcBef>
                <a:spcPct val="50000"/>
              </a:spcBef>
            </a:pPr>
            <a:r>
              <a:rPr lang="en-US">
                <a:cs typeface="Arial" pitchFamily="34" charset="0"/>
              </a:rPr>
              <a:t>S</a:t>
            </a:r>
            <a:r>
              <a:rPr lang="en-US" baseline="-25000">
                <a:cs typeface="Arial" pitchFamily="34" charset="0"/>
              </a:rPr>
              <a:t>0</a:t>
            </a:r>
            <a:r>
              <a:rPr lang="en-US">
                <a:cs typeface="Arial" pitchFamily="34" charset="0"/>
              </a:rPr>
              <a:t> b  :  S</a:t>
            </a:r>
            <a:r>
              <a:rPr lang="en-US" baseline="-25000">
                <a:cs typeface="Arial" pitchFamily="34" charset="0"/>
              </a:rPr>
              <a:t>3</a:t>
            </a:r>
            <a:r>
              <a:rPr lang="en-US">
                <a:cs typeface="Arial" pitchFamily="34" charset="0"/>
              </a:rPr>
              <a:t> b R</a:t>
            </a:r>
          </a:p>
          <a:p>
            <a:pPr marL="457200" indent="-457200">
              <a:lnSpc>
                <a:spcPct val="70000"/>
              </a:lnSpc>
              <a:spcBef>
                <a:spcPct val="50000"/>
              </a:spcBef>
            </a:pPr>
            <a:r>
              <a:rPr lang="en-US">
                <a:cs typeface="Arial" pitchFamily="34" charset="0"/>
              </a:rPr>
              <a:t>S</a:t>
            </a:r>
            <a:r>
              <a:rPr lang="en-US" baseline="-25000">
                <a:cs typeface="Arial" pitchFamily="34" charset="0"/>
              </a:rPr>
              <a:t>1</a:t>
            </a:r>
            <a:r>
              <a:rPr lang="en-US">
                <a:cs typeface="Arial" pitchFamily="34" charset="0"/>
              </a:rPr>
              <a:t> 0  :  S</a:t>
            </a:r>
            <a:r>
              <a:rPr lang="en-US" baseline="-25000">
                <a:cs typeface="Arial" pitchFamily="34" charset="0"/>
              </a:rPr>
              <a:t>0</a:t>
            </a:r>
            <a:r>
              <a:rPr lang="en-US">
                <a:cs typeface="Arial" pitchFamily="34" charset="0"/>
              </a:rPr>
              <a:t> 0 R</a:t>
            </a:r>
          </a:p>
          <a:p>
            <a:pPr marL="457200" indent="-457200">
              <a:lnSpc>
                <a:spcPct val="70000"/>
              </a:lnSpc>
              <a:spcBef>
                <a:spcPct val="50000"/>
              </a:spcBef>
            </a:pPr>
            <a:r>
              <a:rPr lang="en-US">
                <a:cs typeface="Arial" pitchFamily="34" charset="0"/>
              </a:rPr>
              <a:t>S</a:t>
            </a:r>
            <a:r>
              <a:rPr lang="en-US" baseline="-25000">
                <a:cs typeface="Arial" pitchFamily="34" charset="0"/>
              </a:rPr>
              <a:t>1</a:t>
            </a:r>
            <a:r>
              <a:rPr lang="en-US">
                <a:cs typeface="Arial" pitchFamily="34" charset="0"/>
              </a:rPr>
              <a:t> 1  :  S</a:t>
            </a:r>
            <a:r>
              <a:rPr lang="en-US" baseline="-25000">
                <a:cs typeface="Arial" pitchFamily="34" charset="0"/>
              </a:rPr>
              <a:t>2</a:t>
            </a:r>
            <a:r>
              <a:rPr lang="en-US">
                <a:cs typeface="Arial" pitchFamily="34" charset="0"/>
              </a:rPr>
              <a:t> 0 L</a:t>
            </a:r>
          </a:p>
          <a:p>
            <a:pPr marL="457200" indent="-457200">
              <a:lnSpc>
                <a:spcPct val="70000"/>
              </a:lnSpc>
              <a:spcBef>
                <a:spcPct val="50000"/>
              </a:spcBef>
            </a:pPr>
            <a:r>
              <a:rPr lang="en-US">
                <a:cs typeface="Arial" pitchFamily="34" charset="0"/>
              </a:rPr>
              <a:t>S</a:t>
            </a:r>
            <a:r>
              <a:rPr lang="en-US" baseline="-25000">
                <a:cs typeface="Arial" pitchFamily="34" charset="0"/>
              </a:rPr>
              <a:t>1</a:t>
            </a:r>
            <a:r>
              <a:rPr lang="en-US">
                <a:cs typeface="Arial" pitchFamily="34" charset="0"/>
              </a:rPr>
              <a:t> b  :  S</a:t>
            </a:r>
            <a:r>
              <a:rPr lang="en-US" baseline="-25000">
                <a:cs typeface="Arial" pitchFamily="34" charset="0"/>
              </a:rPr>
              <a:t>3</a:t>
            </a:r>
            <a:r>
              <a:rPr lang="en-US">
                <a:cs typeface="Arial" pitchFamily="34" charset="0"/>
              </a:rPr>
              <a:t> b R</a:t>
            </a:r>
          </a:p>
          <a:p>
            <a:pPr marL="457200" indent="-457200">
              <a:lnSpc>
                <a:spcPct val="70000"/>
              </a:lnSpc>
              <a:spcBef>
                <a:spcPct val="50000"/>
              </a:spcBef>
            </a:pPr>
            <a:r>
              <a:rPr lang="en-US">
                <a:cs typeface="Arial" pitchFamily="34" charset="0"/>
              </a:rPr>
              <a:t>S</a:t>
            </a:r>
            <a:r>
              <a:rPr lang="en-US" baseline="-25000">
                <a:cs typeface="Arial" pitchFamily="34" charset="0"/>
              </a:rPr>
              <a:t>2</a:t>
            </a:r>
            <a:r>
              <a:rPr lang="en-US">
                <a:cs typeface="Arial" pitchFamily="34" charset="0"/>
              </a:rPr>
              <a:t> 0  :  S</a:t>
            </a:r>
            <a:r>
              <a:rPr lang="en-US" baseline="-25000">
                <a:cs typeface="Arial" pitchFamily="34" charset="0"/>
              </a:rPr>
              <a:t>2</a:t>
            </a:r>
            <a:r>
              <a:rPr lang="en-US">
                <a:cs typeface="Arial" pitchFamily="34" charset="0"/>
              </a:rPr>
              <a:t> 1 H</a:t>
            </a:r>
          </a:p>
          <a:p>
            <a:pPr marL="457200" indent="-457200">
              <a:lnSpc>
                <a:spcPct val="70000"/>
              </a:lnSpc>
              <a:spcBef>
                <a:spcPct val="50000"/>
              </a:spcBef>
            </a:pPr>
            <a:r>
              <a:rPr lang="en-US">
                <a:cs typeface="Arial" pitchFamily="34" charset="0"/>
              </a:rPr>
              <a:t>S</a:t>
            </a:r>
            <a:r>
              <a:rPr lang="en-US" baseline="-25000">
                <a:cs typeface="Arial" pitchFamily="34" charset="0"/>
              </a:rPr>
              <a:t>2</a:t>
            </a:r>
            <a:r>
              <a:rPr lang="en-US">
                <a:cs typeface="Arial" pitchFamily="34" charset="0"/>
              </a:rPr>
              <a:t> 1  :  S</a:t>
            </a:r>
            <a:r>
              <a:rPr lang="en-US" baseline="-25000">
                <a:cs typeface="Arial" pitchFamily="34" charset="0"/>
              </a:rPr>
              <a:t>3</a:t>
            </a:r>
            <a:r>
              <a:rPr lang="en-US">
                <a:cs typeface="Arial" pitchFamily="34" charset="0"/>
              </a:rPr>
              <a:t> 0 R</a:t>
            </a:r>
          </a:p>
          <a:p>
            <a:pPr marL="457200" indent="-457200">
              <a:lnSpc>
                <a:spcPct val="70000"/>
              </a:lnSpc>
              <a:spcBef>
                <a:spcPct val="50000"/>
              </a:spcBef>
            </a:pPr>
            <a:r>
              <a:rPr lang="en-US">
                <a:cs typeface="Arial" pitchFamily="34" charset="0"/>
              </a:rPr>
              <a:t>S</a:t>
            </a:r>
            <a:r>
              <a:rPr lang="en-US" baseline="-25000">
                <a:cs typeface="Arial" pitchFamily="34" charset="0"/>
              </a:rPr>
              <a:t>2</a:t>
            </a:r>
            <a:r>
              <a:rPr lang="en-US">
                <a:cs typeface="Arial" pitchFamily="34" charset="0"/>
              </a:rPr>
              <a:t> b  :  S</a:t>
            </a:r>
            <a:r>
              <a:rPr lang="en-US" baseline="-25000">
                <a:cs typeface="Arial" pitchFamily="34" charset="0"/>
              </a:rPr>
              <a:t>2</a:t>
            </a:r>
            <a:r>
              <a:rPr lang="en-US">
                <a:cs typeface="Arial" pitchFamily="34" charset="0"/>
              </a:rPr>
              <a:t> 1 H</a:t>
            </a:r>
          </a:p>
          <a:p>
            <a:pPr marL="457200" indent="-457200">
              <a:lnSpc>
                <a:spcPct val="70000"/>
              </a:lnSpc>
              <a:spcBef>
                <a:spcPct val="50000"/>
              </a:spcBef>
            </a:pPr>
            <a:r>
              <a:rPr lang="en-US">
                <a:cs typeface="Arial" pitchFamily="34" charset="0"/>
              </a:rPr>
              <a:t>S</a:t>
            </a:r>
            <a:r>
              <a:rPr lang="en-US" baseline="-25000">
                <a:cs typeface="Arial" pitchFamily="34" charset="0"/>
              </a:rPr>
              <a:t>3</a:t>
            </a:r>
            <a:r>
              <a:rPr lang="en-US">
                <a:cs typeface="Arial" pitchFamily="34" charset="0"/>
              </a:rPr>
              <a:t> 0  :  S</a:t>
            </a:r>
            <a:r>
              <a:rPr lang="en-US" baseline="-25000">
                <a:cs typeface="Arial" pitchFamily="34" charset="0"/>
              </a:rPr>
              <a:t>3</a:t>
            </a:r>
            <a:r>
              <a:rPr lang="en-US">
                <a:cs typeface="Arial" pitchFamily="34" charset="0"/>
              </a:rPr>
              <a:t> 0 H</a:t>
            </a:r>
          </a:p>
          <a:p>
            <a:pPr marL="457200" indent="-457200">
              <a:lnSpc>
                <a:spcPct val="70000"/>
              </a:lnSpc>
              <a:spcBef>
                <a:spcPct val="50000"/>
              </a:spcBef>
            </a:pPr>
            <a:r>
              <a:rPr lang="en-US">
                <a:cs typeface="Arial" pitchFamily="34" charset="0"/>
              </a:rPr>
              <a:t>S</a:t>
            </a:r>
            <a:r>
              <a:rPr lang="en-US" baseline="-25000">
                <a:cs typeface="Arial" pitchFamily="34" charset="0"/>
              </a:rPr>
              <a:t>3</a:t>
            </a:r>
            <a:r>
              <a:rPr lang="en-US">
                <a:cs typeface="Arial" pitchFamily="34" charset="0"/>
              </a:rPr>
              <a:t> 1  :  S</a:t>
            </a:r>
            <a:r>
              <a:rPr lang="en-US" baseline="-25000">
                <a:cs typeface="Arial" pitchFamily="34" charset="0"/>
              </a:rPr>
              <a:t>3</a:t>
            </a:r>
            <a:r>
              <a:rPr lang="en-US">
                <a:cs typeface="Arial" pitchFamily="34" charset="0"/>
              </a:rPr>
              <a:t> 1 H</a:t>
            </a:r>
          </a:p>
          <a:p>
            <a:pPr marL="457200" indent="-457200">
              <a:lnSpc>
                <a:spcPct val="70000"/>
              </a:lnSpc>
              <a:spcBef>
                <a:spcPct val="50000"/>
              </a:spcBef>
            </a:pPr>
            <a:r>
              <a:rPr lang="en-US">
                <a:cs typeface="Arial" pitchFamily="34" charset="0"/>
              </a:rPr>
              <a:t>S</a:t>
            </a:r>
            <a:r>
              <a:rPr lang="en-US" baseline="-25000">
                <a:cs typeface="Arial" pitchFamily="34" charset="0"/>
              </a:rPr>
              <a:t>3</a:t>
            </a:r>
            <a:r>
              <a:rPr lang="en-US">
                <a:cs typeface="Arial" pitchFamily="34" charset="0"/>
              </a:rPr>
              <a:t> b  :  S</a:t>
            </a:r>
            <a:r>
              <a:rPr lang="en-US" baseline="-25000">
                <a:cs typeface="Arial" pitchFamily="34" charset="0"/>
              </a:rPr>
              <a:t>3</a:t>
            </a:r>
            <a:r>
              <a:rPr lang="en-US">
                <a:cs typeface="Arial" pitchFamily="34" charset="0"/>
              </a:rPr>
              <a:t> b H</a:t>
            </a:r>
          </a:p>
        </p:txBody>
      </p:sp>
      <p:sp>
        <p:nvSpPr>
          <p:cNvPr id="105478" name="Line 6"/>
          <p:cNvSpPr>
            <a:spLocks noChangeShapeType="1"/>
          </p:cNvSpPr>
          <p:nvPr/>
        </p:nvSpPr>
        <p:spPr bwMode="auto">
          <a:xfrm flipV="1">
            <a:off x="6648449" y="1388532"/>
            <a:ext cx="429684" cy="2117"/>
          </a:xfrm>
          <a:prstGeom prst="line">
            <a:avLst/>
          </a:prstGeom>
          <a:noFill/>
          <a:ln w="38100" cap="rnd">
            <a:solidFill>
              <a:schemeClr val="tx1"/>
            </a:solidFill>
            <a:prstDash val="sysDot"/>
            <a:round/>
            <a:headEnd/>
            <a:tailEnd/>
          </a:ln>
          <a:effectLst/>
        </p:spPr>
        <p:txBody>
          <a:bodyPr/>
          <a:lstStyle/>
          <a:p>
            <a:endParaRPr lang="th-TH"/>
          </a:p>
        </p:txBody>
      </p:sp>
      <p:sp>
        <p:nvSpPr>
          <p:cNvPr id="105479" name="Line 7"/>
          <p:cNvSpPr>
            <a:spLocks noChangeShapeType="1"/>
          </p:cNvSpPr>
          <p:nvPr/>
        </p:nvSpPr>
        <p:spPr bwMode="auto">
          <a:xfrm flipV="1">
            <a:off x="617538" y="2697163"/>
            <a:ext cx="4084637" cy="0"/>
          </a:xfrm>
          <a:prstGeom prst="line">
            <a:avLst/>
          </a:prstGeom>
          <a:noFill/>
          <a:ln w="9525">
            <a:solidFill>
              <a:schemeClr val="tx1"/>
            </a:solidFill>
            <a:round/>
            <a:headEnd/>
            <a:tailEnd/>
          </a:ln>
          <a:effectLst/>
        </p:spPr>
        <p:txBody>
          <a:bodyPr/>
          <a:lstStyle/>
          <a:p>
            <a:endParaRPr lang="th-TH"/>
          </a:p>
        </p:txBody>
      </p:sp>
      <p:sp>
        <p:nvSpPr>
          <p:cNvPr id="105480" name="Line 8"/>
          <p:cNvSpPr>
            <a:spLocks noChangeShapeType="1"/>
          </p:cNvSpPr>
          <p:nvPr/>
        </p:nvSpPr>
        <p:spPr bwMode="auto">
          <a:xfrm>
            <a:off x="608013" y="3014663"/>
            <a:ext cx="4083050" cy="1587"/>
          </a:xfrm>
          <a:prstGeom prst="line">
            <a:avLst/>
          </a:prstGeom>
          <a:noFill/>
          <a:ln w="9525">
            <a:solidFill>
              <a:schemeClr val="tx1"/>
            </a:solidFill>
            <a:round/>
            <a:headEnd/>
            <a:tailEnd/>
          </a:ln>
          <a:effectLst/>
        </p:spPr>
        <p:txBody>
          <a:bodyPr/>
          <a:lstStyle/>
          <a:p>
            <a:endParaRPr lang="th-TH"/>
          </a:p>
        </p:txBody>
      </p:sp>
      <p:sp>
        <p:nvSpPr>
          <p:cNvPr id="105481" name="Line 9"/>
          <p:cNvSpPr>
            <a:spLocks noChangeShapeType="1"/>
          </p:cNvSpPr>
          <p:nvPr/>
        </p:nvSpPr>
        <p:spPr bwMode="auto">
          <a:xfrm>
            <a:off x="3436938" y="2700338"/>
            <a:ext cx="0" cy="314325"/>
          </a:xfrm>
          <a:prstGeom prst="line">
            <a:avLst/>
          </a:prstGeom>
          <a:noFill/>
          <a:ln w="9525">
            <a:solidFill>
              <a:schemeClr val="tx1"/>
            </a:solidFill>
            <a:round/>
            <a:headEnd/>
            <a:tailEnd/>
          </a:ln>
          <a:effectLst/>
        </p:spPr>
        <p:txBody>
          <a:bodyPr/>
          <a:lstStyle/>
          <a:p>
            <a:endParaRPr lang="th-TH"/>
          </a:p>
        </p:txBody>
      </p:sp>
      <p:sp>
        <p:nvSpPr>
          <p:cNvPr id="105482" name="Line 10"/>
          <p:cNvSpPr>
            <a:spLocks noChangeShapeType="1"/>
          </p:cNvSpPr>
          <p:nvPr/>
        </p:nvSpPr>
        <p:spPr bwMode="auto">
          <a:xfrm>
            <a:off x="3703638" y="2709863"/>
            <a:ext cx="0" cy="314325"/>
          </a:xfrm>
          <a:prstGeom prst="line">
            <a:avLst/>
          </a:prstGeom>
          <a:noFill/>
          <a:ln w="9525">
            <a:solidFill>
              <a:schemeClr val="tx1"/>
            </a:solidFill>
            <a:round/>
            <a:headEnd/>
            <a:tailEnd/>
          </a:ln>
          <a:effectLst/>
        </p:spPr>
        <p:txBody>
          <a:bodyPr/>
          <a:lstStyle/>
          <a:p>
            <a:endParaRPr lang="th-TH"/>
          </a:p>
        </p:txBody>
      </p:sp>
      <p:sp>
        <p:nvSpPr>
          <p:cNvPr id="105483" name="Text Box 11"/>
          <p:cNvSpPr txBox="1">
            <a:spLocks noChangeArrowheads="1"/>
          </p:cNvSpPr>
          <p:nvPr/>
        </p:nvSpPr>
        <p:spPr bwMode="auto">
          <a:xfrm>
            <a:off x="1392238" y="2647950"/>
            <a:ext cx="2597150" cy="396875"/>
          </a:xfrm>
          <a:prstGeom prst="rect">
            <a:avLst/>
          </a:prstGeom>
          <a:noFill/>
          <a:ln w="9525">
            <a:noFill/>
            <a:miter lim="800000"/>
            <a:headEnd/>
            <a:tailEnd/>
          </a:ln>
          <a:effectLst/>
        </p:spPr>
        <p:txBody>
          <a:bodyPr wrap="none">
            <a:spAutoFit/>
          </a:bodyPr>
          <a:lstStyle/>
          <a:p>
            <a:r>
              <a:rPr lang="en-US">
                <a:cs typeface="Arial" pitchFamily="34" charset="0"/>
              </a:rPr>
              <a:t>b  0  1  0  1  1  0  b  b  b</a:t>
            </a:r>
            <a:endParaRPr lang="th-TH">
              <a:cs typeface="Arial" pitchFamily="34" charset="0"/>
            </a:endParaRPr>
          </a:p>
        </p:txBody>
      </p:sp>
      <p:sp>
        <p:nvSpPr>
          <p:cNvPr id="105484" name="Text Box 12"/>
          <p:cNvSpPr txBox="1">
            <a:spLocks noChangeArrowheads="1"/>
          </p:cNvSpPr>
          <p:nvPr/>
        </p:nvSpPr>
        <p:spPr bwMode="auto">
          <a:xfrm>
            <a:off x="773113" y="25415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5485" name="Text Box 13"/>
          <p:cNvSpPr txBox="1">
            <a:spLocks noChangeArrowheads="1"/>
          </p:cNvSpPr>
          <p:nvPr/>
        </p:nvSpPr>
        <p:spPr bwMode="auto">
          <a:xfrm>
            <a:off x="4071938" y="25511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5486" name="Line 14"/>
          <p:cNvSpPr>
            <a:spLocks noChangeShapeType="1"/>
          </p:cNvSpPr>
          <p:nvPr/>
        </p:nvSpPr>
        <p:spPr bwMode="auto">
          <a:xfrm>
            <a:off x="2693988" y="2700338"/>
            <a:ext cx="0" cy="314325"/>
          </a:xfrm>
          <a:prstGeom prst="line">
            <a:avLst/>
          </a:prstGeom>
          <a:noFill/>
          <a:ln w="9525">
            <a:solidFill>
              <a:schemeClr val="tx1"/>
            </a:solidFill>
            <a:round/>
            <a:headEnd/>
            <a:tailEnd/>
          </a:ln>
          <a:effectLst/>
        </p:spPr>
        <p:txBody>
          <a:bodyPr/>
          <a:lstStyle/>
          <a:p>
            <a:endParaRPr lang="th-TH"/>
          </a:p>
        </p:txBody>
      </p:sp>
      <p:sp>
        <p:nvSpPr>
          <p:cNvPr id="105487" name="Line 15"/>
          <p:cNvSpPr>
            <a:spLocks noChangeShapeType="1"/>
          </p:cNvSpPr>
          <p:nvPr/>
        </p:nvSpPr>
        <p:spPr bwMode="auto">
          <a:xfrm>
            <a:off x="3179763" y="2709863"/>
            <a:ext cx="0" cy="314325"/>
          </a:xfrm>
          <a:prstGeom prst="line">
            <a:avLst/>
          </a:prstGeom>
          <a:noFill/>
          <a:ln w="9525">
            <a:solidFill>
              <a:schemeClr val="tx1"/>
            </a:solidFill>
            <a:round/>
            <a:headEnd/>
            <a:tailEnd/>
          </a:ln>
          <a:effectLst/>
        </p:spPr>
        <p:txBody>
          <a:bodyPr/>
          <a:lstStyle/>
          <a:p>
            <a:endParaRPr lang="th-TH"/>
          </a:p>
        </p:txBody>
      </p:sp>
      <p:sp>
        <p:nvSpPr>
          <p:cNvPr id="105488" name="Line 16"/>
          <p:cNvSpPr>
            <a:spLocks noChangeShapeType="1"/>
          </p:cNvSpPr>
          <p:nvPr/>
        </p:nvSpPr>
        <p:spPr bwMode="auto">
          <a:xfrm>
            <a:off x="2941638" y="2709863"/>
            <a:ext cx="0" cy="314325"/>
          </a:xfrm>
          <a:prstGeom prst="line">
            <a:avLst/>
          </a:prstGeom>
          <a:noFill/>
          <a:ln w="9525">
            <a:solidFill>
              <a:schemeClr val="tx1"/>
            </a:solidFill>
            <a:round/>
            <a:headEnd/>
            <a:tailEnd/>
          </a:ln>
          <a:effectLst/>
        </p:spPr>
        <p:txBody>
          <a:bodyPr/>
          <a:lstStyle/>
          <a:p>
            <a:endParaRPr lang="th-TH"/>
          </a:p>
        </p:txBody>
      </p:sp>
      <p:sp>
        <p:nvSpPr>
          <p:cNvPr id="105489" name="Line 17"/>
          <p:cNvSpPr>
            <a:spLocks noChangeShapeType="1"/>
          </p:cNvSpPr>
          <p:nvPr/>
        </p:nvSpPr>
        <p:spPr bwMode="auto">
          <a:xfrm>
            <a:off x="1665288" y="2709863"/>
            <a:ext cx="0" cy="314325"/>
          </a:xfrm>
          <a:prstGeom prst="line">
            <a:avLst/>
          </a:prstGeom>
          <a:noFill/>
          <a:ln w="9525">
            <a:solidFill>
              <a:schemeClr val="tx1"/>
            </a:solidFill>
            <a:round/>
            <a:headEnd/>
            <a:tailEnd/>
          </a:ln>
          <a:effectLst/>
        </p:spPr>
        <p:txBody>
          <a:bodyPr/>
          <a:lstStyle/>
          <a:p>
            <a:endParaRPr lang="th-TH"/>
          </a:p>
        </p:txBody>
      </p:sp>
      <p:sp>
        <p:nvSpPr>
          <p:cNvPr id="105490" name="Line 18"/>
          <p:cNvSpPr>
            <a:spLocks noChangeShapeType="1"/>
          </p:cNvSpPr>
          <p:nvPr/>
        </p:nvSpPr>
        <p:spPr bwMode="auto">
          <a:xfrm>
            <a:off x="1922463" y="2709863"/>
            <a:ext cx="0" cy="314325"/>
          </a:xfrm>
          <a:prstGeom prst="line">
            <a:avLst/>
          </a:prstGeom>
          <a:noFill/>
          <a:ln w="9525">
            <a:solidFill>
              <a:schemeClr val="tx1"/>
            </a:solidFill>
            <a:round/>
            <a:headEnd/>
            <a:tailEnd/>
          </a:ln>
          <a:effectLst/>
        </p:spPr>
        <p:txBody>
          <a:bodyPr/>
          <a:lstStyle/>
          <a:p>
            <a:endParaRPr lang="th-TH"/>
          </a:p>
        </p:txBody>
      </p:sp>
      <p:sp>
        <p:nvSpPr>
          <p:cNvPr id="105491" name="Line 19"/>
          <p:cNvSpPr>
            <a:spLocks noChangeShapeType="1"/>
          </p:cNvSpPr>
          <p:nvPr/>
        </p:nvSpPr>
        <p:spPr bwMode="auto">
          <a:xfrm>
            <a:off x="2189163" y="2700338"/>
            <a:ext cx="0" cy="314325"/>
          </a:xfrm>
          <a:prstGeom prst="line">
            <a:avLst/>
          </a:prstGeom>
          <a:noFill/>
          <a:ln w="9525">
            <a:solidFill>
              <a:schemeClr val="tx1"/>
            </a:solidFill>
            <a:round/>
            <a:headEnd/>
            <a:tailEnd/>
          </a:ln>
          <a:effectLst/>
        </p:spPr>
        <p:txBody>
          <a:bodyPr/>
          <a:lstStyle/>
          <a:p>
            <a:endParaRPr lang="th-TH"/>
          </a:p>
        </p:txBody>
      </p:sp>
      <p:sp>
        <p:nvSpPr>
          <p:cNvPr id="105492" name="Line 20"/>
          <p:cNvSpPr>
            <a:spLocks noChangeShapeType="1"/>
          </p:cNvSpPr>
          <p:nvPr/>
        </p:nvSpPr>
        <p:spPr bwMode="auto">
          <a:xfrm>
            <a:off x="2427288" y="2709863"/>
            <a:ext cx="0" cy="314325"/>
          </a:xfrm>
          <a:prstGeom prst="line">
            <a:avLst/>
          </a:prstGeom>
          <a:noFill/>
          <a:ln w="9525">
            <a:solidFill>
              <a:schemeClr val="tx1"/>
            </a:solidFill>
            <a:round/>
            <a:headEnd/>
            <a:tailEnd/>
          </a:ln>
          <a:effectLst/>
        </p:spPr>
        <p:txBody>
          <a:bodyPr/>
          <a:lstStyle/>
          <a:p>
            <a:endParaRPr lang="th-TH"/>
          </a:p>
        </p:txBody>
      </p:sp>
      <p:sp>
        <p:nvSpPr>
          <p:cNvPr id="105493" name="Line 21"/>
          <p:cNvSpPr>
            <a:spLocks noChangeShapeType="1"/>
          </p:cNvSpPr>
          <p:nvPr/>
        </p:nvSpPr>
        <p:spPr bwMode="auto">
          <a:xfrm>
            <a:off x="1398588" y="2709863"/>
            <a:ext cx="0" cy="314325"/>
          </a:xfrm>
          <a:prstGeom prst="line">
            <a:avLst/>
          </a:prstGeom>
          <a:noFill/>
          <a:ln w="9525">
            <a:solidFill>
              <a:schemeClr val="tx1"/>
            </a:solidFill>
            <a:round/>
            <a:headEnd/>
            <a:tailEnd/>
          </a:ln>
          <a:effectLst/>
        </p:spPr>
        <p:txBody>
          <a:bodyPr/>
          <a:lstStyle/>
          <a:p>
            <a:endParaRPr lang="th-TH"/>
          </a:p>
        </p:txBody>
      </p:sp>
      <p:sp>
        <p:nvSpPr>
          <p:cNvPr id="105494" name="Line 22"/>
          <p:cNvSpPr>
            <a:spLocks noChangeShapeType="1"/>
          </p:cNvSpPr>
          <p:nvPr/>
        </p:nvSpPr>
        <p:spPr bwMode="auto">
          <a:xfrm>
            <a:off x="3951288" y="2700338"/>
            <a:ext cx="0" cy="314325"/>
          </a:xfrm>
          <a:prstGeom prst="line">
            <a:avLst/>
          </a:prstGeom>
          <a:noFill/>
          <a:ln w="9525">
            <a:solidFill>
              <a:schemeClr val="tx1"/>
            </a:solidFill>
            <a:round/>
            <a:headEnd/>
            <a:tailEnd/>
          </a:ln>
          <a:effectLst/>
        </p:spPr>
        <p:txBody>
          <a:bodyPr/>
          <a:lstStyle/>
          <a:p>
            <a:endParaRPr lang="th-TH"/>
          </a:p>
        </p:txBody>
      </p:sp>
      <p:sp>
        <p:nvSpPr>
          <p:cNvPr id="105495" name="AutoShape 23"/>
          <p:cNvSpPr>
            <a:spLocks noChangeArrowheads="1"/>
          </p:cNvSpPr>
          <p:nvPr/>
        </p:nvSpPr>
        <p:spPr bwMode="auto">
          <a:xfrm flipV="1">
            <a:off x="1638300" y="243205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5496" name="Text Box 24"/>
          <p:cNvSpPr txBox="1">
            <a:spLocks noChangeArrowheads="1"/>
          </p:cNvSpPr>
          <p:nvPr/>
        </p:nvSpPr>
        <p:spPr bwMode="auto">
          <a:xfrm>
            <a:off x="1597025" y="2052638"/>
            <a:ext cx="407988" cy="396875"/>
          </a:xfrm>
          <a:prstGeom prst="rect">
            <a:avLst/>
          </a:prstGeom>
          <a:noFill/>
          <a:ln w="9525">
            <a:noFill/>
            <a:miter lim="800000"/>
            <a:headEnd/>
            <a:tailEnd/>
          </a:ln>
          <a:effectLst/>
        </p:spPr>
        <p:txBody>
          <a:bodyPr wrap="none">
            <a:spAutoFit/>
          </a:bodyPr>
          <a:lstStyle/>
          <a:p>
            <a:r>
              <a:rPr lang="en-US">
                <a:cs typeface="Arial" pitchFamily="34" charset="0"/>
              </a:rPr>
              <a:t>S</a:t>
            </a:r>
            <a:r>
              <a:rPr lang="en-US" baseline="-25000">
                <a:cs typeface="Arial" pitchFamily="34" charset="0"/>
              </a:rPr>
              <a:t>0</a:t>
            </a:r>
            <a:endParaRPr lang="th-TH" baseline="-2500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6C4D095B-D285-4EA8-A71F-33B0310E86C8}" type="slidenum">
              <a:rPr lang="en-US"/>
              <a:pPr/>
              <a:t>3</a:t>
            </a:fld>
            <a:endParaRPr lang="en-US"/>
          </a:p>
        </p:txBody>
      </p:sp>
      <p:sp>
        <p:nvSpPr>
          <p:cNvPr id="59394" name="Text Box 2"/>
          <p:cNvSpPr txBox="1">
            <a:spLocks noChangeArrowheads="1"/>
          </p:cNvSpPr>
          <p:nvPr/>
        </p:nvSpPr>
        <p:spPr bwMode="auto">
          <a:xfrm>
            <a:off x="0" y="0"/>
            <a:ext cx="3730625" cy="519113"/>
          </a:xfrm>
          <a:prstGeom prst="rect">
            <a:avLst/>
          </a:prstGeom>
          <a:noFill/>
          <a:ln w="9525">
            <a:noFill/>
            <a:miter lim="800000"/>
            <a:headEnd/>
            <a:tailEnd/>
          </a:ln>
          <a:effectLst/>
        </p:spPr>
        <p:txBody>
          <a:bodyPr wrap="none">
            <a:spAutoFit/>
          </a:bodyPr>
          <a:lstStyle/>
          <a:p>
            <a:r>
              <a:rPr lang="en-US" sz="2800" b="1"/>
              <a:t>Combinatorial Circuits</a:t>
            </a:r>
          </a:p>
        </p:txBody>
      </p:sp>
      <p:pic>
        <p:nvPicPr>
          <p:cNvPr id="59395" name="Picture 3" descr="temp2"/>
          <p:cNvPicPr>
            <a:picLocks noChangeAspect="1" noChangeArrowheads="1"/>
          </p:cNvPicPr>
          <p:nvPr/>
        </p:nvPicPr>
        <p:blipFill>
          <a:blip r:embed="rId2" cstate="print"/>
          <a:srcRect/>
          <a:stretch>
            <a:fillRect/>
          </a:stretch>
        </p:blipFill>
        <p:spPr bwMode="auto">
          <a:xfrm>
            <a:off x="1149350" y="3200400"/>
            <a:ext cx="7080250" cy="3011488"/>
          </a:xfrm>
          <a:prstGeom prst="rect">
            <a:avLst/>
          </a:prstGeom>
          <a:noFill/>
        </p:spPr>
      </p:pic>
      <p:sp>
        <p:nvSpPr>
          <p:cNvPr id="59396" name="Text Box 4"/>
          <p:cNvSpPr txBox="1">
            <a:spLocks noChangeArrowheads="1"/>
          </p:cNvSpPr>
          <p:nvPr/>
        </p:nvSpPr>
        <p:spPr bwMode="auto">
          <a:xfrm>
            <a:off x="1631950" y="2798763"/>
            <a:ext cx="2279650" cy="36671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A One-Bit Full Adder</a:t>
            </a:r>
            <a:endParaRPr lang="en-US" sz="1600">
              <a:latin typeface="Arial" pitchFamily="34" charset="0"/>
              <a:cs typeface="Arial" pitchFamily="34" charset="0"/>
            </a:endParaRPr>
          </a:p>
        </p:txBody>
      </p:sp>
      <p:sp>
        <p:nvSpPr>
          <p:cNvPr id="59398" name="Text Box 6"/>
          <p:cNvSpPr txBox="1">
            <a:spLocks noChangeArrowheads="1"/>
          </p:cNvSpPr>
          <p:nvPr/>
        </p:nvSpPr>
        <p:spPr bwMode="auto">
          <a:xfrm>
            <a:off x="8240713" y="3859213"/>
            <a:ext cx="855662" cy="304800"/>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Sum Bit </a:t>
            </a:r>
          </a:p>
        </p:txBody>
      </p:sp>
      <p:sp>
        <p:nvSpPr>
          <p:cNvPr id="59399" name="Text Box 7"/>
          <p:cNvSpPr txBox="1">
            <a:spLocks noChangeArrowheads="1"/>
          </p:cNvSpPr>
          <p:nvPr/>
        </p:nvSpPr>
        <p:spPr bwMode="auto">
          <a:xfrm>
            <a:off x="8170863" y="5097463"/>
            <a:ext cx="973137" cy="517525"/>
          </a:xfrm>
          <a:prstGeom prst="rect">
            <a:avLst/>
          </a:prstGeom>
          <a:noFill/>
          <a:ln w="9525">
            <a:noFill/>
            <a:miter lim="800000"/>
            <a:headEnd/>
            <a:tailEnd/>
          </a:ln>
          <a:effectLst/>
        </p:spPr>
        <p:txBody>
          <a:bodyPr wrap="none">
            <a:spAutoFit/>
          </a:bodyPr>
          <a:lstStyle/>
          <a:p>
            <a:pPr algn="ctr"/>
            <a:r>
              <a:rPr lang="en-US" sz="1400">
                <a:latin typeface="Arial" pitchFamily="34" charset="0"/>
                <a:cs typeface="Arial" pitchFamily="34" charset="0"/>
              </a:rPr>
              <a:t>Output</a:t>
            </a:r>
          </a:p>
          <a:p>
            <a:pPr algn="ctr"/>
            <a:r>
              <a:rPr lang="en-US" sz="1400">
                <a:latin typeface="Arial" pitchFamily="34" charset="0"/>
                <a:cs typeface="Arial" pitchFamily="34" charset="0"/>
              </a:rPr>
              <a:t> Carry Bit </a:t>
            </a:r>
          </a:p>
        </p:txBody>
      </p:sp>
      <p:sp>
        <p:nvSpPr>
          <p:cNvPr id="59400" name="Text Box 8"/>
          <p:cNvSpPr txBox="1">
            <a:spLocks noChangeArrowheads="1"/>
          </p:cNvSpPr>
          <p:nvPr/>
        </p:nvSpPr>
        <p:spPr bwMode="auto">
          <a:xfrm>
            <a:off x="301625" y="4602163"/>
            <a:ext cx="874713" cy="517525"/>
          </a:xfrm>
          <a:prstGeom prst="rect">
            <a:avLst/>
          </a:prstGeom>
          <a:noFill/>
          <a:ln w="9525">
            <a:noFill/>
            <a:miter lim="800000"/>
            <a:headEnd/>
            <a:tailEnd/>
          </a:ln>
          <a:effectLst/>
        </p:spPr>
        <p:txBody>
          <a:bodyPr wrap="none">
            <a:spAutoFit/>
          </a:bodyPr>
          <a:lstStyle/>
          <a:p>
            <a:pPr algn="ctr"/>
            <a:r>
              <a:rPr lang="en-US" sz="1400">
                <a:latin typeface="Arial" pitchFamily="34" charset="0"/>
                <a:cs typeface="Arial" pitchFamily="34" charset="0"/>
              </a:rPr>
              <a:t>Carry Bit</a:t>
            </a:r>
          </a:p>
          <a:p>
            <a:pPr algn="ctr"/>
            <a:r>
              <a:rPr lang="en-US" sz="1400">
                <a:latin typeface="Arial" pitchFamily="34" charset="0"/>
                <a:cs typeface="Arial" pitchFamily="34" charset="0"/>
              </a:rPr>
              <a:t>Input </a:t>
            </a:r>
          </a:p>
        </p:txBody>
      </p:sp>
      <p:sp>
        <p:nvSpPr>
          <p:cNvPr id="59401" name="Text Box 9"/>
          <p:cNvSpPr txBox="1">
            <a:spLocks noChangeArrowheads="1"/>
          </p:cNvSpPr>
          <p:nvPr/>
        </p:nvSpPr>
        <p:spPr bwMode="auto">
          <a:xfrm>
            <a:off x="277813" y="3649663"/>
            <a:ext cx="785812" cy="517525"/>
          </a:xfrm>
          <a:prstGeom prst="rect">
            <a:avLst/>
          </a:prstGeom>
          <a:noFill/>
          <a:ln w="9525">
            <a:noFill/>
            <a:miter lim="800000"/>
            <a:headEnd/>
            <a:tailEnd/>
          </a:ln>
          <a:effectLst/>
        </p:spPr>
        <p:txBody>
          <a:bodyPr wrap="none">
            <a:spAutoFit/>
          </a:bodyPr>
          <a:lstStyle/>
          <a:p>
            <a:pPr algn="ctr"/>
            <a:r>
              <a:rPr lang="en-US" sz="1400">
                <a:latin typeface="Arial" pitchFamily="34" charset="0"/>
                <a:cs typeface="Arial" pitchFamily="34" charset="0"/>
              </a:rPr>
              <a:t>Two-Bit</a:t>
            </a:r>
          </a:p>
          <a:p>
            <a:pPr algn="ctr"/>
            <a:r>
              <a:rPr lang="en-US" sz="1400">
                <a:latin typeface="Arial" pitchFamily="34" charset="0"/>
                <a:cs typeface="Arial" pitchFamily="34" charset="0"/>
              </a:rPr>
              <a:t>Input </a:t>
            </a:r>
          </a:p>
        </p:txBody>
      </p:sp>
      <p:sp>
        <p:nvSpPr>
          <p:cNvPr id="59402" name="Text Box 10"/>
          <p:cNvSpPr txBox="1">
            <a:spLocks noChangeArrowheads="1"/>
          </p:cNvSpPr>
          <p:nvPr/>
        </p:nvSpPr>
        <p:spPr bwMode="auto">
          <a:xfrm>
            <a:off x="835025" y="773113"/>
            <a:ext cx="7791450" cy="701675"/>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In a combinatorial circuit, </a:t>
            </a:r>
          </a:p>
          <a:p>
            <a:r>
              <a:rPr lang="en-US">
                <a:latin typeface="Arial" pitchFamily="34" charset="0"/>
                <a:cs typeface="Arial" pitchFamily="34" charset="0"/>
              </a:rPr>
              <a:t>	the output depends only on the current input --- no memory.</a:t>
            </a:r>
          </a:p>
        </p:txBody>
      </p:sp>
      <p:sp>
        <p:nvSpPr>
          <p:cNvPr id="59403" name="Rectangle 11"/>
          <p:cNvSpPr>
            <a:spLocks noChangeArrowheads="1"/>
          </p:cNvSpPr>
          <p:nvPr/>
        </p:nvSpPr>
        <p:spPr bwMode="auto">
          <a:xfrm>
            <a:off x="404813" y="2106613"/>
            <a:ext cx="1173162" cy="396875"/>
          </a:xfrm>
          <a:prstGeom prst="rect">
            <a:avLst/>
          </a:prstGeom>
          <a:noFill/>
          <a:ln w="9525">
            <a:noFill/>
            <a:miter lim="800000"/>
            <a:headEnd/>
            <a:tailEnd/>
          </a:ln>
          <a:effectLst/>
        </p:spPr>
        <p:txBody>
          <a:bodyPr wrap="none">
            <a:spAutoFit/>
          </a:bodyPr>
          <a:lstStyle/>
          <a:p>
            <a:r>
              <a:rPr lang="en-US"/>
              <a:t>E</a:t>
            </a:r>
            <a:r>
              <a:rPr lang="en-US" sz="1600"/>
              <a:t>XAMPLE</a:t>
            </a:r>
          </a:p>
        </p:txBody>
      </p:sp>
      <p:sp>
        <p:nvSpPr>
          <p:cNvPr id="59404" name="Line 12"/>
          <p:cNvSpPr>
            <a:spLocks noChangeShapeType="1"/>
          </p:cNvSpPr>
          <p:nvPr/>
        </p:nvSpPr>
        <p:spPr bwMode="auto">
          <a:xfrm>
            <a:off x="781050" y="685800"/>
            <a:ext cx="8362950" cy="0"/>
          </a:xfrm>
          <a:prstGeom prst="line">
            <a:avLst/>
          </a:prstGeom>
          <a:noFill/>
          <a:ln w="38100">
            <a:solidFill>
              <a:schemeClr val="tx1"/>
            </a:solidFill>
            <a:round/>
            <a:headEnd/>
            <a:tailEnd/>
          </a:ln>
          <a:effectLst/>
        </p:spPr>
        <p:txBody>
          <a:bodyPr/>
          <a:lstStyle/>
          <a:p>
            <a:endParaRPr lang="th-TH"/>
          </a:p>
        </p:txBody>
      </p:sp>
      <p:sp>
        <p:nvSpPr>
          <p:cNvPr id="59405" name="Line 13"/>
          <p:cNvSpPr>
            <a:spLocks noChangeShapeType="1"/>
          </p:cNvSpPr>
          <p:nvPr/>
        </p:nvSpPr>
        <p:spPr bwMode="auto">
          <a:xfrm>
            <a:off x="781050" y="1619250"/>
            <a:ext cx="8362950" cy="0"/>
          </a:xfrm>
          <a:prstGeom prst="line">
            <a:avLst/>
          </a:prstGeom>
          <a:noFill/>
          <a:ln w="38100">
            <a:solidFill>
              <a:schemeClr val="tx1"/>
            </a:solidFill>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fld id="{8B539681-924B-4982-967E-0CAEF412FD2A}" type="slidenum">
              <a:rPr lang="en-US"/>
              <a:pPr/>
              <a:t>30</a:t>
            </a:fld>
            <a:endParaRPr lang="en-US"/>
          </a:p>
        </p:txBody>
      </p:sp>
      <p:sp>
        <p:nvSpPr>
          <p:cNvPr id="91167" name="AutoShape 31"/>
          <p:cNvSpPr>
            <a:spLocks noChangeArrowheads="1"/>
          </p:cNvSpPr>
          <p:nvPr/>
        </p:nvSpPr>
        <p:spPr bwMode="auto">
          <a:xfrm flipV="1">
            <a:off x="0" y="0"/>
            <a:ext cx="2895600" cy="2578100"/>
          </a:xfrm>
          <a:prstGeom prst="rtTriangle">
            <a:avLst/>
          </a:prstGeom>
          <a:solidFill>
            <a:srgbClr val="CC99FF"/>
          </a:solidFill>
          <a:ln w="9525">
            <a:noFill/>
            <a:miter lim="800000"/>
            <a:headEnd/>
            <a:tailEnd/>
          </a:ln>
          <a:effectLst/>
        </p:spPr>
        <p:txBody>
          <a:bodyPr wrap="none" anchor="ctr"/>
          <a:lstStyle/>
          <a:p>
            <a:endParaRPr lang="th-TH"/>
          </a:p>
        </p:txBody>
      </p:sp>
      <p:sp>
        <p:nvSpPr>
          <p:cNvPr id="91138" name="Rectangle 2"/>
          <p:cNvSpPr>
            <a:spLocks noChangeArrowheads="1"/>
          </p:cNvSpPr>
          <p:nvPr/>
        </p:nvSpPr>
        <p:spPr bwMode="auto">
          <a:xfrm>
            <a:off x="368300" y="279400"/>
            <a:ext cx="1377950" cy="457200"/>
          </a:xfrm>
          <a:prstGeom prst="rect">
            <a:avLst/>
          </a:prstGeom>
          <a:noFill/>
          <a:ln w="9525">
            <a:noFill/>
            <a:miter lim="800000"/>
            <a:headEnd/>
            <a:tailEnd/>
          </a:ln>
          <a:effectLst/>
        </p:spPr>
        <p:txBody>
          <a:bodyPr wrap="none">
            <a:spAutoFit/>
          </a:bodyPr>
          <a:lstStyle/>
          <a:p>
            <a:r>
              <a:rPr lang="en-US" sz="2400" b="1">
                <a:cs typeface="Arial" pitchFamily="34" charset="0"/>
              </a:rPr>
              <a:t>E</a:t>
            </a:r>
            <a:r>
              <a:rPr lang="en-US" sz="1800" b="1">
                <a:cs typeface="Arial" pitchFamily="34" charset="0"/>
              </a:rPr>
              <a:t>XAMPLE</a:t>
            </a:r>
            <a:endParaRPr lang="th-TH" sz="1800" b="1">
              <a:cs typeface="Arial" pitchFamily="34" charset="0"/>
            </a:endParaRPr>
          </a:p>
        </p:txBody>
      </p:sp>
      <p:grpSp>
        <p:nvGrpSpPr>
          <p:cNvPr id="91166" name="Group 30"/>
          <p:cNvGrpSpPr>
            <a:grpSpLocks/>
          </p:cNvGrpSpPr>
          <p:nvPr/>
        </p:nvGrpSpPr>
        <p:grpSpPr bwMode="auto">
          <a:xfrm>
            <a:off x="608013" y="2052638"/>
            <a:ext cx="4094162" cy="992187"/>
            <a:chOff x="383" y="1293"/>
            <a:chExt cx="2579" cy="625"/>
          </a:xfrm>
        </p:grpSpPr>
        <p:sp>
          <p:nvSpPr>
            <p:cNvPr id="91140" name="Line 4"/>
            <p:cNvSpPr>
              <a:spLocks noChangeShapeType="1"/>
            </p:cNvSpPr>
            <p:nvPr/>
          </p:nvSpPr>
          <p:spPr bwMode="auto">
            <a:xfrm flipV="1">
              <a:off x="389" y="1699"/>
              <a:ext cx="2573" cy="0"/>
            </a:xfrm>
            <a:prstGeom prst="line">
              <a:avLst/>
            </a:prstGeom>
            <a:noFill/>
            <a:ln w="9525">
              <a:solidFill>
                <a:schemeClr val="tx1"/>
              </a:solidFill>
              <a:round/>
              <a:headEnd/>
              <a:tailEnd/>
            </a:ln>
            <a:effectLst/>
          </p:spPr>
          <p:txBody>
            <a:bodyPr/>
            <a:lstStyle/>
            <a:p>
              <a:endParaRPr lang="th-TH"/>
            </a:p>
          </p:txBody>
        </p:sp>
        <p:sp>
          <p:nvSpPr>
            <p:cNvPr id="91141" name="Line 5"/>
            <p:cNvSpPr>
              <a:spLocks noChangeShapeType="1"/>
            </p:cNvSpPr>
            <p:nvPr/>
          </p:nvSpPr>
          <p:spPr bwMode="auto">
            <a:xfrm>
              <a:off x="383" y="1899"/>
              <a:ext cx="2572" cy="1"/>
            </a:xfrm>
            <a:prstGeom prst="line">
              <a:avLst/>
            </a:prstGeom>
            <a:noFill/>
            <a:ln w="9525">
              <a:solidFill>
                <a:schemeClr val="tx1"/>
              </a:solidFill>
              <a:round/>
              <a:headEnd/>
              <a:tailEnd/>
            </a:ln>
            <a:effectLst/>
          </p:spPr>
          <p:txBody>
            <a:bodyPr/>
            <a:lstStyle/>
            <a:p>
              <a:endParaRPr lang="th-TH"/>
            </a:p>
          </p:txBody>
        </p:sp>
        <p:sp>
          <p:nvSpPr>
            <p:cNvPr id="91142" name="Line 6"/>
            <p:cNvSpPr>
              <a:spLocks noChangeShapeType="1"/>
            </p:cNvSpPr>
            <p:nvPr/>
          </p:nvSpPr>
          <p:spPr bwMode="auto">
            <a:xfrm>
              <a:off x="2165" y="1701"/>
              <a:ext cx="0" cy="198"/>
            </a:xfrm>
            <a:prstGeom prst="line">
              <a:avLst/>
            </a:prstGeom>
            <a:noFill/>
            <a:ln w="9525">
              <a:solidFill>
                <a:schemeClr val="tx1"/>
              </a:solidFill>
              <a:round/>
              <a:headEnd/>
              <a:tailEnd/>
            </a:ln>
            <a:effectLst/>
          </p:spPr>
          <p:txBody>
            <a:bodyPr/>
            <a:lstStyle/>
            <a:p>
              <a:endParaRPr lang="th-TH"/>
            </a:p>
          </p:txBody>
        </p:sp>
        <p:sp>
          <p:nvSpPr>
            <p:cNvPr id="91143" name="Line 7"/>
            <p:cNvSpPr>
              <a:spLocks noChangeShapeType="1"/>
            </p:cNvSpPr>
            <p:nvPr/>
          </p:nvSpPr>
          <p:spPr bwMode="auto">
            <a:xfrm>
              <a:off x="2333" y="1707"/>
              <a:ext cx="0" cy="198"/>
            </a:xfrm>
            <a:prstGeom prst="line">
              <a:avLst/>
            </a:prstGeom>
            <a:noFill/>
            <a:ln w="9525">
              <a:solidFill>
                <a:schemeClr val="tx1"/>
              </a:solidFill>
              <a:round/>
              <a:headEnd/>
              <a:tailEnd/>
            </a:ln>
            <a:effectLst/>
          </p:spPr>
          <p:txBody>
            <a:bodyPr/>
            <a:lstStyle/>
            <a:p>
              <a:endParaRPr lang="th-TH"/>
            </a:p>
          </p:txBody>
        </p:sp>
        <p:sp>
          <p:nvSpPr>
            <p:cNvPr id="91144" name="Text Box 8"/>
            <p:cNvSpPr txBox="1">
              <a:spLocks noChangeArrowheads="1"/>
            </p:cNvSpPr>
            <p:nvPr/>
          </p:nvSpPr>
          <p:spPr bwMode="auto">
            <a:xfrm>
              <a:off x="877" y="1668"/>
              <a:ext cx="1636" cy="250"/>
            </a:xfrm>
            <a:prstGeom prst="rect">
              <a:avLst/>
            </a:prstGeom>
            <a:noFill/>
            <a:ln w="9525">
              <a:noFill/>
              <a:miter lim="800000"/>
              <a:headEnd/>
              <a:tailEnd/>
            </a:ln>
            <a:effectLst/>
          </p:spPr>
          <p:txBody>
            <a:bodyPr wrap="none">
              <a:spAutoFit/>
            </a:bodyPr>
            <a:lstStyle/>
            <a:p>
              <a:r>
                <a:rPr lang="en-US">
                  <a:cs typeface="Arial" pitchFamily="34" charset="0"/>
                </a:rPr>
                <a:t>b  1  1  1  1  1  1  1  b  b</a:t>
              </a:r>
              <a:endParaRPr lang="th-TH">
                <a:cs typeface="Arial" pitchFamily="34" charset="0"/>
              </a:endParaRPr>
            </a:p>
          </p:txBody>
        </p:sp>
        <p:sp>
          <p:nvSpPr>
            <p:cNvPr id="91145" name="Text Box 9"/>
            <p:cNvSpPr txBox="1">
              <a:spLocks noChangeArrowheads="1"/>
            </p:cNvSpPr>
            <p:nvPr/>
          </p:nvSpPr>
          <p:spPr bwMode="auto">
            <a:xfrm>
              <a:off x="487" y="1601"/>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1146" name="Text Box 10"/>
            <p:cNvSpPr txBox="1">
              <a:spLocks noChangeArrowheads="1"/>
            </p:cNvSpPr>
            <p:nvPr/>
          </p:nvSpPr>
          <p:spPr bwMode="auto">
            <a:xfrm>
              <a:off x="2565" y="1607"/>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1147" name="Line 11"/>
            <p:cNvSpPr>
              <a:spLocks noChangeShapeType="1"/>
            </p:cNvSpPr>
            <p:nvPr/>
          </p:nvSpPr>
          <p:spPr bwMode="auto">
            <a:xfrm>
              <a:off x="1697" y="1701"/>
              <a:ext cx="0" cy="198"/>
            </a:xfrm>
            <a:prstGeom prst="line">
              <a:avLst/>
            </a:prstGeom>
            <a:noFill/>
            <a:ln w="9525">
              <a:solidFill>
                <a:schemeClr val="tx1"/>
              </a:solidFill>
              <a:round/>
              <a:headEnd/>
              <a:tailEnd/>
            </a:ln>
            <a:effectLst/>
          </p:spPr>
          <p:txBody>
            <a:bodyPr/>
            <a:lstStyle/>
            <a:p>
              <a:endParaRPr lang="th-TH"/>
            </a:p>
          </p:txBody>
        </p:sp>
        <p:sp>
          <p:nvSpPr>
            <p:cNvPr id="91148" name="Line 12"/>
            <p:cNvSpPr>
              <a:spLocks noChangeShapeType="1"/>
            </p:cNvSpPr>
            <p:nvPr/>
          </p:nvSpPr>
          <p:spPr bwMode="auto">
            <a:xfrm>
              <a:off x="2003" y="1707"/>
              <a:ext cx="0" cy="198"/>
            </a:xfrm>
            <a:prstGeom prst="line">
              <a:avLst/>
            </a:prstGeom>
            <a:noFill/>
            <a:ln w="9525">
              <a:solidFill>
                <a:schemeClr val="tx1"/>
              </a:solidFill>
              <a:round/>
              <a:headEnd/>
              <a:tailEnd/>
            </a:ln>
            <a:effectLst/>
          </p:spPr>
          <p:txBody>
            <a:bodyPr/>
            <a:lstStyle/>
            <a:p>
              <a:endParaRPr lang="th-TH"/>
            </a:p>
          </p:txBody>
        </p:sp>
        <p:sp>
          <p:nvSpPr>
            <p:cNvPr id="91149" name="Line 13"/>
            <p:cNvSpPr>
              <a:spLocks noChangeShapeType="1"/>
            </p:cNvSpPr>
            <p:nvPr/>
          </p:nvSpPr>
          <p:spPr bwMode="auto">
            <a:xfrm>
              <a:off x="1853" y="1707"/>
              <a:ext cx="0" cy="198"/>
            </a:xfrm>
            <a:prstGeom prst="line">
              <a:avLst/>
            </a:prstGeom>
            <a:noFill/>
            <a:ln w="9525">
              <a:solidFill>
                <a:schemeClr val="tx1"/>
              </a:solidFill>
              <a:round/>
              <a:headEnd/>
              <a:tailEnd/>
            </a:ln>
            <a:effectLst/>
          </p:spPr>
          <p:txBody>
            <a:bodyPr/>
            <a:lstStyle/>
            <a:p>
              <a:endParaRPr lang="th-TH"/>
            </a:p>
          </p:txBody>
        </p:sp>
        <p:sp>
          <p:nvSpPr>
            <p:cNvPr id="91150" name="Line 14"/>
            <p:cNvSpPr>
              <a:spLocks noChangeShapeType="1"/>
            </p:cNvSpPr>
            <p:nvPr/>
          </p:nvSpPr>
          <p:spPr bwMode="auto">
            <a:xfrm>
              <a:off x="1049" y="1707"/>
              <a:ext cx="0" cy="198"/>
            </a:xfrm>
            <a:prstGeom prst="line">
              <a:avLst/>
            </a:prstGeom>
            <a:noFill/>
            <a:ln w="9525">
              <a:solidFill>
                <a:schemeClr val="tx1"/>
              </a:solidFill>
              <a:round/>
              <a:headEnd/>
              <a:tailEnd/>
            </a:ln>
            <a:effectLst/>
          </p:spPr>
          <p:txBody>
            <a:bodyPr/>
            <a:lstStyle/>
            <a:p>
              <a:endParaRPr lang="th-TH"/>
            </a:p>
          </p:txBody>
        </p:sp>
        <p:sp>
          <p:nvSpPr>
            <p:cNvPr id="91151" name="Line 15"/>
            <p:cNvSpPr>
              <a:spLocks noChangeShapeType="1"/>
            </p:cNvSpPr>
            <p:nvPr/>
          </p:nvSpPr>
          <p:spPr bwMode="auto">
            <a:xfrm>
              <a:off x="1211" y="1707"/>
              <a:ext cx="0" cy="198"/>
            </a:xfrm>
            <a:prstGeom prst="line">
              <a:avLst/>
            </a:prstGeom>
            <a:noFill/>
            <a:ln w="9525">
              <a:solidFill>
                <a:schemeClr val="tx1"/>
              </a:solidFill>
              <a:round/>
              <a:headEnd/>
              <a:tailEnd/>
            </a:ln>
            <a:effectLst/>
          </p:spPr>
          <p:txBody>
            <a:bodyPr/>
            <a:lstStyle/>
            <a:p>
              <a:endParaRPr lang="th-TH"/>
            </a:p>
          </p:txBody>
        </p:sp>
        <p:sp>
          <p:nvSpPr>
            <p:cNvPr id="91152" name="Line 16"/>
            <p:cNvSpPr>
              <a:spLocks noChangeShapeType="1"/>
            </p:cNvSpPr>
            <p:nvPr/>
          </p:nvSpPr>
          <p:spPr bwMode="auto">
            <a:xfrm>
              <a:off x="1379" y="1701"/>
              <a:ext cx="0" cy="198"/>
            </a:xfrm>
            <a:prstGeom prst="line">
              <a:avLst/>
            </a:prstGeom>
            <a:noFill/>
            <a:ln w="9525">
              <a:solidFill>
                <a:schemeClr val="tx1"/>
              </a:solidFill>
              <a:round/>
              <a:headEnd/>
              <a:tailEnd/>
            </a:ln>
            <a:effectLst/>
          </p:spPr>
          <p:txBody>
            <a:bodyPr/>
            <a:lstStyle/>
            <a:p>
              <a:endParaRPr lang="th-TH"/>
            </a:p>
          </p:txBody>
        </p:sp>
        <p:sp>
          <p:nvSpPr>
            <p:cNvPr id="91153" name="Line 17"/>
            <p:cNvSpPr>
              <a:spLocks noChangeShapeType="1"/>
            </p:cNvSpPr>
            <p:nvPr/>
          </p:nvSpPr>
          <p:spPr bwMode="auto">
            <a:xfrm>
              <a:off x="1529" y="1707"/>
              <a:ext cx="0" cy="198"/>
            </a:xfrm>
            <a:prstGeom prst="line">
              <a:avLst/>
            </a:prstGeom>
            <a:noFill/>
            <a:ln w="9525">
              <a:solidFill>
                <a:schemeClr val="tx1"/>
              </a:solidFill>
              <a:round/>
              <a:headEnd/>
              <a:tailEnd/>
            </a:ln>
            <a:effectLst/>
          </p:spPr>
          <p:txBody>
            <a:bodyPr/>
            <a:lstStyle/>
            <a:p>
              <a:endParaRPr lang="th-TH"/>
            </a:p>
          </p:txBody>
        </p:sp>
        <p:sp>
          <p:nvSpPr>
            <p:cNvPr id="91154" name="Line 18"/>
            <p:cNvSpPr>
              <a:spLocks noChangeShapeType="1"/>
            </p:cNvSpPr>
            <p:nvPr/>
          </p:nvSpPr>
          <p:spPr bwMode="auto">
            <a:xfrm>
              <a:off x="881" y="1707"/>
              <a:ext cx="0" cy="198"/>
            </a:xfrm>
            <a:prstGeom prst="line">
              <a:avLst/>
            </a:prstGeom>
            <a:noFill/>
            <a:ln w="9525">
              <a:solidFill>
                <a:schemeClr val="tx1"/>
              </a:solidFill>
              <a:round/>
              <a:headEnd/>
              <a:tailEnd/>
            </a:ln>
            <a:effectLst/>
          </p:spPr>
          <p:txBody>
            <a:bodyPr/>
            <a:lstStyle/>
            <a:p>
              <a:endParaRPr lang="th-TH"/>
            </a:p>
          </p:txBody>
        </p:sp>
        <p:sp>
          <p:nvSpPr>
            <p:cNvPr id="91155" name="Line 19"/>
            <p:cNvSpPr>
              <a:spLocks noChangeShapeType="1"/>
            </p:cNvSpPr>
            <p:nvPr/>
          </p:nvSpPr>
          <p:spPr bwMode="auto">
            <a:xfrm>
              <a:off x="2489" y="1701"/>
              <a:ext cx="0" cy="198"/>
            </a:xfrm>
            <a:prstGeom prst="line">
              <a:avLst/>
            </a:prstGeom>
            <a:noFill/>
            <a:ln w="9525">
              <a:solidFill>
                <a:schemeClr val="tx1"/>
              </a:solidFill>
              <a:round/>
              <a:headEnd/>
              <a:tailEnd/>
            </a:ln>
            <a:effectLst/>
          </p:spPr>
          <p:txBody>
            <a:bodyPr/>
            <a:lstStyle/>
            <a:p>
              <a:endParaRPr lang="th-TH"/>
            </a:p>
          </p:txBody>
        </p:sp>
        <p:sp>
          <p:nvSpPr>
            <p:cNvPr id="91156" name="AutoShape 20"/>
            <p:cNvSpPr>
              <a:spLocks noChangeArrowheads="1"/>
            </p:cNvSpPr>
            <p:nvPr/>
          </p:nvSpPr>
          <p:spPr bwMode="auto">
            <a:xfrm flipV="1">
              <a:off x="1032" y="1532"/>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1157" name="Text Box 21"/>
            <p:cNvSpPr txBox="1">
              <a:spLocks noChangeArrowheads="1"/>
            </p:cNvSpPr>
            <p:nvPr/>
          </p:nvSpPr>
          <p:spPr bwMode="auto">
            <a:xfrm>
              <a:off x="1006" y="1293"/>
              <a:ext cx="284" cy="250"/>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grpSp>
      <p:grpSp>
        <p:nvGrpSpPr>
          <p:cNvPr id="91158" name="Group 22"/>
          <p:cNvGrpSpPr>
            <a:grpSpLocks/>
          </p:cNvGrpSpPr>
          <p:nvPr/>
        </p:nvGrpSpPr>
        <p:grpSpPr bwMode="auto">
          <a:xfrm>
            <a:off x="5684838" y="2554288"/>
            <a:ext cx="2697162" cy="2743200"/>
            <a:chOff x="821" y="1429"/>
            <a:chExt cx="1699" cy="1728"/>
          </a:xfrm>
        </p:grpSpPr>
        <p:sp>
          <p:nvSpPr>
            <p:cNvPr id="91159" name="Rectangle 23"/>
            <p:cNvSpPr>
              <a:spLocks noChangeArrowheads="1"/>
            </p:cNvSpPr>
            <p:nvPr/>
          </p:nvSpPr>
          <p:spPr bwMode="auto">
            <a:xfrm>
              <a:off x="821" y="1429"/>
              <a:ext cx="1699" cy="1134"/>
            </a:xfrm>
            <a:prstGeom prst="rect">
              <a:avLst/>
            </a:prstGeom>
            <a:solidFill>
              <a:srgbClr val="99CCFF"/>
            </a:solidFill>
            <a:ln w="9525">
              <a:noFill/>
              <a:miter lim="800000"/>
              <a:headEnd/>
              <a:tailEnd/>
            </a:ln>
            <a:effectLst/>
          </p:spPr>
          <p:txBody>
            <a:bodyPr wrap="none" anchor="ctr"/>
            <a:lstStyle/>
            <a:p>
              <a:endParaRPr lang="th-TH"/>
            </a:p>
          </p:txBody>
        </p:sp>
        <p:sp>
          <p:nvSpPr>
            <p:cNvPr id="91160" name="Text Box 24"/>
            <p:cNvSpPr txBox="1">
              <a:spLocks noChangeArrowheads="1"/>
            </p:cNvSpPr>
            <p:nvPr/>
          </p:nvSpPr>
          <p:spPr bwMode="auto">
            <a:xfrm>
              <a:off x="942" y="1435"/>
              <a:ext cx="1468" cy="1058"/>
            </a:xfrm>
            <a:prstGeom prst="rect">
              <a:avLst/>
            </a:prstGeom>
            <a:noFill/>
            <a:ln w="9525">
              <a:noFill/>
              <a:miter lim="800000"/>
              <a:headEnd/>
              <a:tailEnd/>
            </a:ln>
            <a:effectLst/>
          </p:spPr>
          <p:txBody>
            <a:bodyPr wrap="none">
              <a:spAutoFit/>
            </a:bodyPr>
            <a:lstStyle/>
            <a:p>
              <a:pPr marL="457200" indent="-457200">
                <a:lnSpc>
                  <a:spcPct val="130000"/>
                </a:lnSpc>
                <a:buFontTx/>
                <a:buAutoNum type="arabicPeriod"/>
              </a:pPr>
              <a:r>
                <a:rPr lang="en-US">
                  <a:cs typeface="Arial" pitchFamily="34" charset="0"/>
                </a:rPr>
                <a:t>Q</a:t>
              </a:r>
              <a:r>
                <a:rPr lang="en-US" baseline="-25000">
                  <a:cs typeface="Arial" pitchFamily="34" charset="0"/>
                </a:rPr>
                <a:t>0 </a:t>
              </a:r>
              <a:r>
                <a:rPr lang="en-US">
                  <a:cs typeface="Arial" pitchFamily="34" charset="0"/>
                </a:rPr>
                <a:t>1  :  Q</a:t>
              </a:r>
              <a:r>
                <a:rPr lang="en-US" baseline="-25000">
                  <a:cs typeface="Arial" pitchFamily="34" charset="0"/>
                </a:rPr>
                <a:t>1 </a:t>
              </a:r>
              <a:r>
                <a:rPr lang="en-US">
                  <a:cs typeface="Arial" pitchFamily="34" charset="0"/>
                </a:rPr>
                <a:t>1 R</a:t>
              </a:r>
            </a:p>
            <a:p>
              <a:pPr marL="457200" indent="-457200">
                <a:lnSpc>
                  <a:spcPct val="130000"/>
                </a:lnSpc>
                <a:buFontTx/>
                <a:buAutoNum type="arabicPeriod" startAt="2"/>
              </a:pPr>
              <a:r>
                <a:rPr lang="en-US">
                  <a:cs typeface="Arial" pitchFamily="34" charset="0"/>
                </a:rPr>
                <a:t>Q</a:t>
              </a:r>
              <a:r>
                <a:rPr lang="en-US" baseline="-25000">
                  <a:cs typeface="Arial" pitchFamily="34" charset="0"/>
                </a:rPr>
                <a:t>1 </a:t>
              </a:r>
              <a:r>
                <a:rPr lang="en-US">
                  <a:cs typeface="Arial" pitchFamily="34" charset="0"/>
                </a:rPr>
                <a:t>1  :  Q</a:t>
              </a:r>
              <a:r>
                <a:rPr lang="en-US" baseline="-25000">
                  <a:cs typeface="Arial" pitchFamily="34" charset="0"/>
                </a:rPr>
                <a:t>0 </a:t>
              </a:r>
              <a:r>
                <a:rPr lang="en-US">
                  <a:cs typeface="Arial" pitchFamily="34" charset="0"/>
                </a:rPr>
                <a:t>1 R</a:t>
              </a:r>
            </a:p>
            <a:p>
              <a:pPr marL="457200" indent="-457200">
                <a:lnSpc>
                  <a:spcPct val="130000"/>
                </a:lnSpc>
                <a:buFontTx/>
                <a:buAutoNum type="arabicPeriod" startAt="3"/>
              </a:pPr>
              <a:r>
                <a:rPr lang="en-US">
                  <a:cs typeface="Arial" pitchFamily="34" charset="0"/>
                </a:rPr>
                <a:t>Q</a:t>
              </a:r>
              <a:r>
                <a:rPr lang="en-US" baseline="-25000">
                  <a:cs typeface="Arial" pitchFamily="34" charset="0"/>
                </a:rPr>
                <a:t>0 </a:t>
              </a:r>
              <a:r>
                <a:rPr lang="en-US">
                  <a:cs typeface="Arial" pitchFamily="34" charset="0"/>
                </a:rPr>
                <a:t>b  :  Q</a:t>
              </a:r>
              <a:r>
                <a:rPr lang="en-US" baseline="-25000">
                  <a:cs typeface="Arial" pitchFamily="34" charset="0"/>
                </a:rPr>
                <a:t>0</a:t>
              </a:r>
              <a:r>
                <a:rPr lang="en-US">
                  <a:cs typeface="Arial" pitchFamily="34" charset="0"/>
                </a:rPr>
                <a:t> </a:t>
              </a:r>
              <a:r>
                <a:rPr lang="en-US">
                  <a:latin typeface="Arial"/>
                  <a:cs typeface="Arial" pitchFamily="34" charset="0"/>
                </a:rPr>
                <a:t>“</a:t>
              </a:r>
              <a:r>
                <a:rPr lang="en-US" b="1">
                  <a:cs typeface="Arial" pitchFamily="34" charset="0"/>
                </a:rPr>
                <a:t>E</a:t>
              </a:r>
              <a:r>
                <a:rPr lang="en-US">
                  <a:latin typeface="Arial"/>
                  <a:cs typeface="Arial" pitchFamily="34" charset="0"/>
                </a:rPr>
                <a:t>”</a:t>
              </a:r>
              <a:r>
                <a:rPr lang="en-US">
                  <a:cs typeface="Arial" pitchFamily="34" charset="0"/>
                </a:rPr>
                <a:t> H</a:t>
              </a:r>
            </a:p>
            <a:p>
              <a:pPr marL="457200" indent="-457200">
                <a:lnSpc>
                  <a:spcPct val="130000"/>
                </a:lnSpc>
              </a:pPr>
              <a:r>
                <a:rPr lang="en-US">
                  <a:cs typeface="Arial" pitchFamily="34" charset="0"/>
                </a:rPr>
                <a:t>4.    Q</a:t>
              </a:r>
              <a:r>
                <a:rPr lang="en-US" baseline="-25000">
                  <a:cs typeface="Arial" pitchFamily="34" charset="0"/>
                </a:rPr>
                <a:t>1 </a:t>
              </a:r>
              <a:r>
                <a:rPr lang="en-US">
                  <a:cs typeface="Arial" pitchFamily="34" charset="0"/>
                </a:rPr>
                <a:t>b  :  Q</a:t>
              </a:r>
              <a:r>
                <a:rPr lang="en-US" baseline="-25000">
                  <a:cs typeface="Arial" pitchFamily="34" charset="0"/>
                </a:rPr>
                <a:t>1</a:t>
              </a:r>
              <a:r>
                <a:rPr lang="en-US">
                  <a:cs typeface="Arial" pitchFamily="34" charset="0"/>
                </a:rPr>
                <a:t> </a:t>
              </a:r>
              <a:r>
                <a:rPr lang="en-US">
                  <a:latin typeface="Arial"/>
                  <a:cs typeface="Arial" pitchFamily="34" charset="0"/>
                </a:rPr>
                <a:t>“</a:t>
              </a:r>
              <a:r>
                <a:rPr lang="en-US" b="1">
                  <a:cs typeface="Arial" pitchFamily="34" charset="0"/>
                </a:rPr>
                <a:t>O</a:t>
              </a:r>
              <a:r>
                <a:rPr lang="en-US">
                  <a:latin typeface="Arial"/>
                  <a:cs typeface="Arial" pitchFamily="34" charset="0"/>
                </a:rPr>
                <a:t>”</a:t>
              </a:r>
              <a:r>
                <a:rPr lang="en-US">
                  <a:cs typeface="Arial" pitchFamily="34" charset="0"/>
                </a:rPr>
                <a:t> H</a:t>
              </a:r>
              <a:endParaRPr lang="th-TH">
                <a:cs typeface="Arial" pitchFamily="34" charset="0"/>
              </a:endParaRPr>
            </a:p>
          </p:txBody>
        </p:sp>
        <p:sp>
          <p:nvSpPr>
            <p:cNvPr id="91161" name="Text Box 25"/>
            <p:cNvSpPr txBox="1">
              <a:spLocks noChangeArrowheads="1"/>
            </p:cNvSpPr>
            <p:nvPr/>
          </p:nvSpPr>
          <p:spPr bwMode="auto">
            <a:xfrm>
              <a:off x="1562" y="2692"/>
              <a:ext cx="907" cy="465"/>
            </a:xfrm>
            <a:prstGeom prst="rect">
              <a:avLst/>
            </a:prstGeom>
            <a:noFill/>
            <a:ln w="9525">
              <a:noFill/>
              <a:miter lim="800000"/>
              <a:headEnd/>
              <a:tailEnd/>
            </a:ln>
            <a:effectLst/>
          </p:spPr>
          <p:txBody>
            <a:bodyPr wrap="none">
              <a:spAutoFit/>
            </a:bodyPr>
            <a:lstStyle/>
            <a:p>
              <a:r>
                <a:rPr lang="en-US">
                  <a:latin typeface="Arial"/>
                  <a:cs typeface="Arial" pitchFamily="34" charset="0"/>
                </a:rPr>
                <a:t>“</a:t>
              </a:r>
              <a:r>
                <a:rPr lang="en-US" b="1">
                  <a:cs typeface="Arial" pitchFamily="34" charset="0"/>
                </a:rPr>
                <a:t>E</a:t>
              </a:r>
              <a:r>
                <a:rPr lang="en-US">
                  <a:latin typeface="Arial"/>
                  <a:cs typeface="Arial" pitchFamily="34" charset="0"/>
                </a:rPr>
                <a:t>”</a:t>
              </a:r>
              <a:r>
                <a:rPr lang="en-US">
                  <a:cs typeface="Arial" pitchFamily="34" charset="0"/>
                </a:rPr>
                <a:t>   </a:t>
              </a:r>
              <a:r>
                <a:rPr lang="en-US">
                  <a:latin typeface="Arial"/>
                  <a:cs typeface="Arial" pitchFamily="34" charset="0"/>
                </a:rPr>
                <a:t>–</a:t>
              </a:r>
              <a:r>
                <a:rPr lang="en-US">
                  <a:cs typeface="Arial" pitchFamily="34" charset="0"/>
                </a:rPr>
                <a:t> Even</a:t>
              </a:r>
            </a:p>
            <a:p>
              <a:pPr>
                <a:lnSpc>
                  <a:spcPct val="70000"/>
                </a:lnSpc>
              </a:pPr>
              <a:r>
                <a:rPr lang="en-US">
                  <a:latin typeface="Arial"/>
                  <a:cs typeface="Arial" pitchFamily="34" charset="0"/>
                </a:rPr>
                <a:t>“</a:t>
              </a:r>
              <a:r>
                <a:rPr lang="en-US" b="1">
                  <a:cs typeface="Arial" pitchFamily="34" charset="0"/>
                </a:rPr>
                <a:t>O</a:t>
              </a:r>
              <a:r>
                <a:rPr lang="en-US">
                  <a:latin typeface="Arial"/>
                  <a:cs typeface="Arial" pitchFamily="34" charset="0"/>
                </a:rPr>
                <a:t>”</a:t>
              </a:r>
              <a:r>
                <a:rPr lang="en-US">
                  <a:cs typeface="Arial" pitchFamily="34" charset="0"/>
                </a:rPr>
                <a:t> </a:t>
              </a:r>
              <a:r>
                <a:rPr lang="en-US" sz="3200">
                  <a:cs typeface="Arial" pitchFamily="34" charset="0"/>
                </a:rPr>
                <a:t> </a:t>
              </a:r>
              <a:r>
                <a:rPr lang="en-US">
                  <a:latin typeface="Arial"/>
                  <a:cs typeface="Arial" pitchFamily="34" charset="0"/>
                </a:rPr>
                <a:t>–</a:t>
              </a:r>
              <a:r>
                <a:rPr lang="en-US">
                  <a:cs typeface="Arial" pitchFamily="34" charset="0"/>
                </a:rPr>
                <a:t> Odd</a:t>
              </a:r>
              <a:endParaRPr lang="th-TH">
                <a:cs typeface="Arial" pitchFamily="34" charset="0"/>
              </a:endParaRPr>
            </a:p>
          </p:txBody>
        </p:sp>
      </p:grpSp>
      <p:sp>
        <p:nvSpPr>
          <p:cNvPr id="91162" name="Text Box 26"/>
          <p:cNvSpPr txBox="1">
            <a:spLocks noChangeArrowheads="1"/>
          </p:cNvSpPr>
          <p:nvPr/>
        </p:nvSpPr>
        <p:spPr bwMode="auto">
          <a:xfrm>
            <a:off x="498475" y="966788"/>
            <a:ext cx="6851650" cy="701675"/>
          </a:xfrm>
          <a:prstGeom prst="rect">
            <a:avLst/>
          </a:prstGeom>
          <a:noFill/>
          <a:ln w="9525">
            <a:noFill/>
            <a:miter lim="800000"/>
            <a:headEnd/>
            <a:tailEnd/>
          </a:ln>
          <a:effectLst/>
        </p:spPr>
        <p:txBody>
          <a:bodyPr wrap="none">
            <a:spAutoFit/>
          </a:bodyPr>
          <a:lstStyle/>
          <a:p>
            <a:r>
              <a:rPr lang="en-US">
                <a:cs typeface="Arial" pitchFamily="34" charset="0"/>
              </a:rPr>
              <a:t>Design a Turing machine that determines whether the input string</a:t>
            </a:r>
          </a:p>
          <a:p>
            <a:r>
              <a:rPr lang="en-US">
                <a:cs typeface="Arial" pitchFamily="34" charset="0"/>
              </a:rPr>
              <a:t>of  consecutive 1s has even or odd number of 1. </a:t>
            </a:r>
          </a:p>
        </p:txBody>
      </p:sp>
      <p:sp>
        <p:nvSpPr>
          <p:cNvPr id="91163" name="Text Box 27"/>
          <p:cNvSpPr txBox="1">
            <a:spLocks noChangeArrowheads="1"/>
          </p:cNvSpPr>
          <p:nvPr/>
        </p:nvSpPr>
        <p:spPr bwMode="auto">
          <a:xfrm>
            <a:off x="631825" y="3729038"/>
            <a:ext cx="4606925" cy="701675"/>
          </a:xfrm>
          <a:prstGeom prst="rect">
            <a:avLst/>
          </a:prstGeom>
          <a:noFill/>
          <a:ln w="9525">
            <a:noFill/>
            <a:miter lim="800000"/>
            <a:headEnd/>
            <a:tailEnd/>
          </a:ln>
          <a:effectLst/>
        </p:spPr>
        <p:txBody>
          <a:bodyPr wrap="none">
            <a:spAutoFit/>
          </a:bodyPr>
          <a:lstStyle/>
          <a:p>
            <a:r>
              <a:rPr lang="en-US">
                <a:cs typeface="Arial" pitchFamily="34" charset="0"/>
              </a:rPr>
              <a:t>Assume that at the beginning, the tape head</a:t>
            </a:r>
          </a:p>
          <a:p>
            <a:r>
              <a:rPr lang="en-US">
                <a:cs typeface="Arial" pitchFamily="34" charset="0"/>
              </a:rPr>
              <a:t>is at the leftmost 1.</a:t>
            </a:r>
          </a:p>
        </p:txBody>
      </p:sp>
      <p:sp>
        <p:nvSpPr>
          <p:cNvPr id="91164" name="Line 28"/>
          <p:cNvSpPr>
            <a:spLocks noChangeShapeType="1"/>
          </p:cNvSpPr>
          <p:nvPr/>
        </p:nvSpPr>
        <p:spPr bwMode="auto">
          <a:xfrm>
            <a:off x="1809750" y="3105150"/>
            <a:ext cx="266700" cy="647700"/>
          </a:xfrm>
          <a:prstGeom prst="line">
            <a:avLst/>
          </a:prstGeom>
          <a:noFill/>
          <a:ln w="38100" cap="rnd">
            <a:solidFill>
              <a:schemeClr val="tx1"/>
            </a:solidFill>
            <a:prstDash val="sysDot"/>
            <a:round/>
            <a:headEnd/>
            <a:tailEnd/>
          </a:ln>
          <a:effectLst/>
        </p:spPr>
        <p:txBody>
          <a:bodyPr/>
          <a:lstStyle/>
          <a:p>
            <a:endParaRPr lang="th-TH"/>
          </a:p>
        </p:txBody>
      </p:sp>
      <p:pic>
        <p:nvPicPr>
          <p:cNvPr id="91168" name="Picture 32" descr="q1"/>
          <p:cNvPicPr>
            <a:picLocks noChangeAspect="1" noChangeArrowheads="1"/>
          </p:cNvPicPr>
          <p:nvPr/>
        </p:nvPicPr>
        <p:blipFill>
          <a:blip r:embed="rId2" cstate="print"/>
          <a:srcRect/>
          <a:stretch>
            <a:fillRect/>
          </a:stretch>
        </p:blipFill>
        <p:spPr bwMode="auto">
          <a:xfrm>
            <a:off x="7989888" y="0"/>
            <a:ext cx="1154112" cy="121285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lide Number Placeholder 3"/>
          <p:cNvSpPr>
            <a:spLocks noGrp="1"/>
          </p:cNvSpPr>
          <p:nvPr>
            <p:ph type="sldNum" sz="quarter" idx="12"/>
          </p:nvPr>
        </p:nvSpPr>
        <p:spPr/>
        <p:txBody>
          <a:bodyPr/>
          <a:lstStyle/>
          <a:p>
            <a:fld id="{40702AB0-A20C-490E-8576-AAAF32604459}" type="slidenum">
              <a:rPr lang="en-US"/>
              <a:pPr/>
              <a:t>31</a:t>
            </a:fld>
            <a:endParaRPr lang="en-US"/>
          </a:p>
        </p:txBody>
      </p:sp>
      <p:sp>
        <p:nvSpPr>
          <p:cNvPr id="92162" name="Line 2"/>
          <p:cNvSpPr>
            <a:spLocks noChangeShapeType="1"/>
          </p:cNvSpPr>
          <p:nvPr/>
        </p:nvSpPr>
        <p:spPr bwMode="auto">
          <a:xfrm flipV="1">
            <a:off x="165100" y="1420813"/>
            <a:ext cx="4084638" cy="0"/>
          </a:xfrm>
          <a:prstGeom prst="line">
            <a:avLst/>
          </a:prstGeom>
          <a:noFill/>
          <a:ln w="9525">
            <a:solidFill>
              <a:schemeClr val="tx1"/>
            </a:solidFill>
            <a:round/>
            <a:headEnd/>
            <a:tailEnd/>
          </a:ln>
          <a:effectLst/>
        </p:spPr>
        <p:txBody>
          <a:bodyPr/>
          <a:lstStyle/>
          <a:p>
            <a:endParaRPr lang="th-TH"/>
          </a:p>
        </p:txBody>
      </p:sp>
      <p:sp>
        <p:nvSpPr>
          <p:cNvPr id="92163" name="Line 3"/>
          <p:cNvSpPr>
            <a:spLocks noChangeShapeType="1"/>
          </p:cNvSpPr>
          <p:nvPr/>
        </p:nvSpPr>
        <p:spPr bwMode="auto">
          <a:xfrm>
            <a:off x="155575" y="1738313"/>
            <a:ext cx="4083050" cy="1587"/>
          </a:xfrm>
          <a:prstGeom prst="line">
            <a:avLst/>
          </a:prstGeom>
          <a:noFill/>
          <a:ln w="9525">
            <a:solidFill>
              <a:schemeClr val="tx1"/>
            </a:solidFill>
            <a:round/>
            <a:headEnd/>
            <a:tailEnd/>
          </a:ln>
          <a:effectLst/>
        </p:spPr>
        <p:txBody>
          <a:bodyPr/>
          <a:lstStyle/>
          <a:p>
            <a:endParaRPr lang="th-TH"/>
          </a:p>
        </p:txBody>
      </p:sp>
      <p:sp>
        <p:nvSpPr>
          <p:cNvPr id="92164" name="Line 4"/>
          <p:cNvSpPr>
            <a:spLocks noChangeShapeType="1"/>
          </p:cNvSpPr>
          <p:nvPr/>
        </p:nvSpPr>
        <p:spPr bwMode="auto">
          <a:xfrm>
            <a:off x="2984500" y="1423988"/>
            <a:ext cx="0" cy="314325"/>
          </a:xfrm>
          <a:prstGeom prst="line">
            <a:avLst/>
          </a:prstGeom>
          <a:noFill/>
          <a:ln w="9525">
            <a:solidFill>
              <a:schemeClr val="tx1"/>
            </a:solidFill>
            <a:round/>
            <a:headEnd/>
            <a:tailEnd/>
          </a:ln>
          <a:effectLst/>
        </p:spPr>
        <p:txBody>
          <a:bodyPr/>
          <a:lstStyle/>
          <a:p>
            <a:endParaRPr lang="th-TH"/>
          </a:p>
        </p:txBody>
      </p:sp>
      <p:sp>
        <p:nvSpPr>
          <p:cNvPr id="92165" name="Line 5"/>
          <p:cNvSpPr>
            <a:spLocks noChangeShapeType="1"/>
          </p:cNvSpPr>
          <p:nvPr/>
        </p:nvSpPr>
        <p:spPr bwMode="auto">
          <a:xfrm>
            <a:off x="3251200" y="1433513"/>
            <a:ext cx="0" cy="314325"/>
          </a:xfrm>
          <a:prstGeom prst="line">
            <a:avLst/>
          </a:prstGeom>
          <a:noFill/>
          <a:ln w="9525">
            <a:solidFill>
              <a:schemeClr val="tx1"/>
            </a:solidFill>
            <a:round/>
            <a:headEnd/>
            <a:tailEnd/>
          </a:ln>
          <a:effectLst/>
        </p:spPr>
        <p:txBody>
          <a:bodyPr/>
          <a:lstStyle/>
          <a:p>
            <a:endParaRPr lang="th-TH"/>
          </a:p>
        </p:txBody>
      </p:sp>
      <p:sp>
        <p:nvSpPr>
          <p:cNvPr id="92166" name="Text Box 6"/>
          <p:cNvSpPr txBox="1">
            <a:spLocks noChangeArrowheads="1"/>
          </p:cNvSpPr>
          <p:nvPr/>
        </p:nvSpPr>
        <p:spPr bwMode="auto">
          <a:xfrm>
            <a:off x="939800" y="1371600"/>
            <a:ext cx="2597150" cy="396875"/>
          </a:xfrm>
          <a:prstGeom prst="rect">
            <a:avLst/>
          </a:prstGeom>
          <a:noFill/>
          <a:ln w="9525">
            <a:noFill/>
            <a:miter lim="800000"/>
            <a:headEnd/>
            <a:tailEnd/>
          </a:ln>
          <a:effectLst/>
        </p:spPr>
        <p:txBody>
          <a:bodyPr wrap="none">
            <a:spAutoFit/>
          </a:bodyPr>
          <a:lstStyle/>
          <a:p>
            <a:r>
              <a:rPr lang="en-US">
                <a:cs typeface="Arial" pitchFamily="34" charset="0"/>
              </a:rPr>
              <a:t>b  1  b  b  b  b  b  b  b  b</a:t>
            </a:r>
            <a:endParaRPr lang="th-TH">
              <a:cs typeface="Arial" pitchFamily="34" charset="0"/>
            </a:endParaRPr>
          </a:p>
        </p:txBody>
      </p:sp>
      <p:sp>
        <p:nvSpPr>
          <p:cNvPr id="92167" name="Text Box 7"/>
          <p:cNvSpPr txBox="1">
            <a:spLocks noChangeArrowheads="1"/>
          </p:cNvSpPr>
          <p:nvPr/>
        </p:nvSpPr>
        <p:spPr bwMode="auto">
          <a:xfrm>
            <a:off x="320675" y="12652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168" name="Text Box 8"/>
          <p:cNvSpPr txBox="1">
            <a:spLocks noChangeArrowheads="1"/>
          </p:cNvSpPr>
          <p:nvPr/>
        </p:nvSpPr>
        <p:spPr bwMode="auto">
          <a:xfrm>
            <a:off x="3619500" y="12747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169" name="Line 9"/>
          <p:cNvSpPr>
            <a:spLocks noChangeShapeType="1"/>
          </p:cNvSpPr>
          <p:nvPr/>
        </p:nvSpPr>
        <p:spPr bwMode="auto">
          <a:xfrm>
            <a:off x="2241550" y="1423988"/>
            <a:ext cx="0" cy="314325"/>
          </a:xfrm>
          <a:prstGeom prst="line">
            <a:avLst/>
          </a:prstGeom>
          <a:noFill/>
          <a:ln w="9525">
            <a:solidFill>
              <a:schemeClr val="tx1"/>
            </a:solidFill>
            <a:round/>
            <a:headEnd/>
            <a:tailEnd/>
          </a:ln>
          <a:effectLst/>
        </p:spPr>
        <p:txBody>
          <a:bodyPr/>
          <a:lstStyle/>
          <a:p>
            <a:endParaRPr lang="th-TH"/>
          </a:p>
        </p:txBody>
      </p:sp>
      <p:sp>
        <p:nvSpPr>
          <p:cNvPr id="92170" name="Line 10"/>
          <p:cNvSpPr>
            <a:spLocks noChangeShapeType="1"/>
          </p:cNvSpPr>
          <p:nvPr/>
        </p:nvSpPr>
        <p:spPr bwMode="auto">
          <a:xfrm>
            <a:off x="2727325" y="1433513"/>
            <a:ext cx="0" cy="314325"/>
          </a:xfrm>
          <a:prstGeom prst="line">
            <a:avLst/>
          </a:prstGeom>
          <a:noFill/>
          <a:ln w="9525">
            <a:solidFill>
              <a:schemeClr val="tx1"/>
            </a:solidFill>
            <a:round/>
            <a:headEnd/>
            <a:tailEnd/>
          </a:ln>
          <a:effectLst/>
        </p:spPr>
        <p:txBody>
          <a:bodyPr/>
          <a:lstStyle/>
          <a:p>
            <a:endParaRPr lang="th-TH"/>
          </a:p>
        </p:txBody>
      </p:sp>
      <p:sp>
        <p:nvSpPr>
          <p:cNvPr id="92171" name="Line 11"/>
          <p:cNvSpPr>
            <a:spLocks noChangeShapeType="1"/>
          </p:cNvSpPr>
          <p:nvPr/>
        </p:nvSpPr>
        <p:spPr bwMode="auto">
          <a:xfrm>
            <a:off x="2489200" y="1433513"/>
            <a:ext cx="0" cy="314325"/>
          </a:xfrm>
          <a:prstGeom prst="line">
            <a:avLst/>
          </a:prstGeom>
          <a:noFill/>
          <a:ln w="9525">
            <a:solidFill>
              <a:schemeClr val="tx1"/>
            </a:solidFill>
            <a:round/>
            <a:headEnd/>
            <a:tailEnd/>
          </a:ln>
          <a:effectLst/>
        </p:spPr>
        <p:txBody>
          <a:bodyPr/>
          <a:lstStyle/>
          <a:p>
            <a:endParaRPr lang="th-TH"/>
          </a:p>
        </p:txBody>
      </p:sp>
      <p:sp>
        <p:nvSpPr>
          <p:cNvPr id="92172" name="Line 12"/>
          <p:cNvSpPr>
            <a:spLocks noChangeShapeType="1"/>
          </p:cNvSpPr>
          <p:nvPr/>
        </p:nvSpPr>
        <p:spPr bwMode="auto">
          <a:xfrm>
            <a:off x="1212850" y="1433513"/>
            <a:ext cx="0" cy="314325"/>
          </a:xfrm>
          <a:prstGeom prst="line">
            <a:avLst/>
          </a:prstGeom>
          <a:noFill/>
          <a:ln w="9525">
            <a:solidFill>
              <a:schemeClr val="tx1"/>
            </a:solidFill>
            <a:round/>
            <a:headEnd/>
            <a:tailEnd/>
          </a:ln>
          <a:effectLst/>
        </p:spPr>
        <p:txBody>
          <a:bodyPr/>
          <a:lstStyle/>
          <a:p>
            <a:endParaRPr lang="th-TH"/>
          </a:p>
        </p:txBody>
      </p:sp>
      <p:sp>
        <p:nvSpPr>
          <p:cNvPr id="92173" name="Line 13"/>
          <p:cNvSpPr>
            <a:spLocks noChangeShapeType="1"/>
          </p:cNvSpPr>
          <p:nvPr/>
        </p:nvSpPr>
        <p:spPr bwMode="auto">
          <a:xfrm>
            <a:off x="1470025" y="1433513"/>
            <a:ext cx="0" cy="314325"/>
          </a:xfrm>
          <a:prstGeom prst="line">
            <a:avLst/>
          </a:prstGeom>
          <a:noFill/>
          <a:ln w="9525">
            <a:solidFill>
              <a:schemeClr val="tx1"/>
            </a:solidFill>
            <a:round/>
            <a:headEnd/>
            <a:tailEnd/>
          </a:ln>
          <a:effectLst/>
        </p:spPr>
        <p:txBody>
          <a:bodyPr/>
          <a:lstStyle/>
          <a:p>
            <a:endParaRPr lang="th-TH"/>
          </a:p>
        </p:txBody>
      </p:sp>
      <p:sp>
        <p:nvSpPr>
          <p:cNvPr id="92174" name="Line 14"/>
          <p:cNvSpPr>
            <a:spLocks noChangeShapeType="1"/>
          </p:cNvSpPr>
          <p:nvPr/>
        </p:nvSpPr>
        <p:spPr bwMode="auto">
          <a:xfrm>
            <a:off x="1736725" y="1423988"/>
            <a:ext cx="0" cy="314325"/>
          </a:xfrm>
          <a:prstGeom prst="line">
            <a:avLst/>
          </a:prstGeom>
          <a:noFill/>
          <a:ln w="9525">
            <a:solidFill>
              <a:schemeClr val="tx1"/>
            </a:solidFill>
            <a:round/>
            <a:headEnd/>
            <a:tailEnd/>
          </a:ln>
          <a:effectLst/>
        </p:spPr>
        <p:txBody>
          <a:bodyPr/>
          <a:lstStyle/>
          <a:p>
            <a:endParaRPr lang="th-TH"/>
          </a:p>
        </p:txBody>
      </p:sp>
      <p:sp>
        <p:nvSpPr>
          <p:cNvPr id="92175" name="Line 15"/>
          <p:cNvSpPr>
            <a:spLocks noChangeShapeType="1"/>
          </p:cNvSpPr>
          <p:nvPr/>
        </p:nvSpPr>
        <p:spPr bwMode="auto">
          <a:xfrm>
            <a:off x="1974850" y="1433513"/>
            <a:ext cx="0" cy="314325"/>
          </a:xfrm>
          <a:prstGeom prst="line">
            <a:avLst/>
          </a:prstGeom>
          <a:noFill/>
          <a:ln w="9525">
            <a:solidFill>
              <a:schemeClr val="tx1"/>
            </a:solidFill>
            <a:round/>
            <a:headEnd/>
            <a:tailEnd/>
          </a:ln>
          <a:effectLst/>
        </p:spPr>
        <p:txBody>
          <a:bodyPr/>
          <a:lstStyle/>
          <a:p>
            <a:endParaRPr lang="th-TH"/>
          </a:p>
        </p:txBody>
      </p:sp>
      <p:sp>
        <p:nvSpPr>
          <p:cNvPr id="92176" name="Line 16"/>
          <p:cNvSpPr>
            <a:spLocks noChangeShapeType="1"/>
          </p:cNvSpPr>
          <p:nvPr/>
        </p:nvSpPr>
        <p:spPr bwMode="auto">
          <a:xfrm>
            <a:off x="946150" y="1433513"/>
            <a:ext cx="0" cy="314325"/>
          </a:xfrm>
          <a:prstGeom prst="line">
            <a:avLst/>
          </a:prstGeom>
          <a:noFill/>
          <a:ln w="9525">
            <a:solidFill>
              <a:schemeClr val="tx1"/>
            </a:solidFill>
            <a:round/>
            <a:headEnd/>
            <a:tailEnd/>
          </a:ln>
          <a:effectLst/>
        </p:spPr>
        <p:txBody>
          <a:bodyPr/>
          <a:lstStyle/>
          <a:p>
            <a:endParaRPr lang="th-TH"/>
          </a:p>
        </p:txBody>
      </p:sp>
      <p:sp>
        <p:nvSpPr>
          <p:cNvPr id="92177" name="Line 17"/>
          <p:cNvSpPr>
            <a:spLocks noChangeShapeType="1"/>
          </p:cNvSpPr>
          <p:nvPr/>
        </p:nvSpPr>
        <p:spPr bwMode="auto">
          <a:xfrm>
            <a:off x="3498850" y="1423988"/>
            <a:ext cx="0" cy="314325"/>
          </a:xfrm>
          <a:prstGeom prst="line">
            <a:avLst/>
          </a:prstGeom>
          <a:noFill/>
          <a:ln w="9525">
            <a:solidFill>
              <a:schemeClr val="tx1"/>
            </a:solidFill>
            <a:round/>
            <a:headEnd/>
            <a:tailEnd/>
          </a:ln>
          <a:effectLst/>
        </p:spPr>
        <p:txBody>
          <a:bodyPr/>
          <a:lstStyle/>
          <a:p>
            <a:endParaRPr lang="th-TH"/>
          </a:p>
        </p:txBody>
      </p:sp>
      <p:sp>
        <p:nvSpPr>
          <p:cNvPr id="92178" name="AutoShape 18"/>
          <p:cNvSpPr>
            <a:spLocks noChangeArrowheads="1"/>
          </p:cNvSpPr>
          <p:nvPr/>
        </p:nvSpPr>
        <p:spPr bwMode="auto">
          <a:xfrm flipV="1">
            <a:off x="1185863" y="11557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2179" name="Text Box 19"/>
          <p:cNvSpPr txBox="1">
            <a:spLocks noChangeArrowheads="1"/>
          </p:cNvSpPr>
          <p:nvPr/>
        </p:nvSpPr>
        <p:spPr bwMode="auto">
          <a:xfrm>
            <a:off x="1144588" y="7762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92180" name="Text Box 20"/>
          <p:cNvSpPr txBox="1">
            <a:spLocks noChangeArrowheads="1"/>
          </p:cNvSpPr>
          <p:nvPr/>
        </p:nvSpPr>
        <p:spPr bwMode="auto">
          <a:xfrm>
            <a:off x="1652588" y="914400"/>
            <a:ext cx="1771650" cy="366713"/>
          </a:xfrm>
          <a:prstGeom prst="rect">
            <a:avLst/>
          </a:prstGeom>
          <a:noFill/>
          <a:ln w="9525">
            <a:noFill/>
            <a:miter lim="800000"/>
            <a:headEnd/>
            <a:tailEnd/>
          </a:ln>
          <a:effectLst/>
        </p:spPr>
        <p:txBody>
          <a:bodyPr wrap="none">
            <a:spAutoFit/>
          </a:bodyPr>
          <a:lstStyle/>
          <a:p>
            <a:r>
              <a:rPr lang="en-US" sz="1800">
                <a:cs typeface="Arial" pitchFamily="34" charset="0"/>
              </a:rPr>
              <a:t>(Program Line 1)</a:t>
            </a:r>
            <a:endParaRPr lang="th-TH" sz="1800">
              <a:cs typeface="Arial" pitchFamily="34" charset="0"/>
            </a:endParaRPr>
          </a:p>
        </p:txBody>
      </p:sp>
      <p:sp>
        <p:nvSpPr>
          <p:cNvPr id="92181" name="Line 21"/>
          <p:cNvSpPr>
            <a:spLocks noChangeShapeType="1"/>
          </p:cNvSpPr>
          <p:nvPr/>
        </p:nvSpPr>
        <p:spPr bwMode="auto">
          <a:xfrm flipV="1">
            <a:off x="152400" y="2741613"/>
            <a:ext cx="4084638" cy="0"/>
          </a:xfrm>
          <a:prstGeom prst="line">
            <a:avLst/>
          </a:prstGeom>
          <a:noFill/>
          <a:ln w="9525">
            <a:solidFill>
              <a:schemeClr val="tx1"/>
            </a:solidFill>
            <a:round/>
            <a:headEnd/>
            <a:tailEnd/>
          </a:ln>
          <a:effectLst/>
        </p:spPr>
        <p:txBody>
          <a:bodyPr/>
          <a:lstStyle/>
          <a:p>
            <a:endParaRPr lang="th-TH"/>
          </a:p>
        </p:txBody>
      </p:sp>
      <p:sp>
        <p:nvSpPr>
          <p:cNvPr id="92182" name="Line 22"/>
          <p:cNvSpPr>
            <a:spLocks noChangeShapeType="1"/>
          </p:cNvSpPr>
          <p:nvPr/>
        </p:nvSpPr>
        <p:spPr bwMode="auto">
          <a:xfrm>
            <a:off x="142875" y="3059113"/>
            <a:ext cx="4083050" cy="1587"/>
          </a:xfrm>
          <a:prstGeom prst="line">
            <a:avLst/>
          </a:prstGeom>
          <a:noFill/>
          <a:ln w="9525">
            <a:solidFill>
              <a:schemeClr val="tx1"/>
            </a:solidFill>
            <a:round/>
            <a:headEnd/>
            <a:tailEnd/>
          </a:ln>
          <a:effectLst/>
        </p:spPr>
        <p:txBody>
          <a:bodyPr/>
          <a:lstStyle/>
          <a:p>
            <a:endParaRPr lang="th-TH"/>
          </a:p>
        </p:txBody>
      </p:sp>
      <p:sp>
        <p:nvSpPr>
          <p:cNvPr id="92183" name="Line 23"/>
          <p:cNvSpPr>
            <a:spLocks noChangeShapeType="1"/>
          </p:cNvSpPr>
          <p:nvPr/>
        </p:nvSpPr>
        <p:spPr bwMode="auto">
          <a:xfrm>
            <a:off x="2971800" y="2744788"/>
            <a:ext cx="0" cy="314325"/>
          </a:xfrm>
          <a:prstGeom prst="line">
            <a:avLst/>
          </a:prstGeom>
          <a:noFill/>
          <a:ln w="9525">
            <a:solidFill>
              <a:schemeClr val="tx1"/>
            </a:solidFill>
            <a:round/>
            <a:headEnd/>
            <a:tailEnd/>
          </a:ln>
          <a:effectLst/>
        </p:spPr>
        <p:txBody>
          <a:bodyPr/>
          <a:lstStyle/>
          <a:p>
            <a:endParaRPr lang="th-TH"/>
          </a:p>
        </p:txBody>
      </p:sp>
      <p:sp>
        <p:nvSpPr>
          <p:cNvPr id="92184" name="Line 24"/>
          <p:cNvSpPr>
            <a:spLocks noChangeShapeType="1"/>
          </p:cNvSpPr>
          <p:nvPr/>
        </p:nvSpPr>
        <p:spPr bwMode="auto">
          <a:xfrm>
            <a:off x="3238500" y="2754313"/>
            <a:ext cx="0" cy="314325"/>
          </a:xfrm>
          <a:prstGeom prst="line">
            <a:avLst/>
          </a:prstGeom>
          <a:noFill/>
          <a:ln w="9525">
            <a:solidFill>
              <a:schemeClr val="tx1"/>
            </a:solidFill>
            <a:round/>
            <a:headEnd/>
            <a:tailEnd/>
          </a:ln>
          <a:effectLst/>
        </p:spPr>
        <p:txBody>
          <a:bodyPr/>
          <a:lstStyle/>
          <a:p>
            <a:endParaRPr lang="th-TH"/>
          </a:p>
        </p:txBody>
      </p:sp>
      <p:sp>
        <p:nvSpPr>
          <p:cNvPr id="92185" name="Text Box 25"/>
          <p:cNvSpPr txBox="1">
            <a:spLocks noChangeArrowheads="1"/>
          </p:cNvSpPr>
          <p:nvPr/>
        </p:nvSpPr>
        <p:spPr bwMode="auto">
          <a:xfrm>
            <a:off x="927100" y="2692400"/>
            <a:ext cx="2597150" cy="396875"/>
          </a:xfrm>
          <a:prstGeom prst="rect">
            <a:avLst/>
          </a:prstGeom>
          <a:noFill/>
          <a:ln w="9525">
            <a:noFill/>
            <a:miter lim="800000"/>
            <a:headEnd/>
            <a:tailEnd/>
          </a:ln>
          <a:effectLst/>
        </p:spPr>
        <p:txBody>
          <a:bodyPr wrap="none">
            <a:spAutoFit/>
          </a:bodyPr>
          <a:lstStyle/>
          <a:p>
            <a:r>
              <a:rPr lang="en-US">
                <a:cs typeface="Arial" pitchFamily="34" charset="0"/>
              </a:rPr>
              <a:t>b  1  b  b  b  b  b  b  b  b</a:t>
            </a:r>
            <a:endParaRPr lang="th-TH">
              <a:cs typeface="Arial" pitchFamily="34" charset="0"/>
            </a:endParaRPr>
          </a:p>
        </p:txBody>
      </p:sp>
      <p:sp>
        <p:nvSpPr>
          <p:cNvPr id="92186" name="Text Box 26"/>
          <p:cNvSpPr txBox="1">
            <a:spLocks noChangeArrowheads="1"/>
          </p:cNvSpPr>
          <p:nvPr/>
        </p:nvSpPr>
        <p:spPr bwMode="auto">
          <a:xfrm>
            <a:off x="307975" y="25860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187" name="Text Box 27"/>
          <p:cNvSpPr txBox="1">
            <a:spLocks noChangeArrowheads="1"/>
          </p:cNvSpPr>
          <p:nvPr/>
        </p:nvSpPr>
        <p:spPr bwMode="auto">
          <a:xfrm>
            <a:off x="3606800" y="25955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188" name="Line 28"/>
          <p:cNvSpPr>
            <a:spLocks noChangeShapeType="1"/>
          </p:cNvSpPr>
          <p:nvPr/>
        </p:nvSpPr>
        <p:spPr bwMode="auto">
          <a:xfrm>
            <a:off x="2228850" y="2744788"/>
            <a:ext cx="0" cy="314325"/>
          </a:xfrm>
          <a:prstGeom prst="line">
            <a:avLst/>
          </a:prstGeom>
          <a:noFill/>
          <a:ln w="9525">
            <a:solidFill>
              <a:schemeClr val="tx1"/>
            </a:solidFill>
            <a:round/>
            <a:headEnd/>
            <a:tailEnd/>
          </a:ln>
          <a:effectLst/>
        </p:spPr>
        <p:txBody>
          <a:bodyPr/>
          <a:lstStyle/>
          <a:p>
            <a:endParaRPr lang="th-TH"/>
          </a:p>
        </p:txBody>
      </p:sp>
      <p:sp>
        <p:nvSpPr>
          <p:cNvPr id="92189" name="Line 29"/>
          <p:cNvSpPr>
            <a:spLocks noChangeShapeType="1"/>
          </p:cNvSpPr>
          <p:nvPr/>
        </p:nvSpPr>
        <p:spPr bwMode="auto">
          <a:xfrm>
            <a:off x="2714625" y="2754313"/>
            <a:ext cx="0" cy="314325"/>
          </a:xfrm>
          <a:prstGeom prst="line">
            <a:avLst/>
          </a:prstGeom>
          <a:noFill/>
          <a:ln w="9525">
            <a:solidFill>
              <a:schemeClr val="tx1"/>
            </a:solidFill>
            <a:round/>
            <a:headEnd/>
            <a:tailEnd/>
          </a:ln>
          <a:effectLst/>
        </p:spPr>
        <p:txBody>
          <a:bodyPr/>
          <a:lstStyle/>
          <a:p>
            <a:endParaRPr lang="th-TH"/>
          </a:p>
        </p:txBody>
      </p:sp>
      <p:sp>
        <p:nvSpPr>
          <p:cNvPr id="92190" name="Line 30"/>
          <p:cNvSpPr>
            <a:spLocks noChangeShapeType="1"/>
          </p:cNvSpPr>
          <p:nvPr/>
        </p:nvSpPr>
        <p:spPr bwMode="auto">
          <a:xfrm>
            <a:off x="2476500" y="2754313"/>
            <a:ext cx="0" cy="314325"/>
          </a:xfrm>
          <a:prstGeom prst="line">
            <a:avLst/>
          </a:prstGeom>
          <a:noFill/>
          <a:ln w="9525">
            <a:solidFill>
              <a:schemeClr val="tx1"/>
            </a:solidFill>
            <a:round/>
            <a:headEnd/>
            <a:tailEnd/>
          </a:ln>
          <a:effectLst/>
        </p:spPr>
        <p:txBody>
          <a:bodyPr/>
          <a:lstStyle/>
          <a:p>
            <a:endParaRPr lang="th-TH"/>
          </a:p>
        </p:txBody>
      </p:sp>
      <p:sp>
        <p:nvSpPr>
          <p:cNvPr id="92191" name="Line 31"/>
          <p:cNvSpPr>
            <a:spLocks noChangeShapeType="1"/>
          </p:cNvSpPr>
          <p:nvPr/>
        </p:nvSpPr>
        <p:spPr bwMode="auto">
          <a:xfrm>
            <a:off x="1200150" y="2754313"/>
            <a:ext cx="0" cy="314325"/>
          </a:xfrm>
          <a:prstGeom prst="line">
            <a:avLst/>
          </a:prstGeom>
          <a:noFill/>
          <a:ln w="9525">
            <a:solidFill>
              <a:schemeClr val="tx1"/>
            </a:solidFill>
            <a:round/>
            <a:headEnd/>
            <a:tailEnd/>
          </a:ln>
          <a:effectLst/>
        </p:spPr>
        <p:txBody>
          <a:bodyPr/>
          <a:lstStyle/>
          <a:p>
            <a:endParaRPr lang="th-TH"/>
          </a:p>
        </p:txBody>
      </p:sp>
      <p:sp>
        <p:nvSpPr>
          <p:cNvPr id="92192" name="Line 32"/>
          <p:cNvSpPr>
            <a:spLocks noChangeShapeType="1"/>
          </p:cNvSpPr>
          <p:nvPr/>
        </p:nvSpPr>
        <p:spPr bwMode="auto">
          <a:xfrm>
            <a:off x="1457325" y="2754313"/>
            <a:ext cx="0" cy="314325"/>
          </a:xfrm>
          <a:prstGeom prst="line">
            <a:avLst/>
          </a:prstGeom>
          <a:noFill/>
          <a:ln w="9525">
            <a:solidFill>
              <a:schemeClr val="tx1"/>
            </a:solidFill>
            <a:round/>
            <a:headEnd/>
            <a:tailEnd/>
          </a:ln>
          <a:effectLst/>
        </p:spPr>
        <p:txBody>
          <a:bodyPr/>
          <a:lstStyle/>
          <a:p>
            <a:endParaRPr lang="th-TH"/>
          </a:p>
        </p:txBody>
      </p:sp>
      <p:sp>
        <p:nvSpPr>
          <p:cNvPr id="92193" name="Line 33"/>
          <p:cNvSpPr>
            <a:spLocks noChangeShapeType="1"/>
          </p:cNvSpPr>
          <p:nvPr/>
        </p:nvSpPr>
        <p:spPr bwMode="auto">
          <a:xfrm>
            <a:off x="1724025" y="2744788"/>
            <a:ext cx="0" cy="314325"/>
          </a:xfrm>
          <a:prstGeom prst="line">
            <a:avLst/>
          </a:prstGeom>
          <a:noFill/>
          <a:ln w="9525">
            <a:solidFill>
              <a:schemeClr val="tx1"/>
            </a:solidFill>
            <a:round/>
            <a:headEnd/>
            <a:tailEnd/>
          </a:ln>
          <a:effectLst/>
        </p:spPr>
        <p:txBody>
          <a:bodyPr/>
          <a:lstStyle/>
          <a:p>
            <a:endParaRPr lang="th-TH"/>
          </a:p>
        </p:txBody>
      </p:sp>
      <p:sp>
        <p:nvSpPr>
          <p:cNvPr id="92194" name="Line 34"/>
          <p:cNvSpPr>
            <a:spLocks noChangeShapeType="1"/>
          </p:cNvSpPr>
          <p:nvPr/>
        </p:nvSpPr>
        <p:spPr bwMode="auto">
          <a:xfrm>
            <a:off x="1962150" y="2754313"/>
            <a:ext cx="0" cy="314325"/>
          </a:xfrm>
          <a:prstGeom prst="line">
            <a:avLst/>
          </a:prstGeom>
          <a:noFill/>
          <a:ln w="9525">
            <a:solidFill>
              <a:schemeClr val="tx1"/>
            </a:solidFill>
            <a:round/>
            <a:headEnd/>
            <a:tailEnd/>
          </a:ln>
          <a:effectLst/>
        </p:spPr>
        <p:txBody>
          <a:bodyPr/>
          <a:lstStyle/>
          <a:p>
            <a:endParaRPr lang="th-TH"/>
          </a:p>
        </p:txBody>
      </p:sp>
      <p:sp>
        <p:nvSpPr>
          <p:cNvPr id="92195" name="Line 35"/>
          <p:cNvSpPr>
            <a:spLocks noChangeShapeType="1"/>
          </p:cNvSpPr>
          <p:nvPr/>
        </p:nvSpPr>
        <p:spPr bwMode="auto">
          <a:xfrm>
            <a:off x="933450" y="2754313"/>
            <a:ext cx="0" cy="314325"/>
          </a:xfrm>
          <a:prstGeom prst="line">
            <a:avLst/>
          </a:prstGeom>
          <a:noFill/>
          <a:ln w="9525">
            <a:solidFill>
              <a:schemeClr val="tx1"/>
            </a:solidFill>
            <a:round/>
            <a:headEnd/>
            <a:tailEnd/>
          </a:ln>
          <a:effectLst/>
        </p:spPr>
        <p:txBody>
          <a:bodyPr/>
          <a:lstStyle/>
          <a:p>
            <a:endParaRPr lang="th-TH"/>
          </a:p>
        </p:txBody>
      </p:sp>
      <p:sp>
        <p:nvSpPr>
          <p:cNvPr id="92196" name="Line 36"/>
          <p:cNvSpPr>
            <a:spLocks noChangeShapeType="1"/>
          </p:cNvSpPr>
          <p:nvPr/>
        </p:nvSpPr>
        <p:spPr bwMode="auto">
          <a:xfrm>
            <a:off x="3486150" y="2744788"/>
            <a:ext cx="0" cy="314325"/>
          </a:xfrm>
          <a:prstGeom prst="line">
            <a:avLst/>
          </a:prstGeom>
          <a:noFill/>
          <a:ln w="9525">
            <a:solidFill>
              <a:schemeClr val="tx1"/>
            </a:solidFill>
            <a:round/>
            <a:headEnd/>
            <a:tailEnd/>
          </a:ln>
          <a:effectLst/>
        </p:spPr>
        <p:txBody>
          <a:bodyPr/>
          <a:lstStyle/>
          <a:p>
            <a:endParaRPr lang="th-TH"/>
          </a:p>
        </p:txBody>
      </p:sp>
      <p:sp>
        <p:nvSpPr>
          <p:cNvPr id="92197" name="AutoShape 37"/>
          <p:cNvSpPr>
            <a:spLocks noChangeArrowheads="1"/>
          </p:cNvSpPr>
          <p:nvPr/>
        </p:nvSpPr>
        <p:spPr bwMode="auto">
          <a:xfrm flipV="1">
            <a:off x="1439863" y="24892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2198" name="Text Box 38"/>
          <p:cNvSpPr txBox="1">
            <a:spLocks noChangeArrowheads="1"/>
          </p:cNvSpPr>
          <p:nvPr/>
        </p:nvSpPr>
        <p:spPr bwMode="auto">
          <a:xfrm>
            <a:off x="1398588" y="21097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92199" name="Text Box 39"/>
          <p:cNvSpPr txBox="1">
            <a:spLocks noChangeArrowheads="1"/>
          </p:cNvSpPr>
          <p:nvPr/>
        </p:nvSpPr>
        <p:spPr bwMode="auto">
          <a:xfrm>
            <a:off x="1906588" y="2247900"/>
            <a:ext cx="927100" cy="366713"/>
          </a:xfrm>
          <a:prstGeom prst="rect">
            <a:avLst/>
          </a:prstGeom>
          <a:noFill/>
          <a:ln w="9525">
            <a:noFill/>
            <a:miter lim="800000"/>
            <a:headEnd/>
            <a:tailEnd/>
          </a:ln>
          <a:effectLst/>
        </p:spPr>
        <p:txBody>
          <a:bodyPr wrap="none">
            <a:spAutoFit/>
          </a:bodyPr>
          <a:lstStyle/>
          <a:p>
            <a:r>
              <a:rPr lang="en-US" sz="1800">
                <a:cs typeface="Arial" pitchFamily="34" charset="0"/>
              </a:rPr>
              <a:t>(Line 4)</a:t>
            </a:r>
            <a:endParaRPr lang="th-TH" sz="1800">
              <a:cs typeface="Arial" pitchFamily="34" charset="0"/>
            </a:endParaRPr>
          </a:p>
        </p:txBody>
      </p:sp>
      <p:sp>
        <p:nvSpPr>
          <p:cNvPr id="92200" name="Line 40"/>
          <p:cNvSpPr>
            <a:spLocks noChangeShapeType="1"/>
          </p:cNvSpPr>
          <p:nvPr/>
        </p:nvSpPr>
        <p:spPr bwMode="auto">
          <a:xfrm flipV="1">
            <a:off x="165100" y="4075113"/>
            <a:ext cx="4084638" cy="0"/>
          </a:xfrm>
          <a:prstGeom prst="line">
            <a:avLst/>
          </a:prstGeom>
          <a:noFill/>
          <a:ln w="9525">
            <a:solidFill>
              <a:schemeClr val="tx1"/>
            </a:solidFill>
            <a:round/>
            <a:headEnd/>
            <a:tailEnd/>
          </a:ln>
          <a:effectLst/>
        </p:spPr>
        <p:txBody>
          <a:bodyPr/>
          <a:lstStyle/>
          <a:p>
            <a:endParaRPr lang="th-TH"/>
          </a:p>
        </p:txBody>
      </p:sp>
      <p:sp>
        <p:nvSpPr>
          <p:cNvPr id="92201" name="Line 41"/>
          <p:cNvSpPr>
            <a:spLocks noChangeShapeType="1"/>
          </p:cNvSpPr>
          <p:nvPr/>
        </p:nvSpPr>
        <p:spPr bwMode="auto">
          <a:xfrm>
            <a:off x="155575" y="4392613"/>
            <a:ext cx="4083050" cy="1587"/>
          </a:xfrm>
          <a:prstGeom prst="line">
            <a:avLst/>
          </a:prstGeom>
          <a:noFill/>
          <a:ln w="9525">
            <a:solidFill>
              <a:schemeClr val="tx1"/>
            </a:solidFill>
            <a:round/>
            <a:headEnd/>
            <a:tailEnd/>
          </a:ln>
          <a:effectLst/>
        </p:spPr>
        <p:txBody>
          <a:bodyPr/>
          <a:lstStyle/>
          <a:p>
            <a:endParaRPr lang="th-TH"/>
          </a:p>
        </p:txBody>
      </p:sp>
      <p:sp>
        <p:nvSpPr>
          <p:cNvPr id="92202" name="Line 42"/>
          <p:cNvSpPr>
            <a:spLocks noChangeShapeType="1"/>
          </p:cNvSpPr>
          <p:nvPr/>
        </p:nvSpPr>
        <p:spPr bwMode="auto">
          <a:xfrm>
            <a:off x="2984500" y="4078288"/>
            <a:ext cx="0" cy="314325"/>
          </a:xfrm>
          <a:prstGeom prst="line">
            <a:avLst/>
          </a:prstGeom>
          <a:noFill/>
          <a:ln w="9525">
            <a:solidFill>
              <a:schemeClr val="tx1"/>
            </a:solidFill>
            <a:round/>
            <a:headEnd/>
            <a:tailEnd/>
          </a:ln>
          <a:effectLst/>
        </p:spPr>
        <p:txBody>
          <a:bodyPr/>
          <a:lstStyle/>
          <a:p>
            <a:endParaRPr lang="th-TH"/>
          </a:p>
        </p:txBody>
      </p:sp>
      <p:sp>
        <p:nvSpPr>
          <p:cNvPr id="92203" name="Line 43"/>
          <p:cNvSpPr>
            <a:spLocks noChangeShapeType="1"/>
          </p:cNvSpPr>
          <p:nvPr/>
        </p:nvSpPr>
        <p:spPr bwMode="auto">
          <a:xfrm>
            <a:off x="3251200" y="4087813"/>
            <a:ext cx="0" cy="314325"/>
          </a:xfrm>
          <a:prstGeom prst="line">
            <a:avLst/>
          </a:prstGeom>
          <a:noFill/>
          <a:ln w="9525">
            <a:solidFill>
              <a:schemeClr val="tx1"/>
            </a:solidFill>
            <a:round/>
            <a:headEnd/>
            <a:tailEnd/>
          </a:ln>
          <a:effectLst/>
        </p:spPr>
        <p:txBody>
          <a:bodyPr/>
          <a:lstStyle/>
          <a:p>
            <a:endParaRPr lang="th-TH"/>
          </a:p>
        </p:txBody>
      </p:sp>
      <p:sp>
        <p:nvSpPr>
          <p:cNvPr id="92204" name="Text Box 44"/>
          <p:cNvSpPr txBox="1">
            <a:spLocks noChangeArrowheads="1"/>
          </p:cNvSpPr>
          <p:nvPr/>
        </p:nvSpPr>
        <p:spPr bwMode="auto">
          <a:xfrm>
            <a:off x="939800" y="4025900"/>
            <a:ext cx="2622550" cy="396875"/>
          </a:xfrm>
          <a:prstGeom prst="rect">
            <a:avLst/>
          </a:prstGeom>
          <a:noFill/>
          <a:ln w="9525">
            <a:noFill/>
            <a:miter lim="800000"/>
            <a:headEnd/>
            <a:tailEnd/>
          </a:ln>
          <a:effectLst/>
        </p:spPr>
        <p:txBody>
          <a:bodyPr wrap="none">
            <a:spAutoFit/>
          </a:bodyPr>
          <a:lstStyle/>
          <a:p>
            <a:r>
              <a:rPr lang="en-US">
                <a:cs typeface="Arial" pitchFamily="34" charset="0"/>
              </a:rPr>
              <a:t>b  1 </a:t>
            </a:r>
            <a:r>
              <a:rPr lang="en-US" sz="1600">
                <a:cs typeface="Arial" pitchFamily="34" charset="0"/>
              </a:rPr>
              <a:t> </a:t>
            </a:r>
            <a:r>
              <a:rPr lang="en-US" sz="1800" b="1">
                <a:cs typeface="Arial" pitchFamily="34" charset="0"/>
              </a:rPr>
              <a:t>O</a:t>
            </a:r>
            <a:r>
              <a:rPr lang="en-US">
                <a:cs typeface="Arial" pitchFamily="34" charset="0"/>
              </a:rPr>
              <a:t> </a:t>
            </a:r>
            <a:r>
              <a:rPr lang="en-US" sz="1600">
                <a:cs typeface="Arial" pitchFamily="34" charset="0"/>
              </a:rPr>
              <a:t> </a:t>
            </a:r>
            <a:r>
              <a:rPr lang="en-US">
                <a:cs typeface="Arial" pitchFamily="34" charset="0"/>
              </a:rPr>
              <a:t>b  b  b  b  b  b  b</a:t>
            </a:r>
            <a:endParaRPr lang="th-TH">
              <a:cs typeface="Arial" pitchFamily="34" charset="0"/>
            </a:endParaRPr>
          </a:p>
        </p:txBody>
      </p:sp>
      <p:sp>
        <p:nvSpPr>
          <p:cNvPr id="92205" name="Text Box 45"/>
          <p:cNvSpPr txBox="1">
            <a:spLocks noChangeArrowheads="1"/>
          </p:cNvSpPr>
          <p:nvPr/>
        </p:nvSpPr>
        <p:spPr bwMode="auto">
          <a:xfrm>
            <a:off x="320675" y="39195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06" name="Text Box 46"/>
          <p:cNvSpPr txBox="1">
            <a:spLocks noChangeArrowheads="1"/>
          </p:cNvSpPr>
          <p:nvPr/>
        </p:nvSpPr>
        <p:spPr bwMode="auto">
          <a:xfrm>
            <a:off x="3619500" y="39290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07" name="Line 47"/>
          <p:cNvSpPr>
            <a:spLocks noChangeShapeType="1"/>
          </p:cNvSpPr>
          <p:nvPr/>
        </p:nvSpPr>
        <p:spPr bwMode="auto">
          <a:xfrm>
            <a:off x="2241550" y="4078288"/>
            <a:ext cx="0" cy="314325"/>
          </a:xfrm>
          <a:prstGeom prst="line">
            <a:avLst/>
          </a:prstGeom>
          <a:noFill/>
          <a:ln w="9525">
            <a:solidFill>
              <a:schemeClr val="tx1"/>
            </a:solidFill>
            <a:round/>
            <a:headEnd/>
            <a:tailEnd/>
          </a:ln>
          <a:effectLst/>
        </p:spPr>
        <p:txBody>
          <a:bodyPr/>
          <a:lstStyle/>
          <a:p>
            <a:endParaRPr lang="th-TH"/>
          </a:p>
        </p:txBody>
      </p:sp>
      <p:sp>
        <p:nvSpPr>
          <p:cNvPr id="92208" name="Line 48"/>
          <p:cNvSpPr>
            <a:spLocks noChangeShapeType="1"/>
          </p:cNvSpPr>
          <p:nvPr/>
        </p:nvSpPr>
        <p:spPr bwMode="auto">
          <a:xfrm>
            <a:off x="2727325" y="4087813"/>
            <a:ext cx="0" cy="314325"/>
          </a:xfrm>
          <a:prstGeom prst="line">
            <a:avLst/>
          </a:prstGeom>
          <a:noFill/>
          <a:ln w="9525">
            <a:solidFill>
              <a:schemeClr val="tx1"/>
            </a:solidFill>
            <a:round/>
            <a:headEnd/>
            <a:tailEnd/>
          </a:ln>
          <a:effectLst/>
        </p:spPr>
        <p:txBody>
          <a:bodyPr/>
          <a:lstStyle/>
          <a:p>
            <a:endParaRPr lang="th-TH"/>
          </a:p>
        </p:txBody>
      </p:sp>
      <p:sp>
        <p:nvSpPr>
          <p:cNvPr id="92209" name="Line 49"/>
          <p:cNvSpPr>
            <a:spLocks noChangeShapeType="1"/>
          </p:cNvSpPr>
          <p:nvPr/>
        </p:nvSpPr>
        <p:spPr bwMode="auto">
          <a:xfrm>
            <a:off x="2489200" y="4087813"/>
            <a:ext cx="0" cy="314325"/>
          </a:xfrm>
          <a:prstGeom prst="line">
            <a:avLst/>
          </a:prstGeom>
          <a:noFill/>
          <a:ln w="9525">
            <a:solidFill>
              <a:schemeClr val="tx1"/>
            </a:solidFill>
            <a:round/>
            <a:headEnd/>
            <a:tailEnd/>
          </a:ln>
          <a:effectLst/>
        </p:spPr>
        <p:txBody>
          <a:bodyPr/>
          <a:lstStyle/>
          <a:p>
            <a:endParaRPr lang="th-TH"/>
          </a:p>
        </p:txBody>
      </p:sp>
      <p:sp>
        <p:nvSpPr>
          <p:cNvPr id="92210" name="Line 50"/>
          <p:cNvSpPr>
            <a:spLocks noChangeShapeType="1"/>
          </p:cNvSpPr>
          <p:nvPr/>
        </p:nvSpPr>
        <p:spPr bwMode="auto">
          <a:xfrm>
            <a:off x="1212850" y="4087813"/>
            <a:ext cx="0" cy="314325"/>
          </a:xfrm>
          <a:prstGeom prst="line">
            <a:avLst/>
          </a:prstGeom>
          <a:noFill/>
          <a:ln w="9525">
            <a:solidFill>
              <a:schemeClr val="tx1"/>
            </a:solidFill>
            <a:round/>
            <a:headEnd/>
            <a:tailEnd/>
          </a:ln>
          <a:effectLst/>
        </p:spPr>
        <p:txBody>
          <a:bodyPr/>
          <a:lstStyle/>
          <a:p>
            <a:endParaRPr lang="th-TH"/>
          </a:p>
        </p:txBody>
      </p:sp>
      <p:sp>
        <p:nvSpPr>
          <p:cNvPr id="92211" name="Line 51"/>
          <p:cNvSpPr>
            <a:spLocks noChangeShapeType="1"/>
          </p:cNvSpPr>
          <p:nvPr/>
        </p:nvSpPr>
        <p:spPr bwMode="auto">
          <a:xfrm>
            <a:off x="1470025" y="4087813"/>
            <a:ext cx="0" cy="314325"/>
          </a:xfrm>
          <a:prstGeom prst="line">
            <a:avLst/>
          </a:prstGeom>
          <a:noFill/>
          <a:ln w="9525">
            <a:solidFill>
              <a:schemeClr val="tx1"/>
            </a:solidFill>
            <a:round/>
            <a:headEnd/>
            <a:tailEnd/>
          </a:ln>
          <a:effectLst/>
        </p:spPr>
        <p:txBody>
          <a:bodyPr/>
          <a:lstStyle/>
          <a:p>
            <a:endParaRPr lang="th-TH"/>
          </a:p>
        </p:txBody>
      </p:sp>
      <p:sp>
        <p:nvSpPr>
          <p:cNvPr id="92212" name="Line 52"/>
          <p:cNvSpPr>
            <a:spLocks noChangeShapeType="1"/>
          </p:cNvSpPr>
          <p:nvPr/>
        </p:nvSpPr>
        <p:spPr bwMode="auto">
          <a:xfrm>
            <a:off x="1736725" y="4078288"/>
            <a:ext cx="0" cy="314325"/>
          </a:xfrm>
          <a:prstGeom prst="line">
            <a:avLst/>
          </a:prstGeom>
          <a:noFill/>
          <a:ln w="9525">
            <a:solidFill>
              <a:schemeClr val="tx1"/>
            </a:solidFill>
            <a:round/>
            <a:headEnd/>
            <a:tailEnd/>
          </a:ln>
          <a:effectLst/>
        </p:spPr>
        <p:txBody>
          <a:bodyPr/>
          <a:lstStyle/>
          <a:p>
            <a:endParaRPr lang="th-TH"/>
          </a:p>
        </p:txBody>
      </p:sp>
      <p:sp>
        <p:nvSpPr>
          <p:cNvPr id="92213" name="Line 53"/>
          <p:cNvSpPr>
            <a:spLocks noChangeShapeType="1"/>
          </p:cNvSpPr>
          <p:nvPr/>
        </p:nvSpPr>
        <p:spPr bwMode="auto">
          <a:xfrm>
            <a:off x="1974850" y="4087813"/>
            <a:ext cx="0" cy="314325"/>
          </a:xfrm>
          <a:prstGeom prst="line">
            <a:avLst/>
          </a:prstGeom>
          <a:noFill/>
          <a:ln w="9525">
            <a:solidFill>
              <a:schemeClr val="tx1"/>
            </a:solidFill>
            <a:round/>
            <a:headEnd/>
            <a:tailEnd/>
          </a:ln>
          <a:effectLst/>
        </p:spPr>
        <p:txBody>
          <a:bodyPr/>
          <a:lstStyle/>
          <a:p>
            <a:endParaRPr lang="th-TH"/>
          </a:p>
        </p:txBody>
      </p:sp>
      <p:sp>
        <p:nvSpPr>
          <p:cNvPr id="92214" name="Line 54"/>
          <p:cNvSpPr>
            <a:spLocks noChangeShapeType="1"/>
          </p:cNvSpPr>
          <p:nvPr/>
        </p:nvSpPr>
        <p:spPr bwMode="auto">
          <a:xfrm>
            <a:off x="946150" y="4087813"/>
            <a:ext cx="0" cy="314325"/>
          </a:xfrm>
          <a:prstGeom prst="line">
            <a:avLst/>
          </a:prstGeom>
          <a:noFill/>
          <a:ln w="9525">
            <a:solidFill>
              <a:schemeClr val="tx1"/>
            </a:solidFill>
            <a:round/>
            <a:headEnd/>
            <a:tailEnd/>
          </a:ln>
          <a:effectLst/>
        </p:spPr>
        <p:txBody>
          <a:bodyPr/>
          <a:lstStyle/>
          <a:p>
            <a:endParaRPr lang="th-TH"/>
          </a:p>
        </p:txBody>
      </p:sp>
      <p:sp>
        <p:nvSpPr>
          <p:cNvPr id="92215" name="Line 55"/>
          <p:cNvSpPr>
            <a:spLocks noChangeShapeType="1"/>
          </p:cNvSpPr>
          <p:nvPr/>
        </p:nvSpPr>
        <p:spPr bwMode="auto">
          <a:xfrm>
            <a:off x="3498850" y="4078288"/>
            <a:ext cx="0" cy="314325"/>
          </a:xfrm>
          <a:prstGeom prst="line">
            <a:avLst/>
          </a:prstGeom>
          <a:noFill/>
          <a:ln w="9525">
            <a:solidFill>
              <a:schemeClr val="tx1"/>
            </a:solidFill>
            <a:round/>
            <a:headEnd/>
            <a:tailEnd/>
          </a:ln>
          <a:effectLst/>
        </p:spPr>
        <p:txBody>
          <a:bodyPr/>
          <a:lstStyle/>
          <a:p>
            <a:endParaRPr lang="th-TH"/>
          </a:p>
        </p:txBody>
      </p:sp>
      <p:sp>
        <p:nvSpPr>
          <p:cNvPr id="92216" name="AutoShape 56"/>
          <p:cNvSpPr>
            <a:spLocks noChangeArrowheads="1"/>
          </p:cNvSpPr>
          <p:nvPr/>
        </p:nvSpPr>
        <p:spPr bwMode="auto">
          <a:xfrm flipV="1">
            <a:off x="1452563" y="38227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2217" name="Text Box 57"/>
          <p:cNvSpPr txBox="1">
            <a:spLocks noChangeArrowheads="1"/>
          </p:cNvSpPr>
          <p:nvPr/>
        </p:nvSpPr>
        <p:spPr bwMode="auto">
          <a:xfrm>
            <a:off x="1411288" y="34432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92218" name="Line 58"/>
          <p:cNvSpPr>
            <a:spLocks noChangeShapeType="1"/>
          </p:cNvSpPr>
          <p:nvPr/>
        </p:nvSpPr>
        <p:spPr bwMode="auto">
          <a:xfrm flipV="1">
            <a:off x="4826000" y="1420813"/>
            <a:ext cx="4084638" cy="0"/>
          </a:xfrm>
          <a:prstGeom prst="line">
            <a:avLst/>
          </a:prstGeom>
          <a:noFill/>
          <a:ln w="9525">
            <a:solidFill>
              <a:schemeClr val="tx1"/>
            </a:solidFill>
            <a:round/>
            <a:headEnd/>
            <a:tailEnd/>
          </a:ln>
          <a:effectLst/>
        </p:spPr>
        <p:txBody>
          <a:bodyPr/>
          <a:lstStyle/>
          <a:p>
            <a:endParaRPr lang="th-TH"/>
          </a:p>
        </p:txBody>
      </p:sp>
      <p:sp>
        <p:nvSpPr>
          <p:cNvPr id="92219" name="Line 59"/>
          <p:cNvSpPr>
            <a:spLocks noChangeShapeType="1"/>
          </p:cNvSpPr>
          <p:nvPr/>
        </p:nvSpPr>
        <p:spPr bwMode="auto">
          <a:xfrm>
            <a:off x="4816475" y="1738313"/>
            <a:ext cx="4083050" cy="1587"/>
          </a:xfrm>
          <a:prstGeom prst="line">
            <a:avLst/>
          </a:prstGeom>
          <a:noFill/>
          <a:ln w="9525">
            <a:solidFill>
              <a:schemeClr val="tx1"/>
            </a:solidFill>
            <a:round/>
            <a:headEnd/>
            <a:tailEnd/>
          </a:ln>
          <a:effectLst/>
        </p:spPr>
        <p:txBody>
          <a:bodyPr/>
          <a:lstStyle/>
          <a:p>
            <a:endParaRPr lang="th-TH"/>
          </a:p>
        </p:txBody>
      </p:sp>
      <p:sp>
        <p:nvSpPr>
          <p:cNvPr id="92220" name="Line 60"/>
          <p:cNvSpPr>
            <a:spLocks noChangeShapeType="1"/>
          </p:cNvSpPr>
          <p:nvPr/>
        </p:nvSpPr>
        <p:spPr bwMode="auto">
          <a:xfrm>
            <a:off x="7645400" y="1423988"/>
            <a:ext cx="0" cy="314325"/>
          </a:xfrm>
          <a:prstGeom prst="line">
            <a:avLst/>
          </a:prstGeom>
          <a:noFill/>
          <a:ln w="9525">
            <a:solidFill>
              <a:schemeClr val="tx1"/>
            </a:solidFill>
            <a:round/>
            <a:headEnd/>
            <a:tailEnd/>
          </a:ln>
          <a:effectLst/>
        </p:spPr>
        <p:txBody>
          <a:bodyPr/>
          <a:lstStyle/>
          <a:p>
            <a:endParaRPr lang="th-TH"/>
          </a:p>
        </p:txBody>
      </p:sp>
      <p:sp>
        <p:nvSpPr>
          <p:cNvPr id="92221" name="Line 61"/>
          <p:cNvSpPr>
            <a:spLocks noChangeShapeType="1"/>
          </p:cNvSpPr>
          <p:nvPr/>
        </p:nvSpPr>
        <p:spPr bwMode="auto">
          <a:xfrm>
            <a:off x="7912100" y="1433513"/>
            <a:ext cx="0" cy="314325"/>
          </a:xfrm>
          <a:prstGeom prst="line">
            <a:avLst/>
          </a:prstGeom>
          <a:noFill/>
          <a:ln w="9525">
            <a:solidFill>
              <a:schemeClr val="tx1"/>
            </a:solidFill>
            <a:round/>
            <a:headEnd/>
            <a:tailEnd/>
          </a:ln>
          <a:effectLst/>
        </p:spPr>
        <p:txBody>
          <a:bodyPr/>
          <a:lstStyle/>
          <a:p>
            <a:endParaRPr lang="th-TH"/>
          </a:p>
        </p:txBody>
      </p:sp>
      <p:sp>
        <p:nvSpPr>
          <p:cNvPr id="92222" name="Text Box 62"/>
          <p:cNvSpPr txBox="1">
            <a:spLocks noChangeArrowheads="1"/>
          </p:cNvSpPr>
          <p:nvPr/>
        </p:nvSpPr>
        <p:spPr bwMode="auto">
          <a:xfrm>
            <a:off x="5600700" y="1371600"/>
            <a:ext cx="2597150" cy="396875"/>
          </a:xfrm>
          <a:prstGeom prst="rect">
            <a:avLst/>
          </a:prstGeom>
          <a:noFill/>
          <a:ln w="9525">
            <a:noFill/>
            <a:miter lim="800000"/>
            <a:headEnd/>
            <a:tailEnd/>
          </a:ln>
          <a:effectLst/>
        </p:spPr>
        <p:txBody>
          <a:bodyPr wrap="none">
            <a:spAutoFit/>
          </a:bodyPr>
          <a:lstStyle/>
          <a:p>
            <a:r>
              <a:rPr lang="en-US">
                <a:cs typeface="Arial" pitchFamily="34" charset="0"/>
              </a:rPr>
              <a:t>b  1  1  b  b  b  b  b  b  b</a:t>
            </a:r>
            <a:endParaRPr lang="th-TH">
              <a:cs typeface="Arial" pitchFamily="34" charset="0"/>
            </a:endParaRPr>
          </a:p>
        </p:txBody>
      </p:sp>
      <p:sp>
        <p:nvSpPr>
          <p:cNvPr id="92223" name="Text Box 63"/>
          <p:cNvSpPr txBox="1">
            <a:spLocks noChangeArrowheads="1"/>
          </p:cNvSpPr>
          <p:nvPr/>
        </p:nvSpPr>
        <p:spPr bwMode="auto">
          <a:xfrm>
            <a:off x="4981575" y="12652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24" name="Text Box 64"/>
          <p:cNvSpPr txBox="1">
            <a:spLocks noChangeArrowheads="1"/>
          </p:cNvSpPr>
          <p:nvPr/>
        </p:nvSpPr>
        <p:spPr bwMode="auto">
          <a:xfrm>
            <a:off x="8280400" y="12747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25" name="Line 65"/>
          <p:cNvSpPr>
            <a:spLocks noChangeShapeType="1"/>
          </p:cNvSpPr>
          <p:nvPr/>
        </p:nvSpPr>
        <p:spPr bwMode="auto">
          <a:xfrm>
            <a:off x="6902450" y="1423988"/>
            <a:ext cx="0" cy="314325"/>
          </a:xfrm>
          <a:prstGeom prst="line">
            <a:avLst/>
          </a:prstGeom>
          <a:noFill/>
          <a:ln w="9525">
            <a:solidFill>
              <a:schemeClr val="tx1"/>
            </a:solidFill>
            <a:round/>
            <a:headEnd/>
            <a:tailEnd/>
          </a:ln>
          <a:effectLst/>
        </p:spPr>
        <p:txBody>
          <a:bodyPr/>
          <a:lstStyle/>
          <a:p>
            <a:endParaRPr lang="th-TH"/>
          </a:p>
        </p:txBody>
      </p:sp>
      <p:sp>
        <p:nvSpPr>
          <p:cNvPr id="92226" name="Line 66"/>
          <p:cNvSpPr>
            <a:spLocks noChangeShapeType="1"/>
          </p:cNvSpPr>
          <p:nvPr/>
        </p:nvSpPr>
        <p:spPr bwMode="auto">
          <a:xfrm>
            <a:off x="7388225" y="1433513"/>
            <a:ext cx="0" cy="314325"/>
          </a:xfrm>
          <a:prstGeom prst="line">
            <a:avLst/>
          </a:prstGeom>
          <a:noFill/>
          <a:ln w="9525">
            <a:solidFill>
              <a:schemeClr val="tx1"/>
            </a:solidFill>
            <a:round/>
            <a:headEnd/>
            <a:tailEnd/>
          </a:ln>
          <a:effectLst/>
        </p:spPr>
        <p:txBody>
          <a:bodyPr/>
          <a:lstStyle/>
          <a:p>
            <a:endParaRPr lang="th-TH"/>
          </a:p>
        </p:txBody>
      </p:sp>
      <p:sp>
        <p:nvSpPr>
          <p:cNvPr id="92227" name="Line 67"/>
          <p:cNvSpPr>
            <a:spLocks noChangeShapeType="1"/>
          </p:cNvSpPr>
          <p:nvPr/>
        </p:nvSpPr>
        <p:spPr bwMode="auto">
          <a:xfrm>
            <a:off x="7150100" y="1433513"/>
            <a:ext cx="0" cy="314325"/>
          </a:xfrm>
          <a:prstGeom prst="line">
            <a:avLst/>
          </a:prstGeom>
          <a:noFill/>
          <a:ln w="9525">
            <a:solidFill>
              <a:schemeClr val="tx1"/>
            </a:solidFill>
            <a:round/>
            <a:headEnd/>
            <a:tailEnd/>
          </a:ln>
          <a:effectLst/>
        </p:spPr>
        <p:txBody>
          <a:bodyPr/>
          <a:lstStyle/>
          <a:p>
            <a:endParaRPr lang="th-TH"/>
          </a:p>
        </p:txBody>
      </p:sp>
      <p:sp>
        <p:nvSpPr>
          <p:cNvPr id="92228" name="Line 68"/>
          <p:cNvSpPr>
            <a:spLocks noChangeShapeType="1"/>
          </p:cNvSpPr>
          <p:nvPr/>
        </p:nvSpPr>
        <p:spPr bwMode="auto">
          <a:xfrm>
            <a:off x="5873750" y="1433513"/>
            <a:ext cx="0" cy="314325"/>
          </a:xfrm>
          <a:prstGeom prst="line">
            <a:avLst/>
          </a:prstGeom>
          <a:noFill/>
          <a:ln w="9525">
            <a:solidFill>
              <a:schemeClr val="tx1"/>
            </a:solidFill>
            <a:round/>
            <a:headEnd/>
            <a:tailEnd/>
          </a:ln>
          <a:effectLst/>
        </p:spPr>
        <p:txBody>
          <a:bodyPr/>
          <a:lstStyle/>
          <a:p>
            <a:endParaRPr lang="th-TH"/>
          </a:p>
        </p:txBody>
      </p:sp>
      <p:sp>
        <p:nvSpPr>
          <p:cNvPr id="92229" name="Line 69"/>
          <p:cNvSpPr>
            <a:spLocks noChangeShapeType="1"/>
          </p:cNvSpPr>
          <p:nvPr/>
        </p:nvSpPr>
        <p:spPr bwMode="auto">
          <a:xfrm>
            <a:off x="6130925" y="1433513"/>
            <a:ext cx="0" cy="314325"/>
          </a:xfrm>
          <a:prstGeom prst="line">
            <a:avLst/>
          </a:prstGeom>
          <a:noFill/>
          <a:ln w="9525">
            <a:solidFill>
              <a:schemeClr val="tx1"/>
            </a:solidFill>
            <a:round/>
            <a:headEnd/>
            <a:tailEnd/>
          </a:ln>
          <a:effectLst/>
        </p:spPr>
        <p:txBody>
          <a:bodyPr/>
          <a:lstStyle/>
          <a:p>
            <a:endParaRPr lang="th-TH"/>
          </a:p>
        </p:txBody>
      </p:sp>
      <p:sp>
        <p:nvSpPr>
          <p:cNvPr id="92230" name="Line 70"/>
          <p:cNvSpPr>
            <a:spLocks noChangeShapeType="1"/>
          </p:cNvSpPr>
          <p:nvPr/>
        </p:nvSpPr>
        <p:spPr bwMode="auto">
          <a:xfrm>
            <a:off x="6397625" y="1423988"/>
            <a:ext cx="0" cy="314325"/>
          </a:xfrm>
          <a:prstGeom prst="line">
            <a:avLst/>
          </a:prstGeom>
          <a:noFill/>
          <a:ln w="9525">
            <a:solidFill>
              <a:schemeClr val="tx1"/>
            </a:solidFill>
            <a:round/>
            <a:headEnd/>
            <a:tailEnd/>
          </a:ln>
          <a:effectLst/>
        </p:spPr>
        <p:txBody>
          <a:bodyPr/>
          <a:lstStyle/>
          <a:p>
            <a:endParaRPr lang="th-TH"/>
          </a:p>
        </p:txBody>
      </p:sp>
      <p:sp>
        <p:nvSpPr>
          <p:cNvPr id="92231" name="Line 71"/>
          <p:cNvSpPr>
            <a:spLocks noChangeShapeType="1"/>
          </p:cNvSpPr>
          <p:nvPr/>
        </p:nvSpPr>
        <p:spPr bwMode="auto">
          <a:xfrm>
            <a:off x="6635750" y="1433513"/>
            <a:ext cx="0" cy="314325"/>
          </a:xfrm>
          <a:prstGeom prst="line">
            <a:avLst/>
          </a:prstGeom>
          <a:noFill/>
          <a:ln w="9525">
            <a:solidFill>
              <a:schemeClr val="tx1"/>
            </a:solidFill>
            <a:round/>
            <a:headEnd/>
            <a:tailEnd/>
          </a:ln>
          <a:effectLst/>
        </p:spPr>
        <p:txBody>
          <a:bodyPr/>
          <a:lstStyle/>
          <a:p>
            <a:endParaRPr lang="th-TH"/>
          </a:p>
        </p:txBody>
      </p:sp>
      <p:sp>
        <p:nvSpPr>
          <p:cNvPr id="92232" name="Line 72"/>
          <p:cNvSpPr>
            <a:spLocks noChangeShapeType="1"/>
          </p:cNvSpPr>
          <p:nvPr/>
        </p:nvSpPr>
        <p:spPr bwMode="auto">
          <a:xfrm>
            <a:off x="5607050" y="1433513"/>
            <a:ext cx="0" cy="314325"/>
          </a:xfrm>
          <a:prstGeom prst="line">
            <a:avLst/>
          </a:prstGeom>
          <a:noFill/>
          <a:ln w="9525">
            <a:solidFill>
              <a:schemeClr val="tx1"/>
            </a:solidFill>
            <a:round/>
            <a:headEnd/>
            <a:tailEnd/>
          </a:ln>
          <a:effectLst/>
        </p:spPr>
        <p:txBody>
          <a:bodyPr/>
          <a:lstStyle/>
          <a:p>
            <a:endParaRPr lang="th-TH"/>
          </a:p>
        </p:txBody>
      </p:sp>
      <p:sp>
        <p:nvSpPr>
          <p:cNvPr id="92233" name="Line 73"/>
          <p:cNvSpPr>
            <a:spLocks noChangeShapeType="1"/>
          </p:cNvSpPr>
          <p:nvPr/>
        </p:nvSpPr>
        <p:spPr bwMode="auto">
          <a:xfrm>
            <a:off x="8159750" y="1423988"/>
            <a:ext cx="0" cy="314325"/>
          </a:xfrm>
          <a:prstGeom prst="line">
            <a:avLst/>
          </a:prstGeom>
          <a:noFill/>
          <a:ln w="9525">
            <a:solidFill>
              <a:schemeClr val="tx1"/>
            </a:solidFill>
            <a:round/>
            <a:headEnd/>
            <a:tailEnd/>
          </a:ln>
          <a:effectLst/>
        </p:spPr>
        <p:txBody>
          <a:bodyPr/>
          <a:lstStyle/>
          <a:p>
            <a:endParaRPr lang="th-TH"/>
          </a:p>
        </p:txBody>
      </p:sp>
      <p:sp>
        <p:nvSpPr>
          <p:cNvPr id="92234" name="AutoShape 74"/>
          <p:cNvSpPr>
            <a:spLocks noChangeArrowheads="1"/>
          </p:cNvSpPr>
          <p:nvPr/>
        </p:nvSpPr>
        <p:spPr bwMode="auto">
          <a:xfrm flipV="1">
            <a:off x="5846763" y="11557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2235" name="Text Box 75"/>
          <p:cNvSpPr txBox="1">
            <a:spLocks noChangeArrowheads="1"/>
          </p:cNvSpPr>
          <p:nvPr/>
        </p:nvSpPr>
        <p:spPr bwMode="auto">
          <a:xfrm>
            <a:off x="5805488" y="7762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92236" name="Text Box 76"/>
          <p:cNvSpPr txBox="1">
            <a:spLocks noChangeArrowheads="1"/>
          </p:cNvSpPr>
          <p:nvPr/>
        </p:nvSpPr>
        <p:spPr bwMode="auto">
          <a:xfrm>
            <a:off x="6313488" y="914400"/>
            <a:ext cx="927100" cy="366713"/>
          </a:xfrm>
          <a:prstGeom prst="rect">
            <a:avLst/>
          </a:prstGeom>
          <a:noFill/>
          <a:ln w="9525">
            <a:noFill/>
            <a:miter lim="800000"/>
            <a:headEnd/>
            <a:tailEnd/>
          </a:ln>
          <a:effectLst/>
        </p:spPr>
        <p:txBody>
          <a:bodyPr wrap="none">
            <a:spAutoFit/>
          </a:bodyPr>
          <a:lstStyle/>
          <a:p>
            <a:r>
              <a:rPr lang="en-US" sz="1800">
                <a:cs typeface="Arial" pitchFamily="34" charset="0"/>
              </a:rPr>
              <a:t>(Line 1)</a:t>
            </a:r>
            <a:endParaRPr lang="th-TH" sz="1800">
              <a:cs typeface="Arial" pitchFamily="34" charset="0"/>
            </a:endParaRPr>
          </a:p>
        </p:txBody>
      </p:sp>
      <p:sp>
        <p:nvSpPr>
          <p:cNvPr id="92237" name="Line 77"/>
          <p:cNvSpPr>
            <a:spLocks noChangeShapeType="1"/>
          </p:cNvSpPr>
          <p:nvPr/>
        </p:nvSpPr>
        <p:spPr bwMode="auto">
          <a:xfrm flipV="1">
            <a:off x="4813300" y="2741613"/>
            <a:ext cx="4084638" cy="0"/>
          </a:xfrm>
          <a:prstGeom prst="line">
            <a:avLst/>
          </a:prstGeom>
          <a:noFill/>
          <a:ln w="9525">
            <a:solidFill>
              <a:schemeClr val="tx1"/>
            </a:solidFill>
            <a:round/>
            <a:headEnd/>
            <a:tailEnd/>
          </a:ln>
          <a:effectLst/>
        </p:spPr>
        <p:txBody>
          <a:bodyPr/>
          <a:lstStyle/>
          <a:p>
            <a:endParaRPr lang="th-TH"/>
          </a:p>
        </p:txBody>
      </p:sp>
      <p:sp>
        <p:nvSpPr>
          <p:cNvPr id="92238" name="Line 78"/>
          <p:cNvSpPr>
            <a:spLocks noChangeShapeType="1"/>
          </p:cNvSpPr>
          <p:nvPr/>
        </p:nvSpPr>
        <p:spPr bwMode="auto">
          <a:xfrm>
            <a:off x="4803775" y="3059113"/>
            <a:ext cx="4083050" cy="1587"/>
          </a:xfrm>
          <a:prstGeom prst="line">
            <a:avLst/>
          </a:prstGeom>
          <a:noFill/>
          <a:ln w="9525">
            <a:solidFill>
              <a:schemeClr val="tx1"/>
            </a:solidFill>
            <a:round/>
            <a:headEnd/>
            <a:tailEnd/>
          </a:ln>
          <a:effectLst/>
        </p:spPr>
        <p:txBody>
          <a:bodyPr/>
          <a:lstStyle/>
          <a:p>
            <a:endParaRPr lang="th-TH"/>
          </a:p>
        </p:txBody>
      </p:sp>
      <p:sp>
        <p:nvSpPr>
          <p:cNvPr id="92239" name="Line 79"/>
          <p:cNvSpPr>
            <a:spLocks noChangeShapeType="1"/>
          </p:cNvSpPr>
          <p:nvPr/>
        </p:nvSpPr>
        <p:spPr bwMode="auto">
          <a:xfrm>
            <a:off x="7632700" y="2744788"/>
            <a:ext cx="0" cy="314325"/>
          </a:xfrm>
          <a:prstGeom prst="line">
            <a:avLst/>
          </a:prstGeom>
          <a:noFill/>
          <a:ln w="9525">
            <a:solidFill>
              <a:schemeClr val="tx1"/>
            </a:solidFill>
            <a:round/>
            <a:headEnd/>
            <a:tailEnd/>
          </a:ln>
          <a:effectLst/>
        </p:spPr>
        <p:txBody>
          <a:bodyPr/>
          <a:lstStyle/>
          <a:p>
            <a:endParaRPr lang="th-TH"/>
          </a:p>
        </p:txBody>
      </p:sp>
      <p:sp>
        <p:nvSpPr>
          <p:cNvPr id="92240" name="Line 80"/>
          <p:cNvSpPr>
            <a:spLocks noChangeShapeType="1"/>
          </p:cNvSpPr>
          <p:nvPr/>
        </p:nvSpPr>
        <p:spPr bwMode="auto">
          <a:xfrm>
            <a:off x="7899400" y="2754313"/>
            <a:ext cx="0" cy="314325"/>
          </a:xfrm>
          <a:prstGeom prst="line">
            <a:avLst/>
          </a:prstGeom>
          <a:noFill/>
          <a:ln w="9525">
            <a:solidFill>
              <a:schemeClr val="tx1"/>
            </a:solidFill>
            <a:round/>
            <a:headEnd/>
            <a:tailEnd/>
          </a:ln>
          <a:effectLst/>
        </p:spPr>
        <p:txBody>
          <a:bodyPr/>
          <a:lstStyle/>
          <a:p>
            <a:endParaRPr lang="th-TH"/>
          </a:p>
        </p:txBody>
      </p:sp>
      <p:sp>
        <p:nvSpPr>
          <p:cNvPr id="92241" name="Text Box 81"/>
          <p:cNvSpPr txBox="1">
            <a:spLocks noChangeArrowheads="1"/>
          </p:cNvSpPr>
          <p:nvPr/>
        </p:nvSpPr>
        <p:spPr bwMode="auto">
          <a:xfrm>
            <a:off x="5588000" y="2692400"/>
            <a:ext cx="2597150" cy="396875"/>
          </a:xfrm>
          <a:prstGeom prst="rect">
            <a:avLst/>
          </a:prstGeom>
          <a:noFill/>
          <a:ln w="9525">
            <a:noFill/>
            <a:miter lim="800000"/>
            <a:headEnd/>
            <a:tailEnd/>
          </a:ln>
          <a:effectLst/>
        </p:spPr>
        <p:txBody>
          <a:bodyPr wrap="none">
            <a:spAutoFit/>
          </a:bodyPr>
          <a:lstStyle/>
          <a:p>
            <a:r>
              <a:rPr lang="en-US">
                <a:cs typeface="Arial" pitchFamily="34" charset="0"/>
              </a:rPr>
              <a:t>b  1  1  b  b  b  b  b  b  b</a:t>
            </a:r>
            <a:endParaRPr lang="th-TH">
              <a:cs typeface="Arial" pitchFamily="34" charset="0"/>
            </a:endParaRPr>
          </a:p>
        </p:txBody>
      </p:sp>
      <p:sp>
        <p:nvSpPr>
          <p:cNvPr id="92242" name="Text Box 82"/>
          <p:cNvSpPr txBox="1">
            <a:spLocks noChangeArrowheads="1"/>
          </p:cNvSpPr>
          <p:nvPr/>
        </p:nvSpPr>
        <p:spPr bwMode="auto">
          <a:xfrm>
            <a:off x="4968875" y="25860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43" name="Text Box 83"/>
          <p:cNvSpPr txBox="1">
            <a:spLocks noChangeArrowheads="1"/>
          </p:cNvSpPr>
          <p:nvPr/>
        </p:nvSpPr>
        <p:spPr bwMode="auto">
          <a:xfrm>
            <a:off x="8267700" y="25955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44" name="Line 84"/>
          <p:cNvSpPr>
            <a:spLocks noChangeShapeType="1"/>
          </p:cNvSpPr>
          <p:nvPr/>
        </p:nvSpPr>
        <p:spPr bwMode="auto">
          <a:xfrm>
            <a:off x="6889750" y="2744788"/>
            <a:ext cx="0" cy="314325"/>
          </a:xfrm>
          <a:prstGeom prst="line">
            <a:avLst/>
          </a:prstGeom>
          <a:noFill/>
          <a:ln w="9525">
            <a:solidFill>
              <a:schemeClr val="tx1"/>
            </a:solidFill>
            <a:round/>
            <a:headEnd/>
            <a:tailEnd/>
          </a:ln>
          <a:effectLst/>
        </p:spPr>
        <p:txBody>
          <a:bodyPr/>
          <a:lstStyle/>
          <a:p>
            <a:endParaRPr lang="th-TH"/>
          </a:p>
        </p:txBody>
      </p:sp>
      <p:sp>
        <p:nvSpPr>
          <p:cNvPr id="92245" name="Line 85"/>
          <p:cNvSpPr>
            <a:spLocks noChangeShapeType="1"/>
          </p:cNvSpPr>
          <p:nvPr/>
        </p:nvSpPr>
        <p:spPr bwMode="auto">
          <a:xfrm>
            <a:off x="7375525" y="2754313"/>
            <a:ext cx="0" cy="314325"/>
          </a:xfrm>
          <a:prstGeom prst="line">
            <a:avLst/>
          </a:prstGeom>
          <a:noFill/>
          <a:ln w="9525">
            <a:solidFill>
              <a:schemeClr val="tx1"/>
            </a:solidFill>
            <a:round/>
            <a:headEnd/>
            <a:tailEnd/>
          </a:ln>
          <a:effectLst/>
        </p:spPr>
        <p:txBody>
          <a:bodyPr/>
          <a:lstStyle/>
          <a:p>
            <a:endParaRPr lang="th-TH"/>
          </a:p>
        </p:txBody>
      </p:sp>
      <p:sp>
        <p:nvSpPr>
          <p:cNvPr id="92246" name="Line 86"/>
          <p:cNvSpPr>
            <a:spLocks noChangeShapeType="1"/>
          </p:cNvSpPr>
          <p:nvPr/>
        </p:nvSpPr>
        <p:spPr bwMode="auto">
          <a:xfrm>
            <a:off x="7137400" y="2754313"/>
            <a:ext cx="0" cy="314325"/>
          </a:xfrm>
          <a:prstGeom prst="line">
            <a:avLst/>
          </a:prstGeom>
          <a:noFill/>
          <a:ln w="9525">
            <a:solidFill>
              <a:schemeClr val="tx1"/>
            </a:solidFill>
            <a:round/>
            <a:headEnd/>
            <a:tailEnd/>
          </a:ln>
          <a:effectLst/>
        </p:spPr>
        <p:txBody>
          <a:bodyPr/>
          <a:lstStyle/>
          <a:p>
            <a:endParaRPr lang="th-TH"/>
          </a:p>
        </p:txBody>
      </p:sp>
      <p:sp>
        <p:nvSpPr>
          <p:cNvPr id="92247" name="Line 87"/>
          <p:cNvSpPr>
            <a:spLocks noChangeShapeType="1"/>
          </p:cNvSpPr>
          <p:nvPr/>
        </p:nvSpPr>
        <p:spPr bwMode="auto">
          <a:xfrm>
            <a:off x="5861050" y="2754313"/>
            <a:ext cx="0" cy="314325"/>
          </a:xfrm>
          <a:prstGeom prst="line">
            <a:avLst/>
          </a:prstGeom>
          <a:noFill/>
          <a:ln w="9525">
            <a:solidFill>
              <a:schemeClr val="tx1"/>
            </a:solidFill>
            <a:round/>
            <a:headEnd/>
            <a:tailEnd/>
          </a:ln>
          <a:effectLst/>
        </p:spPr>
        <p:txBody>
          <a:bodyPr/>
          <a:lstStyle/>
          <a:p>
            <a:endParaRPr lang="th-TH"/>
          </a:p>
        </p:txBody>
      </p:sp>
      <p:sp>
        <p:nvSpPr>
          <p:cNvPr id="92248" name="Line 88"/>
          <p:cNvSpPr>
            <a:spLocks noChangeShapeType="1"/>
          </p:cNvSpPr>
          <p:nvPr/>
        </p:nvSpPr>
        <p:spPr bwMode="auto">
          <a:xfrm>
            <a:off x="6118225" y="2754313"/>
            <a:ext cx="0" cy="314325"/>
          </a:xfrm>
          <a:prstGeom prst="line">
            <a:avLst/>
          </a:prstGeom>
          <a:noFill/>
          <a:ln w="9525">
            <a:solidFill>
              <a:schemeClr val="tx1"/>
            </a:solidFill>
            <a:round/>
            <a:headEnd/>
            <a:tailEnd/>
          </a:ln>
          <a:effectLst/>
        </p:spPr>
        <p:txBody>
          <a:bodyPr/>
          <a:lstStyle/>
          <a:p>
            <a:endParaRPr lang="th-TH"/>
          </a:p>
        </p:txBody>
      </p:sp>
      <p:sp>
        <p:nvSpPr>
          <p:cNvPr id="92249" name="Line 89"/>
          <p:cNvSpPr>
            <a:spLocks noChangeShapeType="1"/>
          </p:cNvSpPr>
          <p:nvPr/>
        </p:nvSpPr>
        <p:spPr bwMode="auto">
          <a:xfrm>
            <a:off x="6384925" y="2744788"/>
            <a:ext cx="0" cy="314325"/>
          </a:xfrm>
          <a:prstGeom prst="line">
            <a:avLst/>
          </a:prstGeom>
          <a:noFill/>
          <a:ln w="9525">
            <a:solidFill>
              <a:schemeClr val="tx1"/>
            </a:solidFill>
            <a:round/>
            <a:headEnd/>
            <a:tailEnd/>
          </a:ln>
          <a:effectLst/>
        </p:spPr>
        <p:txBody>
          <a:bodyPr/>
          <a:lstStyle/>
          <a:p>
            <a:endParaRPr lang="th-TH"/>
          </a:p>
        </p:txBody>
      </p:sp>
      <p:sp>
        <p:nvSpPr>
          <p:cNvPr id="92250" name="Line 90"/>
          <p:cNvSpPr>
            <a:spLocks noChangeShapeType="1"/>
          </p:cNvSpPr>
          <p:nvPr/>
        </p:nvSpPr>
        <p:spPr bwMode="auto">
          <a:xfrm>
            <a:off x="6623050" y="2754313"/>
            <a:ext cx="0" cy="314325"/>
          </a:xfrm>
          <a:prstGeom prst="line">
            <a:avLst/>
          </a:prstGeom>
          <a:noFill/>
          <a:ln w="9525">
            <a:solidFill>
              <a:schemeClr val="tx1"/>
            </a:solidFill>
            <a:round/>
            <a:headEnd/>
            <a:tailEnd/>
          </a:ln>
          <a:effectLst/>
        </p:spPr>
        <p:txBody>
          <a:bodyPr/>
          <a:lstStyle/>
          <a:p>
            <a:endParaRPr lang="th-TH"/>
          </a:p>
        </p:txBody>
      </p:sp>
      <p:sp>
        <p:nvSpPr>
          <p:cNvPr id="92251" name="Line 91"/>
          <p:cNvSpPr>
            <a:spLocks noChangeShapeType="1"/>
          </p:cNvSpPr>
          <p:nvPr/>
        </p:nvSpPr>
        <p:spPr bwMode="auto">
          <a:xfrm>
            <a:off x="5594350" y="2754313"/>
            <a:ext cx="0" cy="314325"/>
          </a:xfrm>
          <a:prstGeom prst="line">
            <a:avLst/>
          </a:prstGeom>
          <a:noFill/>
          <a:ln w="9525">
            <a:solidFill>
              <a:schemeClr val="tx1"/>
            </a:solidFill>
            <a:round/>
            <a:headEnd/>
            <a:tailEnd/>
          </a:ln>
          <a:effectLst/>
        </p:spPr>
        <p:txBody>
          <a:bodyPr/>
          <a:lstStyle/>
          <a:p>
            <a:endParaRPr lang="th-TH"/>
          </a:p>
        </p:txBody>
      </p:sp>
      <p:sp>
        <p:nvSpPr>
          <p:cNvPr id="92252" name="Line 92"/>
          <p:cNvSpPr>
            <a:spLocks noChangeShapeType="1"/>
          </p:cNvSpPr>
          <p:nvPr/>
        </p:nvSpPr>
        <p:spPr bwMode="auto">
          <a:xfrm>
            <a:off x="8147050" y="2744788"/>
            <a:ext cx="0" cy="314325"/>
          </a:xfrm>
          <a:prstGeom prst="line">
            <a:avLst/>
          </a:prstGeom>
          <a:noFill/>
          <a:ln w="9525">
            <a:solidFill>
              <a:schemeClr val="tx1"/>
            </a:solidFill>
            <a:round/>
            <a:headEnd/>
            <a:tailEnd/>
          </a:ln>
          <a:effectLst/>
        </p:spPr>
        <p:txBody>
          <a:bodyPr/>
          <a:lstStyle/>
          <a:p>
            <a:endParaRPr lang="th-TH"/>
          </a:p>
        </p:txBody>
      </p:sp>
      <p:sp>
        <p:nvSpPr>
          <p:cNvPr id="92253" name="AutoShape 93"/>
          <p:cNvSpPr>
            <a:spLocks noChangeArrowheads="1"/>
          </p:cNvSpPr>
          <p:nvPr/>
        </p:nvSpPr>
        <p:spPr bwMode="auto">
          <a:xfrm flipV="1">
            <a:off x="6100763" y="24892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2254" name="Text Box 94"/>
          <p:cNvSpPr txBox="1">
            <a:spLocks noChangeArrowheads="1"/>
          </p:cNvSpPr>
          <p:nvPr/>
        </p:nvSpPr>
        <p:spPr bwMode="auto">
          <a:xfrm>
            <a:off x="6059488" y="21097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92255" name="Text Box 95"/>
          <p:cNvSpPr txBox="1">
            <a:spLocks noChangeArrowheads="1"/>
          </p:cNvSpPr>
          <p:nvPr/>
        </p:nvSpPr>
        <p:spPr bwMode="auto">
          <a:xfrm>
            <a:off x="6567488" y="2247900"/>
            <a:ext cx="927100" cy="366713"/>
          </a:xfrm>
          <a:prstGeom prst="rect">
            <a:avLst/>
          </a:prstGeom>
          <a:noFill/>
          <a:ln w="9525">
            <a:noFill/>
            <a:miter lim="800000"/>
            <a:headEnd/>
            <a:tailEnd/>
          </a:ln>
          <a:effectLst/>
        </p:spPr>
        <p:txBody>
          <a:bodyPr wrap="none">
            <a:spAutoFit/>
          </a:bodyPr>
          <a:lstStyle/>
          <a:p>
            <a:r>
              <a:rPr lang="en-US" sz="1800">
                <a:cs typeface="Arial" pitchFamily="34" charset="0"/>
              </a:rPr>
              <a:t>(Line 2)</a:t>
            </a:r>
            <a:endParaRPr lang="th-TH" sz="1800">
              <a:cs typeface="Arial" pitchFamily="34" charset="0"/>
            </a:endParaRPr>
          </a:p>
        </p:txBody>
      </p:sp>
      <p:sp>
        <p:nvSpPr>
          <p:cNvPr id="92256" name="Line 96"/>
          <p:cNvSpPr>
            <a:spLocks noChangeShapeType="1"/>
          </p:cNvSpPr>
          <p:nvPr/>
        </p:nvSpPr>
        <p:spPr bwMode="auto">
          <a:xfrm>
            <a:off x="4500563" y="279400"/>
            <a:ext cx="0" cy="6273800"/>
          </a:xfrm>
          <a:prstGeom prst="line">
            <a:avLst/>
          </a:prstGeom>
          <a:noFill/>
          <a:ln w="57150">
            <a:solidFill>
              <a:schemeClr val="tx1"/>
            </a:solidFill>
            <a:round/>
            <a:headEnd/>
            <a:tailEnd/>
          </a:ln>
          <a:effectLst/>
        </p:spPr>
        <p:txBody>
          <a:bodyPr/>
          <a:lstStyle/>
          <a:p>
            <a:endParaRPr lang="th-TH"/>
          </a:p>
        </p:txBody>
      </p:sp>
      <p:sp>
        <p:nvSpPr>
          <p:cNvPr id="92257" name="Line 97"/>
          <p:cNvSpPr>
            <a:spLocks noChangeShapeType="1"/>
          </p:cNvSpPr>
          <p:nvPr/>
        </p:nvSpPr>
        <p:spPr bwMode="auto">
          <a:xfrm flipV="1">
            <a:off x="4826000" y="5434013"/>
            <a:ext cx="4084638" cy="0"/>
          </a:xfrm>
          <a:prstGeom prst="line">
            <a:avLst/>
          </a:prstGeom>
          <a:noFill/>
          <a:ln w="9525">
            <a:solidFill>
              <a:schemeClr val="tx1"/>
            </a:solidFill>
            <a:round/>
            <a:headEnd/>
            <a:tailEnd/>
          </a:ln>
          <a:effectLst/>
        </p:spPr>
        <p:txBody>
          <a:bodyPr/>
          <a:lstStyle/>
          <a:p>
            <a:endParaRPr lang="th-TH"/>
          </a:p>
        </p:txBody>
      </p:sp>
      <p:sp>
        <p:nvSpPr>
          <p:cNvPr id="92258" name="Line 98"/>
          <p:cNvSpPr>
            <a:spLocks noChangeShapeType="1"/>
          </p:cNvSpPr>
          <p:nvPr/>
        </p:nvSpPr>
        <p:spPr bwMode="auto">
          <a:xfrm>
            <a:off x="4816475" y="5751513"/>
            <a:ext cx="4083050" cy="1587"/>
          </a:xfrm>
          <a:prstGeom prst="line">
            <a:avLst/>
          </a:prstGeom>
          <a:noFill/>
          <a:ln w="9525">
            <a:solidFill>
              <a:schemeClr val="tx1"/>
            </a:solidFill>
            <a:round/>
            <a:headEnd/>
            <a:tailEnd/>
          </a:ln>
          <a:effectLst/>
        </p:spPr>
        <p:txBody>
          <a:bodyPr/>
          <a:lstStyle/>
          <a:p>
            <a:endParaRPr lang="th-TH"/>
          </a:p>
        </p:txBody>
      </p:sp>
      <p:sp>
        <p:nvSpPr>
          <p:cNvPr id="92259" name="Line 99"/>
          <p:cNvSpPr>
            <a:spLocks noChangeShapeType="1"/>
          </p:cNvSpPr>
          <p:nvPr/>
        </p:nvSpPr>
        <p:spPr bwMode="auto">
          <a:xfrm>
            <a:off x="7645400" y="5437188"/>
            <a:ext cx="0" cy="314325"/>
          </a:xfrm>
          <a:prstGeom prst="line">
            <a:avLst/>
          </a:prstGeom>
          <a:noFill/>
          <a:ln w="9525">
            <a:solidFill>
              <a:schemeClr val="tx1"/>
            </a:solidFill>
            <a:round/>
            <a:headEnd/>
            <a:tailEnd/>
          </a:ln>
          <a:effectLst/>
        </p:spPr>
        <p:txBody>
          <a:bodyPr/>
          <a:lstStyle/>
          <a:p>
            <a:endParaRPr lang="th-TH"/>
          </a:p>
        </p:txBody>
      </p:sp>
      <p:sp>
        <p:nvSpPr>
          <p:cNvPr id="92260" name="Line 100"/>
          <p:cNvSpPr>
            <a:spLocks noChangeShapeType="1"/>
          </p:cNvSpPr>
          <p:nvPr/>
        </p:nvSpPr>
        <p:spPr bwMode="auto">
          <a:xfrm>
            <a:off x="7912100" y="5446713"/>
            <a:ext cx="0" cy="314325"/>
          </a:xfrm>
          <a:prstGeom prst="line">
            <a:avLst/>
          </a:prstGeom>
          <a:noFill/>
          <a:ln w="9525">
            <a:solidFill>
              <a:schemeClr val="tx1"/>
            </a:solidFill>
            <a:round/>
            <a:headEnd/>
            <a:tailEnd/>
          </a:ln>
          <a:effectLst/>
        </p:spPr>
        <p:txBody>
          <a:bodyPr/>
          <a:lstStyle/>
          <a:p>
            <a:endParaRPr lang="th-TH"/>
          </a:p>
        </p:txBody>
      </p:sp>
      <p:sp>
        <p:nvSpPr>
          <p:cNvPr id="92261" name="Text Box 101"/>
          <p:cNvSpPr txBox="1">
            <a:spLocks noChangeArrowheads="1"/>
          </p:cNvSpPr>
          <p:nvPr/>
        </p:nvSpPr>
        <p:spPr bwMode="auto">
          <a:xfrm>
            <a:off x="5600700" y="5384800"/>
            <a:ext cx="2622550" cy="396875"/>
          </a:xfrm>
          <a:prstGeom prst="rect">
            <a:avLst/>
          </a:prstGeom>
          <a:noFill/>
          <a:ln w="9525">
            <a:noFill/>
            <a:miter lim="800000"/>
            <a:headEnd/>
            <a:tailEnd/>
          </a:ln>
          <a:effectLst/>
        </p:spPr>
        <p:txBody>
          <a:bodyPr wrap="none">
            <a:spAutoFit/>
          </a:bodyPr>
          <a:lstStyle/>
          <a:p>
            <a:r>
              <a:rPr lang="en-US">
                <a:cs typeface="Arial" pitchFamily="34" charset="0"/>
              </a:rPr>
              <a:t>b  1  1  </a:t>
            </a:r>
            <a:r>
              <a:rPr lang="en-US" sz="1800" b="1">
                <a:cs typeface="Arial" pitchFamily="34" charset="0"/>
              </a:rPr>
              <a:t>E</a:t>
            </a:r>
            <a:r>
              <a:rPr lang="en-US">
                <a:cs typeface="Arial" pitchFamily="34" charset="0"/>
              </a:rPr>
              <a:t>  b  b  b  b  b  b</a:t>
            </a:r>
            <a:endParaRPr lang="th-TH">
              <a:cs typeface="Arial" pitchFamily="34" charset="0"/>
            </a:endParaRPr>
          </a:p>
        </p:txBody>
      </p:sp>
      <p:sp>
        <p:nvSpPr>
          <p:cNvPr id="92262" name="Text Box 102"/>
          <p:cNvSpPr txBox="1">
            <a:spLocks noChangeArrowheads="1"/>
          </p:cNvSpPr>
          <p:nvPr/>
        </p:nvSpPr>
        <p:spPr bwMode="auto">
          <a:xfrm>
            <a:off x="4981575" y="52784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63" name="Text Box 103"/>
          <p:cNvSpPr txBox="1">
            <a:spLocks noChangeArrowheads="1"/>
          </p:cNvSpPr>
          <p:nvPr/>
        </p:nvSpPr>
        <p:spPr bwMode="auto">
          <a:xfrm>
            <a:off x="8280400" y="52879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64" name="Line 104"/>
          <p:cNvSpPr>
            <a:spLocks noChangeShapeType="1"/>
          </p:cNvSpPr>
          <p:nvPr/>
        </p:nvSpPr>
        <p:spPr bwMode="auto">
          <a:xfrm>
            <a:off x="6902450" y="5437188"/>
            <a:ext cx="0" cy="314325"/>
          </a:xfrm>
          <a:prstGeom prst="line">
            <a:avLst/>
          </a:prstGeom>
          <a:noFill/>
          <a:ln w="9525">
            <a:solidFill>
              <a:schemeClr val="tx1"/>
            </a:solidFill>
            <a:round/>
            <a:headEnd/>
            <a:tailEnd/>
          </a:ln>
          <a:effectLst/>
        </p:spPr>
        <p:txBody>
          <a:bodyPr/>
          <a:lstStyle/>
          <a:p>
            <a:endParaRPr lang="th-TH"/>
          </a:p>
        </p:txBody>
      </p:sp>
      <p:sp>
        <p:nvSpPr>
          <p:cNvPr id="92265" name="Line 105"/>
          <p:cNvSpPr>
            <a:spLocks noChangeShapeType="1"/>
          </p:cNvSpPr>
          <p:nvPr/>
        </p:nvSpPr>
        <p:spPr bwMode="auto">
          <a:xfrm>
            <a:off x="7388225" y="5446713"/>
            <a:ext cx="0" cy="314325"/>
          </a:xfrm>
          <a:prstGeom prst="line">
            <a:avLst/>
          </a:prstGeom>
          <a:noFill/>
          <a:ln w="9525">
            <a:solidFill>
              <a:schemeClr val="tx1"/>
            </a:solidFill>
            <a:round/>
            <a:headEnd/>
            <a:tailEnd/>
          </a:ln>
          <a:effectLst/>
        </p:spPr>
        <p:txBody>
          <a:bodyPr/>
          <a:lstStyle/>
          <a:p>
            <a:endParaRPr lang="th-TH"/>
          </a:p>
        </p:txBody>
      </p:sp>
      <p:sp>
        <p:nvSpPr>
          <p:cNvPr id="92266" name="Line 106"/>
          <p:cNvSpPr>
            <a:spLocks noChangeShapeType="1"/>
          </p:cNvSpPr>
          <p:nvPr/>
        </p:nvSpPr>
        <p:spPr bwMode="auto">
          <a:xfrm>
            <a:off x="7150100" y="5446713"/>
            <a:ext cx="0" cy="314325"/>
          </a:xfrm>
          <a:prstGeom prst="line">
            <a:avLst/>
          </a:prstGeom>
          <a:noFill/>
          <a:ln w="9525">
            <a:solidFill>
              <a:schemeClr val="tx1"/>
            </a:solidFill>
            <a:round/>
            <a:headEnd/>
            <a:tailEnd/>
          </a:ln>
          <a:effectLst/>
        </p:spPr>
        <p:txBody>
          <a:bodyPr/>
          <a:lstStyle/>
          <a:p>
            <a:endParaRPr lang="th-TH"/>
          </a:p>
        </p:txBody>
      </p:sp>
      <p:sp>
        <p:nvSpPr>
          <p:cNvPr id="92267" name="Line 107"/>
          <p:cNvSpPr>
            <a:spLocks noChangeShapeType="1"/>
          </p:cNvSpPr>
          <p:nvPr/>
        </p:nvSpPr>
        <p:spPr bwMode="auto">
          <a:xfrm>
            <a:off x="5873750" y="5446713"/>
            <a:ext cx="0" cy="314325"/>
          </a:xfrm>
          <a:prstGeom prst="line">
            <a:avLst/>
          </a:prstGeom>
          <a:noFill/>
          <a:ln w="9525">
            <a:solidFill>
              <a:schemeClr val="tx1"/>
            </a:solidFill>
            <a:round/>
            <a:headEnd/>
            <a:tailEnd/>
          </a:ln>
          <a:effectLst/>
        </p:spPr>
        <p:txBody>
          <a:bodyPr/>
          <a:lstStyle/>
          <a:p>
            <a:endParaRPr lang="th-TH"/>
          </a:p>
        </p:txBody>
      </p:sp>
      <p:sp>
        <p:nvSpPr>
          <p:cNvPr id="92268" name="Line 108"/>
          <p:cNvSpPr>
            <a:spLocks noChangeShapeType="1"/>
          </p:cNvSpPr>
          <p:nvPr/>
        </p:nvSpPr>
        <p:spPr bwMode="auto">
          <a:xfrm>
            <a:off x="6130925" y="5446713"/>
            <a:ext cx="0" cy="314325"/>
          </a:xfrm>
          <a:prstGeom prst="line">
            <a:avLst/>
          </a:prstGeom>
          <a:noFill/>
          <a:ln w="9525">
            <a:solidFill>
              <a:schemeClr val="tx1"/>
            </a:solidFill>
            <a:round/>
            <a:headEnd/>
            <a:tailEnd/>
          </a:ln>
          <a:effectLst/>
        </p:spPr>
        <p:txBody>
          <a:bodyPr/>
          <a:lstStyle/>
          <a:p>
            <a:endParaRPr lang="th-TH"/>
          </a:p>
        </p:txBody>
      </p:sp>
      <p:sp>
        <p:nvSpPr>
          <p:cNvPr id="92269" name="Line 109"/>
          <p:cNvSpPr>
            <a:spLocks noChangeShapeType="1"/>
          </p:cNvSpPr>
          <p:nvPr/>
        </p:nvSpPr>
        <p:spPr bwMode="auto">
          <a:xfrm>
            <a:off x="6397625" y="5437188"/>
            <a:ext cx="0" cy="314325"/>
          </a:xfrm>
          <a:prstGeom prst="line">
            <a:avLst/>
          </a:prstGeom>
          <a:noFill/>
          <a:ln w="9525">
            <a:solidFill>
              <a:schemeClr val="tx1"/>
            </a:solidFill>
            <a:round/>
            <a:headEnd/>
            <a:tailEnd/>
          </a:ln>
          <a:effectLst/>
        </p:spPr>
        <p:txBody>
          <a:bodyPr/>
          <a:lstStyle/>
          <a:p>
            <a:endParaRPr lang="th-TH"/>
          </a:p>
        </p:txBody>
      </p:sp>
      <p:sp>
        <p:nvSpPr>
          <p:cNvPr id="92270" name="Line 110"/>
          <p:cNvSpPr>
            <a:spLocks noChangeShapeType="1"/>
          </p:cNvSpPr>
          <p:nvPr/>
        </p:nvSpPr>
        <p:spPr bwMode="auto">
          <a:xfrm>
            <a:off x="6635750" y="5446713"/>
            <a:ext cx="0" cy="314325"/>
          </a:xfrm>
          <a:prstGeom prst="line">
            <a:avLst/>
          </a:prstGeom>
          <a:noFill/>
          <a:ln w="9525">
            <a:solidFill>
              <a:schemeClr val="tx1"/>
            </a:solidFill>
            <a:round/>
            <a:headEnd/>
            <a:tailEnd/>
          </a:ln>
          <a:effectLst/>
        </p:spPr>
        <p:txBody>
          <a:bodyPr/>
          <a:lstStyle/>
          <a:p>
            <a:endParaRPr lang="th-TH"/>
          </a:p>
        </p:txBody>
      </p:sp>
      <p:sp>
        <p:nvSpPr>
          <p:cNvPr id="92271" name="Line 111"/>
          <p:cNvSpPr>
            <a:spLocks noChangeShapeType="1"/>
          </p:cNvSpPr>
          <p:nvPr/>
        </p:nvSpPr>
        <p:spPr bwMode="auto">
          <a:xfrm>
            <a:off x="5607050" y="5446713"/>
            <a:ext cx="0" cy="314325"/>
          </a:xfrm>
          <a:prstGeom prst="line">
            <a:avLst/>
          </a:prstGeom>
          <a:noFill/>
          <a:ln w="9525">
            <a:solidFill>
              <a:schemeClr val="tx1"/>
            </a:solidFill>
            <a:round/>
            <a:headEnd/>
            <a:tailEnd/>
          </a:ln>
          <a:effectLst/>
        </p:spPr>
        <p:txBody>
          <a:bodyPr/>
          <a:lstStyle/>
          <a:p>
            <a:endParaRPr lang="th-TH"/>
          </a:p>
        </p:txBody>
      </p:sp>
      <p:sp>
        <p:nvSpPr>
          <p:cNvPr id="92272" name="Line 112"/>
          <p:cNvSpPr>
            <a:spLocks noChangeShapeType="1"/>
          </p:cNvSpPr>
          <p:nvPr/>
        </p:nvSpPr>
        <p:spPr bwMode="auto">
          <a:xfrm>
            <a:off x="8159750" y="5437188"/>
            <a:ext cx="0" cy="314325"/>
          </a:xfrm>
          <a:prstGeom prst="line">
            <a:avLst/>
          </a:prstGeom>
          <a:noFill/>
          <a:ln w="9525">
            <a:solidFill>
              <a:schemeClr val="tx1"/>
            </a:solidFill>
            <a:round/>
            <a:headEnd/>
            <a:tailEnd/>
          </a:ln>
          <a:effectLst/>
        </p:spPr>
        <p:txBody>
          <a:bodyPr/>
          <a:lstStyle/>
          <a:p>
            <a:endParaRPr lang="th-TH"/>
          </a:p>
        </p:txBody>
      </p:sp>
      <p:sp>
        <p:nvSpPr>
          <p:cNvPr id="92273" name="AutoShape 113"/>
          <p:cNvSpPr>
            <a:spLocks noChangeArrowheads="1"/>
          </p:cNvSpPr>
          <p:nvPr/>
        </p:nvSpPr>
        <p:spPr bwMode="auto">
          <a:xfrm flipV="1">
            <a:off x="6354763" y="5181600"/>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92274" name="Text Box 114"/>
          <p:cNvSpPr txBox="1">
            <a:spLocks noChangeArrowheads="1"/>
          </p:cNvSpPr>
          <p:nvPr/>
        </p:nvSpPr>
        <p:spPr bwMode="auto">
          <a:xfrm>
            <a:off x="6313488" y="48021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92275" name="Line 115"/>
          <p:cNvSpPr>
            <a:spLocks noChangeShapeType="1"/>
          </p:cNvSpPr>
          <p:nvPr/>
        </p:nvSpPr>
        <p:spPr bwMode="auto">
          <a:xfrm flipV="1">
            <a:off x="4826000" y="4075113"/>
            <a:ext cx="4084638" cy="0"/>
          </a:xfrm>
          <a:prstGeom prst="line">
            <a:avLst/>
          </a:prstGeom>
          <a:noFill/>
          <a:ln w="9525">
            <a:solidFill>
              <a:schemeClr val="tx1"/>
            </a:solidFill>
            <a:round/>
            <a:headEnd/>
            <a:tailEnd/>
          </a:ln>
          <a:effectLst/>
        </p:spPr>
        <p:txBody>
          <a:bodyPr/>
          <a:lstStyle/>
          <a:p>
            <a:endParaRPr lang="th-TH"/>
          </a:p>
        </p:txBody>
      </p:sp>
      <p:sp>
        <p:nvSpPr>
          <p:cNvPr id="92276" name="Line 116"/>
          <p:cNvSpPr>
            <a:spLocks noChangeShapeType="1"/>
          </p:cNvSpPr>
          <p:nvPr/>
        </p:nvSpPr>
        <p:spPr bwMode="auto">
          <a:xfrm>
            <a:off x="4816475" y="4392613"/>
            <a:ext cx="4083050" cy="1587"/>
          </a:xfrm>
          <a:prstGeom prst="line">
            <a:avLst/>
          </a:prstGeom>
          <a:noFill/>
          <a:ln w="9525">
            <a:solidFill>
              <a:schemeClr val="tx1"/>
            </a:solidFill>
            <a:round/>
            <a:headEnd/>
            <a:tailEnd/>
          </a:ln>
          <a:effectLst/>
        </p:spPr>
        <p:txBody>
          <a:bodyPr/>
          <a:lstStyle/>
          <a:p>
            <a:endParaRPr lang="th-TH"/>
          </a:p>
        </p:txBody>
      </p:sp>
      <p:sp>
        <p:nvSpPr>
          <p:cNvPr id="92277" name="Line 117"/>
          <p:cNvSpPr>
            <a:spLocks noChangeShapeType="1"/>
          </p:cNvSpPr>
          <p:nvPr/>
        </p:nvSpPr>
        <p:spPr bwMode="auto">
          <a:xfrm>
            <a:off x="7645400" y="4078288"/>
            <a:ext cx="0" cy="314325"/>
          </a:xfrm>
          <a:prstGeom prst="line">
            <a:avLst/>
          </a:prstGeom>
          <a:noFill/>
          <a:ln w="9525">
            <a:solidFill>
              <a:schemeClr val="tx1"/>
            </a:solidFill>
            <a:round/>
            <a:headEnd/>
            <a:tailEnd/>
          </a:ln>
          <a:effectLst/>
        </p:spPr>
        <p:txBody>
          <a:bodyPr/>
          <a:lstStyle/>
          <a:p>
            <a:endParaRPr lang="th-TH"/>
          </a:p>
        </p:txBody>
      </p:sp>
      <p:sp>
        <p:nvSpPr>
          <p:cNvPr id="92278" name="Line 118"/>
          <p:cNvSpPr>
            <a:spLocks noChangeShapeType="1"/>
          </p:cNvSpPr>
          <p:nvPr/>
        </p:nvSpPr>
        <p:spPr bwMode="auto">
          <a:xfrm>
            <a:off x="7912100" y="4087813"/>
            <a:ext cx="0" cy="314325"/>
          </a:xfrm>
          <a:prstGeom prst="line">
            <a:avLst/>
          </a:prstGeom>
          <a:noFill/>
          <a:ln w="9525">
            <a:solidFill>
              <a:schemeClr val="tx1"/>
            </a:solidFill>
            <a:round/>
            <a:headEnd/>
            <a:tailEnd/>
          </a:ln>
          <a:effectLst/>
        </p:spPr>
        <p:txBody>
          <a:bodyPr/>
          <a:lstStyle/>
          <a:p>
            <a:endParaRPr lang="th-TH"/>
          </a:p>
        </p:txBody>
      </p:sp>
      <p:sp>
        <p:nvSpPr>
          <p:cNvPr id="92279" name="Text Box 119"/>
          <p:cNvSpPr txBox="1">
            <a:spLocks noChangeArrowheads="1"/>
          </p:cNvSpPr>
          <p:nvPr/>
        </p:nvSpPr>
        <p:spPr bwMode="auto">
          <a:xfrm>
            <a:off x="5600700" y="4025900"/>
            <a:ext cx="2597150" cy="396875"/>
          </a:xfrm>
          <a:prstGeom prst="rect">
            <a:avLst/>
          </a:prstGeom>
          <a:noFill/>
          <a:ln w="9525">
            <a:noFill/>
            <a:miter lim="800000"/>
            <a:headEnd/>
            <a:tailEnd/>
          </a:ln>
          <a:effectLst/>
        </p:spPr>
        <p:txBody>
          <a:bodyPr wrap="none">
            <a:spAutoFit/>
          </a:bodyPr>
          <a:lstStyle/>
          <a:p>
            <a:r>
              <a:rPr lang="en-US">
                <a:cs typeface="Arial" pitchFamily="34" charset="0"/>
              </a:rPr>
              <a:t>b  1  1  b  b  b  b  b  b  b</a:t>
            </a:r>
            <a:endParaRPr lang="th-TH">
              <a:cs typeface="Arial" pitchFamily="34" charset="0"/>
            </a:endParaRPr>
          </a:p>
        </p:txBody>
      </p:sp>
      <p:sp>
        <p:nvSpPr>
          <p:cNvPr id="92280" name="Text Box 120"/>
          <p:cNvSpPr txBox="1">
            <a:spLocks noChangeArrowheads="1"/>
          </p:cNvSpPr>
          <p:nvPr/>
        </p:nvSpPr>
        <p:spPr bwMode="auto">
          <a:xfrm>
            <a:off x="4981575" y="39195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81" name="Text Box 121"/>
          <p:cNvSpPr txBox="1">
            <a:spLocks noChangeArrowheads="1"/>
          </p:cNvSpPr>
          <p:nvPr/>
        </p:nvSpPr>
        <p:spPr bwMode="auto">
          <a:xfrm>
            <a:off x="8280400" y="392906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2282" name="Line 122"/>
          <p:cNvSpPr>
            <a:spLocks noChangeShapeType="1"/>
          </p:cNvSpPr>
          <p:nvPr/>
        </p:nvSpPr>
        <p:spPr bwMode="auto">
          <a:xfrm>
            <a:off x="6902450" y="4078288"/>
            <a:ext cx="0" cy="314325"/>
          </a:xfrm>
          <a:prstGeom prst="line">
            <a:avLst/>
          </a:prstGeom>
          <a:noFill/>
          <a:ln w="9525">
            <a:solidFill>
              <a:schemeClr val="tx1"/>
            </a:solidFill>
            <a:round/>
            <a:headEnd/>
            <a:tailEnd/>
          </a:ln>
          <a:effectLst/>
        </p:spPr>
        <p:txBody>
          <a:bodyPr/>
          <a:lstStyle/>
          <a:p>
            <a:endParaRPr lang="th-TH"/>
          </a:p>
        </p:txBody>
      </p:sp>
      <p:sp>
        <p:nvSpPr>
          <p:cNvPr id="92283" name="Line 123"/>
          <p:cNvSpPr>
            <a:spLocks noChangeShapeType="1"/>
          </p:cNvSpPr>
          <p:nvPr/>
        </p:nvSpPr>
        <p:spPr bwMode="auto">
          <a:xfrm>
            <a:off x="7388225" y="4087813"/>
            <a:ext cx="0" cy="314325"/>
          </a:xfrm>
          <a:prstGeom prst="line">
            <a:avLst/>
          </a:prstGeom>
          <a:noFill/>
          <a:ln w="9525">
            <a:solidFill>
              <a:schemeClr val="tx1"/>
            </a:solidFill>
            <a:round/>
            <a:headEnd/>
            <a:tailEnd/>
          </a:ln>
          <a:effectLst/>
        </p:spPr>
        <p:txBody>
          <a:bodyPr/>
          <a:lstStyle/>
          <a:p>
            <a:endParaRPr lang="th-TH"/>
          </a:p>
        </p:txBody>
      </p:sp>
      <p:sp>
        <p:nvSpPr>
          <p:cNvPr id="92284" name="Line 124"/>
          <p:cNvSpPr>
            <a:spLocks noChangeShapeType="1"/>
          </p:cNvSpPr>
          <p:nvPr/>
        </p:nvSpPr>
        <p:spPr bwMode="auto">
          <a:xfrm>
            <a:off x="7150100" y="4087813"/>
            <a:ext cx="0" cy="314325"/>
          </a:xfrm>
          <a:prstGeom prst="line">
            <a:avLst/>
          </a:prstGeom>
          <a:noFill/>
          <a:ln w="9525">
            <a:solidFill>
              <a:schemeClr val="tx1"/>
            </a:solidFill>
            <a:round/>
            <a:headEnd/>
            <a:tailEnd/>
          </a:ln>
          <a:effectLst/>
        </p:spPr>
        <p:txBody>
          <a:bodyPr/>
          <a:lstStyle/>
          <a:p>
            <a:endParaRPr lang="th-TH"/>
          </a:p>
        </p:txBody>
      </p:sp>
      <p:sp>
        <p:nvSpPr>
          <p:cNvPr id="92285" name="Line 125"/>
          <p:cNvSpPr>
            <a:spLocks noChangeShapeType="1"/>
          </p:cNvSpPr>
          <p:nvPr/>
        </p:nvSpPr>
        <p:spPr bwMode="auto">
          <a:xfrm>
            <a:off x="5873750" y="4087813"/>
            <a:ext cx="0" cy="314325"/>
          </a:xfrm>
          <a:prstGeom prst="line">
            <a:avLst/>
          </a:prstGeom>
          <a:noFill/>
          <a:ln w="9525">
            <a:solidFill>
              <a:schemeClr val="tx1"/>
            </a:solidFill>
            <a:round/>
            <a:headEnd/>
            <a:tailEnd/>
          </a:ln>
          <a:effectLst/>
        </p:spPr>
        <p:txBody>
          <a:bodyPr/>
          <a:lstStyle/>
          <a:p>
            <a:endParaRPr lang="th-TH"/>
          </a:p>
        </p:txBody>
      </p:sp>
      <p:sp>
        <p:nvSpPr>
          <p:cNvPr id="92286" name="Line 126"/>
          <p:cNvSpPr>
            <a:spLocks noChangeShapeType="1"/>
          </p:cNvSpPr>
          <p:nvPr/>
        </p:nvSpPr>
        <p:spPr bwMode="auto">
          <a:xfrm>
            <a:off x="6130925" y="4087813"/>
            <a:ext cx="0" cy="314325"/>
          </a:xfrm>
          <a:prstGeom prst="line">
            <a:avLst/>
          </a:prstGeom>
          <a:noFill/>
          <a:ln w="9525">
            <a:solidFill>
              <a:schemeClr val="tx1"/>
            </a:solidFill>
            <a:round/>
            <a:headEnd/>
            <a:tailEnd/>
          </a:ln>
          <a:effectLst/>
        </p:spPr>
        <p:txBody>
          <a:bodyPr/>
          <a:lstStyle/>
          <a:p>
            <a:endParaRPr lang="th-TH"/>
          </a:p>
        </p:txBody>
      </p:sp>
      <p:sp>
        <p:nvSpPr>
          <p:cNvPr id="92287" name="Line 127"/>
          <p:cNvSpPr>
            <a:spLocks noChangeShapeType="1"/>
          </p:cNvSpPr>
          <p:nvPr/>
        </p:nvSpPr>
        <p:spPr bwMode="auto">
          <a:xfrm>
            <a:off x="6397625" y="4078288"/>
            <a:ext cx="0" cy="314325"/>
          </a:xfrm>
          <a:prstGeom prst="line">
            <a:avLst/>
          </a:prstGeom>
          <a:noFill/>
          <a:ln w="9525">
            <a:solidFill>
              <a:schemeClr val="tx1"/>
            </a:solidFill>
            <a:round/>
            <a:headEnd/>
            <a:tailEnd/>
          </a:ln>
          <a:effectLst/>
        </p:spPr>
        <p:txBody>
          <a:bodyPr/>
          <a:lstStyle/>
          <a:p>
            <a:endParaRPr lang="th-TH"/>
          </a:p>
        </p:txBody>
      </p:sp>
      <p:sp>
        <p:nvSpPr>
          <p:cNvPr id="92288" name="Line 128"/>
          <p:cNvSpPr>
            <a:spLocks noChangeShapeType="1"/>
          </p:cNvSpPr>
          <p:nvPr/>
        </p:nvSpPr>
        <p:spPr bwMode="auto">
          <a:xfrm>
            <a:off x="6635750" y="4087813"/>
            <a:ext cx="0" cy="314325"/>
          </a:xfrm>
          <a:prstGeom prst="line">
            <a:avLst/>
          </a:prstGeom>
          <a:noFill/>
          <a:ln w="9525">
            <a:solidFill>
              <a:schemeClr val="tx1"/>
            </a:solidFill>
            <a:round/>
            <a:headEnd/>
            <a:tailEnd/>
          </a:ln>
          <a:effectLst/>
        </p:spPr>
        <p:txBody>
          <a:bodyPr/>
          <a:lstStyle/>
          <a:p>
            <a:endParaRPr lang="th-TH"/>
          </a:p>
        </p:txBody>
      </p:sp>
      <p:sp>
        <p:nvSpPr>
          <p:cNvPr id="92289" name="Line 129"/>
          <p:cNvSpPr>
            <a:spLocks noChangeShapeType="1"/>
          </p:cNvSpPr>
          <p:nvPr/>
        </p:nvSpPr>
        <p:spPr bwMode="auto">
          <a:xfrm>
            <a:off x="5607050" y="4087813"/>
            <a:ext cx="0" cy="314325"/>
          </a:xfrm>
          <a:prstGeom prst="line">
            <a:avLst/>
          </a:prstGeom>
          <a:noFill/>
          <a:ln w="9525">
            <a:solidFill>
              <a:schemeClr val="tx1"/>
            </a:solidFill>
            <a:round/>
            <a:headEnd/>
            <a:tailEnd/>
          </a:ln>
          <a:effectLst/>
        </p:spPr>
        <p:txBody>
          <a:bodyPr/>
          <a:lstStyle/>
          <a:p>
            <a:endParaRPr lang="th-TH"/>
          </a:p>
        </p:txBody>
      </p:sp>
      <p:sp>
        <p:nvSpPr>
          <p:cNvPr id="92290" name="Line 130"/>
          <p:cNvSpPr>
            <a:spLocks noChangeShapeType="1"/>
          </p:cNvSpPr>
          <p:nvPr/>
        </p:nvSpPr>
        <p:spPr bwMode="auto">
          <a:xfrm>
            <a:off x="8159750" y="4078288"/>
            <a:ext cx="0" cy="314325"/>
          </a:xfrm>
          <a:prstGeom prst="line">
            <a:avLst/>
          </a:prstGeom>
          <a:noFill/>
          <a:ln w="9525">
            <a:solidFill>
              <a:schemeClr val="tx1"/>
            </a:solidFill>
            <a:round/>
            <a:headEnd/>
            <a:tailEnd/>
          </a:ln>
          <a:effectLst/>
        </p:spPr>
        <p:txBody>
          <a:bodyPr/>
          <a:lstStyle/>
          <a:p>
            <a:endParaRPr lang="th-TH"/>
          </a:p>
        </p:txBody>
      </p:sp>
      <p:sp>
        <p:nvSpPr>
          <p:cNvPr id="92291" name="AutoShape 131"/>
          <p:cNvSpPr>
            <a:spLocks noChangeArrowheads="1"/>
          </p:cNvSpPr>
          <p:nvPr/>
        </p:nvSpPr>
        <p:spPr bwMode="auto">
          <a:xfrm flipV="1">
            <a:off x="6354763" y="38227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2292" name="Text Box 132"/>
          <p:cNvSpPr txBox="1">
            <a:spLocks noChangeArrowheads="1"/>
          </p:cNvSpPr>
          <p:nvPr/>
        </p:nvSpPr>
        <p:spPr bwMode="auto">
          <a:xfrm>
            <a:off x="6313488" y="34432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92293" name="Text Box 133"/>
          <p:cNvSpPr txBox="1">
            <a:spLocks noChangeArrowheads="1"/>
          </p:cNvSpPr>
          <p:nvPr/>
        </p:nvSpPr>
        <p:spPr bwMode="auto">
          <a:xfrm>
            <a:off x="6821488" y="3581400"/>
            <a:ext cx="927100" cy="366713"/>
          </a:xfrm>
          <a:prstGeom prst="rect">
            <a:avLst/>
          </a:prstGeom>
          <a:noFill/>
          <a:ln w="9525">
            <a:noFill/>
            <a:miter lim="800000"/>
            <a:headEnd/>
            <a:tailEnd/>
          </a:ln>
          <a:effectLst/>
        </p:spPr>
        <p:txBody>
          <a:bodyPr wrap="none">
            <a:spAutoFit/>
          </a:bodyPr>
          <a:lstStyle/>
          <a:p>
            <a:r>
              <a:rPr lang="en-US" sz="1800">
                <a:cs typeface="Arial" pitchFamily="34" charset="0"/>
              </a:rPr>
              <a:t>(Line 3)</a:t>
            </a:r>
            <a:endParaRPr lang="th-TH" sz="1800">
              <a:cs typeface="Arial" pitchFamily="34" charset="0"/>
            </a:endParaRPr>
          </a:p>
        </p:txBody>
      </p:sp>
      <p:sp>
        <p:nvSpPr>
          <p:cNvPr id="92294" name="Text Box 134"/>
          <p:cNvSpPr txBox="1">
            <a:spLocks noChangeArrowheads="1"/>
          </p:cNvSpPr>
          <p:nvPr/>
        </p:nvSpPr>
        <p:spPr bwMode="auto">
          <a:xfrm>
            <a:off x="250825" y="284163"/>
            <a:ext cx="993775" cy="396875"/>
          </a:xfrm>
          <a:prstGeom prst="rect">
            <a:avLst/>
          </a:prstGeom>
          <a:noFill/>
          <a:ln w="9525">
            <a:noFill/>
            <a:miter lim="800000"/>
            <a:headEnd/>
            <a:tailEnd/>
          </a:ln>
          <a:effectLst/>
        </p:spPr>
        <p:txBody>
          <a:bodyPr wrap="none">
            <a:spAutoFit/>
          </a:bodyPr>
          <a:lstStyle/>
          <a:p>
            <a:r>
              <a:rPr lang="en-US">
                <a:latin typeface="Comic Sans MS" pitchFamily="66" charset="0"/>
                <a:cs typeface="Arial" pitchFamily="34" charset="0"/>
              </a:rPr>
              <a:t>Test 1.</a:t>
            </a:r>
          </a:p>
        </p:txBody>
      </p:sp>
      <p:sp>
        <p:nvSpPr>
          <p:cNvPr id="92295" name="Text Box 135"/>
          <p:cNvSpPr txBox="1">
            <a:spLocks noChangeArrowheads="1"/>
          </p:cNvSpPr>
          <p:nvPr/>
        </p:nvSpPr>
        <p:spPr bwMode="auto">
          <a:xfrm>
            <a:off x="4746625" y="265113"/>
            <a:ext cx="1035050" cy="396875"/>
          </a:xfrm>
          <a:prstGeom prst="rect">
            <a:avLst/>
          </a:prstGeom>
          <a:noFill/>
          <a:ln w="9525">
            <a:noFill/>
            <a:miter lim="800000"/>
            <a:headEnd/>
            <a:tailEnd/>
          </a:ln>
          <a:effectLst/>
        </p:spPr>
        <p:txBody>
          <a:bodyPr wrap="none">
            <a:spAutoFit/>
          </a:bodyPr>
          <a:lstStyle/>
          <a:p>
            <a:r>
              <a:rPr lang="en-US">
                <a:latin typeface="Comic Sans MS" pitchFamily="66" charset="0"/>
                <a:cs typeface="Arial" pitchFamily="34" charset="0"/>
              </a:rPr>
              <a:t>Test 2.</a:t>
            </a:r>
          </a:p>
        </p:txBody>
      </p:sp>
      <p:sp>
        <p:nvSpPr>
          <p:cNvPr id="92296" name="AutoShape 136"/>
          <p:cNvSpPr>
            <a:spLocks noChangeArrowheads="1"/>
          </p:cNvSpPr>
          <p:nvPr/>
        </p:nvSpPr>
        <p:spPr bwMode="auto">
          <a:xfrm>
            <a:off x="0" y="196215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2297" name="AutoShape 137"/>
          <p:cNvSpPr>
            <a:spLocks noChangeArrowheads="1"/>
          </p:cNvSpPr>
          <p:nvPr/>
        </p:nvSpPr>
        <p:spPr bwMode="auto">
          <a:xfrm>
            <a:off x="0" y="329565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2298" name="AutoShape 138"/>
          <p:cNvSpPr>
            <a:spLocks noChangeArrowheads="1"/>
          </p:cNvSpPr>
          <p:nvPr/>
        </p:nvSpPr>
        <p:spPr bwMode="auto">
          <a:xfrm>
            <a:off x="4781550" y="19812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2299" name="AutoShape 139"/>
          <p:cNvSpPr>
            <a:spLocks noChangeArrowheads="1"/>
          </p:cNvSpPr>
          <p:nvPr/>
        </p:nvSpPr>
        <p:spPr bwMode="auto">
          <a:xfrm>
            <a:off x="4781550" y="33147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2300" name="AutoShape 140"/>
          <p:cNvSpPr>
            <a:spLocks noChangeArrowheads="1"/>
          </p:cNvSpPr>
          <p:nvPr/>
        </p:nvSpPr>
        <p:spPr bwMode="auto">
          <a:xfrm>
            <a:off x="4781550" y="46863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fld id="{0E219F33-1F33-436E-B2BB-DD584CECDD05}" type="slidenum">
              <a:rPr lang="en-US"/>
              <a:pPr/>
              <a:t>32</a:t>
            </a:fld>
            <a:endParaRPr lang="en-US"/>
          </a:p>
        </p:txBody>
      </p:sp>
      <p:sp>
        <p:nvSpPr>
          <p:cNvPr id="93221" name="AutoShape 37"/>
          <p:cNvSpPr>
            <a:spLocks noChangeArrowheads="1"/>
          </p:cNvSpPr>
          <p:nvPr/>
        </p:nvSpPr>
        <p:spPr bwMode="auto">
          <a:xfrm flipV="1">
            <a:off x="0" y="0"/>
            <a:ext cx="3848100" cy="3162300"/>
          </a:xfrm>
          <a:prstGeom prst="rtTriangle">
            <a:avLst/>
          </a:prstGeom>
          <a:solidFill>
            <a:srgbClr val="6600FF"/>
          </a:solidFill>
          <a:ln w="9525">
            <a:noFill/>
            <a:miter lim="800000"/>
            <a:headEnd/>
            <a:tailEnd/>
          </a:ln>
          <a:effectLst/>
        </p:spPr>
        <p:txBody>
          <a:bodyPr wrap="none" anchor="ctr"/>
          <a:lstStyle/>
          <a:p>
            <a:endParaRPr lang="th-TH"/>
          </a:p>
        </p:txBody>
      </p:sp>
      <p:pic>
        <p:nvPicPr>
          <p:cNvPr id="93219" name="Picture 35" descr="treasure"/>
          <p:cNvPicPr>
            <a:picLocks noChangeAspect="1" noChangeArrowheads="1"/>
          </p:cNvPicPr>
          <p:nvPr/>
        </p:nvPicPr>
        <p:blipFill>
          <a:blip r:embed="rId2" cstate="print"/>
          <a:srcRect/>
          <a:stretch>
            <a:fillRect/>
          </a:stretch>
        </p:blipFill>
        <p:spPr bwMode="auto">
          <a:xfrm>
            <a:off x="6775270" y="31899"/>
            <a:ext cx="2241134" cy="1945758"/>
          </a:xfrm>
          <a:prstGeom prst="rect">
            <a:avLst/>
          </a:prstGeom>
          <a:noFill/>
        </p:spPr>
      </p:pic>
      <p:sp>
        <p:nvSpPr>
          <p:cNvPr id="93186" name="Rectangle 2"/>
          <p:cNvSpPr>
            <a:spLocks noChangeArrowheads="1"/>
          </p:cNvSpPr>
          <p:nvPr/>
        </p:nvSpPr>
        <p:spPr bwMode="auto">
          <a:xfrm>
            <a:off x="1409700" y="742950"/>
            <a:ext cx="4418013" cy="457200"/>
          </a:xfrm>
          <a:prstGeom prst="rect">
            <a:avLst/>
          </a:prstGeom>
          <a:solidFill>
            <a:schemeClr val="bg1"/>
          </a:solidFill>
          <a:ln w="9525">
            <a:noFill/>
            <a:miter lim="800000"/>
            <a:headEnd/>
            <a:tailEnd/>
          </a:ln>
          <a:effectLst/>
        </p:spPr>
        <p:txBody>
          <a:bodyPr wrap="none">
            <a:spAutoFit/>
          </a:bodyPr>
          <a:lstStyle/>
          <a:p>
            <a:r>
              <a:rPr lang="en-US" sz="2400" b="1">
                <a:cs typeface="Arial" pitchFamily="34" charset="0"/>
              </a:rPr>
              <a:t> E</a:t>
            </a:r>
            <a:r>
              <a:rPr lang="en-US" sz="1800" b="1">
                <a:cs typeface="Arial" pitchFamily="34" charset="0"/>
              </a:rPr>
              <a:t>XAMPLE</a:t>
            </a:r>
            <a:r>
              <a:rPr lang="en-US" sz="1800">
                <a:cs typeface="Arial" pitchFamily="34" charset="0"/>
              </a:rPr>
              <a:t>   </a:t>
            </a:r>
            <a:r>
              <a:rPr lang="en-US" b="1">
                <a:latin typeface="Comic Sans MS" pitchFamily="66" charset="0"/>
                <a:cs typeface="Arial" pitchFamily="34" charset="0"/>
              </a:rPr>
              <a:t>“Finding the Treasure”</a:t>
            </a:r>
            <a:endParaRPr lang="th-TH" b="1">
              <a:latin typeface="Comic Sans MS" pitchFamily="66" charset="0"/>
              <a:cs typeface="Arial" pitchFamily="34" charset="0"/>
            </a:endParaRPr>
          </a:p>
        </p:txBody>
      </p:sp>
      <p:grpSp>
        <p:nvGrpSpPr>
          <p:cNvPr id="93220" name="Group 36"/>
          <p:cNvGrpSpPr>
            <a:grpSpLocks/>
          </p:cNvGrpSpPr>
          <p:nvPr/>
        </p:nvGrpSpPr>
        <p:grpSpPr bwMode="auto">
          <a:xfrm>
            <a:off x="1204913" y="2101850"/>
            <a:ext cx="6467475" cy="611188"/>
            <a:chOff x="511" y="1292"/>
            <a:chExt cx="4074" cy="385"/>
          </a:xfrm>
        </p:grpSpPr>
        <p:sp>
          <p:nvSpPr>
            <p:cNvPr id="93188" name="Line 4"/>
            <p:cNvSpPr>
              <a:spLocks noChangeShapeType="1"/>
            </p:cNvSpPr>
            <p:nvPr/>
          </p:nvSpPr>
          <p:spPr bwMode="auto">
            <a:xfrm>
              <a:off x="511" y="1452"/>
              <a:ext cx="4056" cy="1"/>
            </a:xfrm>
            <a:prstGeom prst="line">
              <a:avLst/>
            </a:prstGeom>
            <a:noFill/>
            <a:ln w="9525">
              <a:solidFill>
                <a:schemeClr val="tx1"/>
              </a:solidFill>
              <a:round/>
              <a:headEnd/>
              <a:tailEnd/>
            </a:ln>
            <a:effectLst/>
          </p:spPr>
          <p:txBody>
            <a:bodyPr/>
            <a:lstStyle/>
            <a:p>
              <a:endParaRPr lang="th-TH"/>
            </a:p>
          </p:txBody>
        </p:sp>
        <p:sp>
          <p:nvSpPr>
            <p:cNvPr id="93189" name="Line 5"/>
            <p:cNvSpPr>
              <a:spLocks noChangeShapeType="1"/>
            </p:cNvSpPr>
            <p:nvPr/>
          </p:nvSpPr>
          <p:spPr bwMode="auto">
            <a:xfrm>
              <a:off x="511" y="1664"/>
              <a:ext cx="4074" cy="1"/>
            </a:xfrm>
            <a:prstGeom prst="line">
              <a:avLst/>
            </a:prstGeom>
            <a:noFill/>
            <a:ln w="9525">
              <a:solidFill>
                <a:schemeClr val="tx1"/>
              </a:solidFill>
              <a:round/>
              <a:headEnd/>
              <a:tailEnd/>
            </a:ln>
            <a:effectLst/>
          </p:spPr>
          <p:txBody>
            <a:bodyPr/>
            <a:lstStyle/>
            <a:p>
              <a:endParaRPr lang="th-TH"/>
            </a:p>
          </p:txBody>
        </p:sp>
        <p:sp>
          <p:nvSpPr>
            <p:cNvPr id="93190" name="Line 6"/>
            <p:cNvSpPr>
              <a:spLocks noChangeShapeType="1"/>
            </p:cNvSpPr>
            <p:nvPr/>
          </p:nvSpPr>
          <p:spPr bwMode="auto">
            <a:xfrm>
              <a:off x="2479" y="1452"/>
              <a:ext cx="0" cy="214"/>
            </a:xfrm>
            <a:prstGeom prst="line">
              <a:avLst/>
            </a:prstGeom>
            <a:noFill/>
            <a:ln w="9525">
              <a:solidFill>
                <a:schemeClr val="tx1"/>
              </a:solidFill>
              <a:round/>
              <a:headEnd/>
              <a:tailEnd/>
            </a:ln>
            <a:effectLst/>
          </p:spPr>
          <p:txBody>
            <a:bodyPr/>
            <a:lstStyle/>
            <a:p>
              <a:endParaRPr lang="th-TH"/>
            </a:p>
          </p:txBody>
        </p:sp>
        <p:sp>
          <p:nvSpPr>
            <p:cNvPr id="93191" name="Line 7"/>
            <p:cNvSpPr>
              <a:spLocks noChangeShapeType="1"/>
            </p:cNvSpPr>
            <p:nvPr/>
          </p:nvSpPr>
          <p:spPr bwMode="auto">
            <a:xfrm>
              <a:off x="2647" y="1450"/>
              <a:ext cx="0" cy="214"/>
            </a:xfrm>
            <a:prstGeom prst="line">
              <a:avLst/>
            </a:prstGeom>
            <a:noFill/>
            <a:ln w="9525">
              <a:solidFill>
                <a:schemeClr val="tx1"/>
              </a:solidFill>
              <a:round/>
              <a:headEnd/>
              <a:tailEnd/>
            </a:ln>
            <a:effectLst/>
          </p:spPr>
          <p:txBody>
            <a:bodyPr/>
            <a:lstStyle/>
            <a:p>
              <a:endParaRPr lang="th-TH"/>
            </a:p>
          </p:txBody>
        </p:sp>
        <p:sp>
          <p:nvSpPr>
            <p:cNvPr id="93192" name="Text Box 8"/>
            <p:cNvSpPr txBox="1">
              <a:spLocks noChangeArrowheads="1"/>
            </p:cNvSpPr>
            <p:nvPr/>
          </p:nvSpPr>
          <p:spPr bwMode="auto">
            <a:xfrm>
              <a:off x="1191" y="1427"/>
              <a:ext cx="2756" cy="250"/>
            </a:xfrm>
            <a:prstGeom prst="rect">
              <a:avLst/>
            </a:prstGeom>
            <a:noFill/>
            <a:ln w="9525">
              <a:noFill/>
              <a:miter lim="800000"/>
              <a:headEnd/>
              <a:tailEnd/>
            </a:ln>
            <a:effectLst/>
          </p:spPr>
          <p:txBody>
            <a:bodyPr wrap="none">
              <a:spAutoFit/>
            </a:bodyPr>
            <a:lstStyle/>
            <a:p>
              <a:r>
                <a:rPr lang="en-US">
                  <a:cs typeface="Arial" pitchFamily="34" charset="0"/>
                </a:rPr>
                <a:t>b  b  b  b  b  b  b  b  b  b  b  b  b  b  b  b  b</a:t>
              </a:r>
              <a:endParaRPr lang="th-TH">
                <a:cs typeface="Arial" pitchFamily="34" charset="0"/>
              </a:endParaRPr>
            </a:p>
          </p:txBody>
        </p:sp>
        <p:sp>
          <p:nvSpPr>
            <p:cNvPr id="93193" name="Text Box 9"/>
            <p:cNvSpPr txBox="1">
              <a:spLocks noChangeArrowheads="1"/>
            </p:cNvSpPr>
            <p:nvPr/>
          </p:nvSpPr>
          <p:spPr bwMode="auto">
            <a:xfrm>
              <a:off x="801" y="1360"/>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3194" name="Text Box 10"/>
            <p:cNvSpPr txBox="1">
              <a:spLocks noChangeArrowheads="1"/>
            </p:cNvSpPr>
            <p:nvPr/>
          </p:nvSpPr>
          <p:spPr bwMode="auto">
            <a:xfrm>
              <a:off x="3945" y="1366"/>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3195" name="Line 11"/>
            <p:cNvSpPr>
              <a:spLocks noChangeShapeType="1"/>
            </p:cNvSpPr>
            <p:nvPr/>
          </p:nvSpPr>
          <p:spPr bwMode="auto">
            <a:xfrm>
              <a:off x="2007" y="1452"/>
              <a:ext cx="0" cy="214"/>
            </a:xfrm>
            <a:prstGeom prst="line">
              <a:avLst/>
            </a:prstGeom>
            <a:noFill/>
            <a:ln w="9525">
              <a:solidFill>
                <a:schemeClr val="tx1"/>
              </a:solidFill>
              <a:round/>
              <a:headEnd/>
              <a:tailEnd/>
            </a:ln>
            <a:effectLst/>
          </p:spPr>
          <p:txBody>
            <a:bodyPr/>
            <a:lstStyle/>
            <a:p>
              <a:endParaRPr lang="th-TH"/>
            </a:p>
          </p:txBody>
        </p:sp>
        <p:sp>
          <p:nvSpPr>
            <p:cNvPr id="93196" name="Line 12"/>
            <p:cNvSpPr>
              <a:spLocks noChangeShapeType="1"/>
            </p:cNvSpPr>
            <p:nvPr/>
          </p:nvSpPr>
          <p:spPr bwMode="auto">
            <a:xfrm>
              <a:off x="2317" y="1454"/>
              <a:ext cx="0" cy="210"/>
            </a:xfrm>
            <a:prstGeom prst="line">
              <a:avLst/>
            </a:prstGeom>
            <a:noFill/>
            <a:ln w="9525">
              <a:solidFill>
                <a:schemeClr val="tx1"/>
              </a:solidFill>
              <a:round/>
              <a:headEnd/>
              <a:tailEnd/>
            </a:ln>
            <a:effectLst/>
          </p:spPr>
          <p:txBody>
            <a:bodyPr/>
            <a:lstStyle/>
            <a:p>
              <a:endParaRPr lang="th-TH"/>
            </a:p>
          </p:txBody>
        </p:sp>
        <p:sp>
          <p:nvSpPr>
            <p:cNvPr id="93197" name="Line 13"/>
            <p:cNvSpPr>
              <a:spLocks noChangeShapeType="1"/>
            </p:cNvSpPr>
            <p:nvPr/>
          </p:nvSpPr>
          <p:spPr bwMode="auto">
            <a:xfrm>
              <a:off x="2159" y="1454"/>
              <a:ext cx="0" cy="210"/>
            </a:xfrm>
            <a:prstGeom prst="line">
              <a:avLst/>
            </a:prstGeom>
            <a:noFill/>
            <a:ln w="9525">
              <a:solidFill>
                <a:schemeClr val="tx1"/>
              </a:solidFill>
              <a:round/>
              <a:headEnd/>
              <a:tailEnd/>
            </a:ln>
            <a:effectLst/>
          </p:spPr>
          <p:txBody>
            <a:bodyPr/>
            <a:lstStyle/>
            <a:p>
              <a:endParaRPr lang="th-TH"/>
            </a:p>
          </p:txBody>
        </p:sp>
        <p:sp>
          <p:nvSpPr>
            <p:cNvPr id="93198" name="Line 14"/>
            <p:cNvSpPr>
              <a:spLocks noChangeShapeType="1"/>
            </p:cNvSpPr>
            <p:nvPr/>
          </p:nvSpPr>
          <p:spPr bwMode="auto">
            <a:xfrm>
              <a:off x="1363" y="1454"/>
              <a:ext cx="0" cy="210"/>
            </a:xfrm>
            <a:prstGeom prst="line">
              <a:avLst/>
            </a:prstGeom>
            <a:noFill/>
            <a:ln w="9525">
              <a:solidFill>
                <a:schemeClr val="tx1"/>
              </a:solidFill>
              <a:round/>
              <a:headEnd/>
              <a:tailEnd/>
            </a:ln>
            <a:effectLst/>
          </p:spPr>
          <p:txBody>
            <a:bodyPr/>
            <a:lstStyle/>
            <a:p>
              <a:endParaRPr lang="th-TH"/>
            </a:p>
          </p:txBody>
        </p:sp>
        <p:sp>
          <p:nvSpPr>
            <p:cNvPr id="93199" name="Line 15"/>
            <p:cNvSpPr>
              <a:spLocks noChangeShapeType="1"/>
            </p:cNvSpPr>
            <p:nvPr/>
          </p:nvSpPr>
          <p:spPr bwMode="auto">
            <a:xfrm>
              <a:off x="1525" y="1454"/>
              <a:ext cx="0" cy="210"/>
            </a:xfrm>
            <a:prstGeom prst="line">
              <a:avLst/>
            </a:prstGeom>
            <a:noFill/>
            <a:ln w="9525">
              <a:solidFill>
                <a:schemeClr val="tx1"/>
              </a:solidFill>
              <a:round/>
              <a:headEnd/>
              <a:tailEnd/>
            </a:ln>
            <a:effectLst/>
          </p:spPr>
          <p:txBody>
            <a:bodyPr/>
            <a:lstStyle/>
            <a:p>
              <a:endParaRPr lang="th-TH"/>
            </a:p>
          </p:txBody>
        </p:sp>
        <p:sp>
          <p:nvSpPr>
            <p:cNvPr id="93200" name="Line 16"/>
            <p:cNvSpPr>
              <a:spLocks noChangeShapeType="1"/>
            </p:cNvSpPr>
            <p:nvPr/>
          </p:nvSpPr>
          <p:spPr bwMode="auto">
            <a:xfrm>
              <a:off x="1693" y="1452"/>
              <a:ext cx="0" cy="210"/>
            </a:xfrm>
            <a:prstGeom prst="line">
              <a:avLst/>
            </a:prstGeom>
            <a:noFill/>
            <a:ln w="9525">
              <a:solidFill>
                <a:schemeClr val="tx1"/>
              </a:solidFill>
              <a:round/>
              <a:headEnd/>
              <a:tailEnd/>
            </a:ln>
            <a:effectLst/>
          </p:spPr>
          <p:txBody>
            <a:bodyPr/>
            <a:lstStyle/>
            <a:p>
              <a:endParaRPr lang="th-TH"/>
            </a:p>
          </p:txBody>
        </p:sp>
        <p:sp>
          <p:nvSpPr>
            <p:cNvPr id="93201" name="Line 17"/>
            <p:cNvSpPr>
              <a:spLocks noChangeShapeType="1"/>
            </p:cNvSpPr>
            <p:nvPr/>
          </p:nvSpPr>
          <p:spPr bwMode="auto">
            <a:xfrm>
              <a:off x="1847" y="1450"/>
              <a:ext cx="0" cy="214"/>
            </a:xfrm>
            <a:prstGeom prst="line">
              <a:avLst/>
            </a:prstGeom>
            <a:noFill/>
            <a:ln w="9525">
              <a:solidFill>
                <a:schemeClr val="tx1"/>
              </a:solidFill>
              <a:round/>
              <a:headEnd/>
              <a:tailEnd/>
            </a:ln>
            <a:effectLst/>
          </p:spPr>
          <p:txBody>
            <a:bodyPr/>
            <a:lstStyle/>
            <a:p>
              <a:endParaRPr lang="th-TH"/>
            </a:p>
          </p:txBody>
        </p:sp>
        <p:sp>
          <p:nvSpPr>
            <p:cNvPr id="93202" name="Line 18"/>
            <p:cNvSpPr>
              <a:spLocks noChangeShapeType="1"/>
            </p:cNvSpPr>
            <p:nvPr/>
          </p:nvSpPr>
          <p:spPr bwMode="auto">
            <a:xfrm>
              <a:off x="1195" y="1450"/>
              <a:ext cx="0" cy="214"/>
            </a:xfrm>
            <a:prstGeom prst="line">
              <a:avLst/>
            </a:prstGeom>
            <a:noFill/>
            <a:ln w="9525">
              <a:solidFill>
                <a:schemeClr val="tx1"/>
              </a:solidFill>
              <a:round/>
              <a:headEnd/>
              <a:tailEnd/>
            </a:ln>
            <a:effectLst/>
          </p:spPr>
          <p:txBody>
            <a:bodyPr/>
            <a:lstStyle/>
            <a:p>
              <a:endParaRPr lang="th-TH"/>
            </a:p>
          </p:txBody>
        </p:sp>
        <p:sp>
          <p:nvSpPr>
            <p:cNvPr id="93203" name="Line 19"/>
            <p:cNvSpPr>
              <a:spLocks noChangeShapeType="1"/>
            </p:cNvSpPr>
            <p:nvPr/>
          </p:nvSpPr>
          <p:spPr bwMode="auto">
            <a:xfrm>
              <a:off x="3289" y="1452"/>
              <a:ext cx="0" cy="210"/>
            </a:xfrm>
            <a:prstGeom prst="line">
              <a:avLst/>
            </a:prstGeom>
            <a:noFill/>
            <a:ln w="9525">
              <a:solidFill>
                <a:schemeClr val="tx1"/>
              </a:solidFill>
              <a:round/>
              <a:headEnd/>
              <a:tailEnd/>
            </a:ln>
            <a:effectLst/>
          </p:spPr>
          <p:txBody>
            <a:bodyPr/>
            <a:lstStyle/>
            <a:p>
              <a:endParaRPr lang="th-TH"/>
            </a:p>
          </p:txBody>
        </p:sp>
        <p:sp>
          <p:nvSpPr>
            <p:cNvPr id="93204" name="Line 20"/>
            <p:cNvSpPr>
              <a:spLocks noChangeShapeType="1"/>
            </p:cNvSpPr>
            <p:nvPr/>
          </p:nvSpPr>
          <p:spPr bwMode="auto">
            <a:xfrm>
              <a:off x="3121" y="1454"/>
              <a:ext cx="0" cy="210"/>
            </a:xfrm>
            <a:prstGeom prst="line">
              <a:avLst/>
            </a:prstGeom>
            <a:noFill/>
            <a:ln w="9525">
              <a:solidFill>
                <a:schemeClr val="tx1"/>
              </a:solidFill>
              <a:round/>
              <a:headEnd/>
              <a:tailEnd/>
            </a:ln>
            <a:effectLst/>
          </p:spPr>
          <p:txBody>
            <a:bodyPr/>
            <a:lstStyle/>
            <a:p>
              <a:endParaRPr lang="th-TH"/>
            </a:p>
          </p:txBody>
        </p:sp>
        <p:sp>
          <p:nvSpPr>
            <p:cNvPr id="93205" name="Line 21"/>
            <p:cNvSpPr>
              <a:spLocks noChangeShapeType="1"/>
            </p:cNvSpPr>
            <p:nvPr/>
          </p:nvSpPr>
          <p:spPr bwMode="auto">
            <a:xfrm flipH="1">
              <a:off x="2959" y="1456"/>
              <a:ext cx="0" cy="210"/>
            </a:xfrm>
            <a:prstGeom prst="line">
              <a:avLst/>
            </a:prstGeom>
            <a:noFill/>
            <a:ln w="9525">
              <a:solidFill>
                <a:schemeClr val="tx1"/>
              </a:solidFill>
              <a:round/>
              <a:headEnd/>
              <a:tailEnd/>
            </a:ln>
            <a:effectLst/>
          </p:spPr>
          <p:txBody>
            <a:bodyPr/>
            <a:lstStyle/>
            <a:p>
              <a:endParaRPr lang="th-TH"/>
            </a:p>
          </p:txBody>
        </p:sp>
        <p:sp>
          <p:nvSpPr>
            <p:cNvPr id="93206" name="Line 22"/>
            <p:cNvSpPr>
              <a:spLocks noChangeShapeType="1"/>
            </p:cNvSpPr>
            <p:nvPr/>
          </p:nvSpPr>
          <p:spPr bwMode="auto">
            <a:xfrm>
              <a:off x="2803" y="1456"/>
              <a:ext cx="0" cy="202"/>
            </a:xfrm>
            <a:prstGeom prst="line">
              <a:avLst/>
            </a:prstGeom>
            <a:noFill/>
            <a:ln w="9525">
              <a:solidFill>
                <a:schemeClr val="tx1"/>
              </a:solidFill>
              <a:round/>
              <a:headEnd/>
              <a:tailEnd/>
            </a:ln>
            <a:effectLst/>
          </p:spPr>
          <p:txBody>
            <a:bodyPr/>
            <a:lstStyle/>
            <a:p>
              <a:endParaRPr lang="th-TH"/>
            </a:p>
          </p:txBody>
        </p:sp>
        <p:sp>
          <p:nvSpPr>
            <p:cNvPr id="93207" name="Line 23"/>
            <p:cNvSpPr>
              <a:spLocks noChangeShapeType="1"/>
            </p:cNvSpPr>
            <p:nvPr/>
          </p:nvSpPr>
          <p:spPr bwMode="auto">
            <a:xfrm flipH="1">
              <a:off x="3769" y="1452"/>
              <a:ext cx="0" cy="214"/>
            </a:xfrm>
            <a:prstGeom prst="line">
              <a:avLst/>
            </a:prstGeom>
            <a:noFill/>
            <a:ln w="9525">
              <a:solidFill>
                <a:schemeClr val="tx1"/>
              </a:solidFill>
              <a:round/>
              <a:headEnd/>
              <a:tailEnd/>
            </a:ln>
            <a:effectLst/>
          </p:spPr>
          <p:txBody>
            <a:bodyPr/>
            <a:lstStyle/>
            <a:p>
              <a:endParaRPr lang="th-TH"/>
            </a:p>
          </p:txBody>
        </p:sp>
        <p:sp>
          <p:nvSpPr>
            <p:cNvPr id="93208" name="Line 24"/>
            <p:cNvSpPr>
              <a:spLocks noChangeShapeType="1"/>
            </p:cNvSpPr>
            <p:nvPr/>
          </p:nvSpPr>
          <p:spPr bwMode="auto">
            <a:xfrm>
              <a:off x="3613" y="1454"/>
              <a:ext cx="0" cy="210"/>
            </a:xfrm>
            <a:prstGeom prst="line">
              <a:avLst/>
            </a:prstGeom>
            <a:noFill/>
            <a:ln w="9525">
              <a:solidFill>
                <a:schemeClr val="tx1"/>
              </a:solidFill>
              <a:round/>
              <a:headEnd/>
              <a:tailEnd/>
            </a:ln>
            <a:effectLst/>
          </p:spPr>
          <p:txBody>
            <a:bodyPr/>
            <a:lstStyle/>
            <a:p>
              <a:endParaRPr lang="th-TH"/>
            </a:p>
          </p:txBody>
        </p:sp>
        <p:sp>
          <p:nvSpPr>
            <p:cNvPr id="93209" name="Line 25"/>
            <p:cNvSpPr>
              <a:spLocks noChangeShapeType="1"/>
            </p:cNvSpPr>
            <p:nvPr/>
          </p:nvSpPr>
          <p:spPr bwMode="auto">
            <a:xfrm>
              <a:off x="3457" y="1450"/>
              <a:ext cx="0" cy="214"/>
            </a:xfrm>
            <a:prstGeom prst="line">
              <a:avLst/>
            </a:prstGeom>
            <a:noFill/>
            <a:ln w="9525">
              <a:solidFill>
                <a:schemeClr val="tx1"/>
              </a:solidFill>
              <a:round/>
              <a:headEnd/>
              <a:tailEnd/>
            </a:ln>
            <a:effectLst/>
          </p:spPr>
          <p:txBody>
            <a:bodyPr/>
            <a:lstStyle/>
            <a:p>
              <a:endParaRPr lang="th-TH"/>
            </a:p>
          </p:txBody>
        </p:sp>
        <p:sp>
          <p:nvSpPr>
            <p:cNvPr id="93210" name="Line 26"/>
            <p:cNvSpPr>
              <a:spLocks noChangeShapeType="1"/>
            </p:cNvSpPr>
            <p:nvPr/>
          </p:nvSpPr>
          <p:spPr bwMode="auto">
            <a:xfrm>
              <a:off x="3925" y="1454"/>
              <a:ext cx="0" cy="210"/>
            </a:xfrm>
            <a:prstGeom prst="line">
              <a:avLst/>
            </a:prstGeom>
            <a:noFill/>
            <a:ln w="9525">
              <a:solidFill>
                <a:schemeClr val="tx1"/>
              </a:solidFill>
              <a:round/>
              <a:headEnd/>
              <a:tailEnd/>
            </a:ln>
            <a:effectLst/>
          </p:spPr>
          <p:txBody>
            <a:bodyPr/>
            <a:lstStyle/>
            <a:p>
              <a:endParaRPr lang="th-TH"/>
            </a:p>
          </p:txBody>
        </p:sp>
        <p:sp>
          <p:nvSpPr>
            <p:cNvPr id="93211" name="Text Box 27"/>
            <p:cNvSpPr txBox="1">
              <a:spLocks noChangeArrowheads="1"/>
            </p:cNvSpPr>
            <p:nvPr/>
          </p:nvSpPr>
          <p:spPr bwMode="auto">
            <a:xfrm>
              <a:off x="516" y="1423"/>
              <a:ext cx="298" cy="250"/>
            </a:xfrm>
            <a:prstGeom prst="rect">
              <a:avLst/>
            </a:prstGeom>
            <a:noFill/>
            <a:ln w="9525">
              <a:noFill/>
              <a:miter lim="800000"/>
              <a:headEnd/>
              <a:tailEnd/>
            </a:ln>
            <a:effectLst/>
          </p:spPr>
          <p:txBody>
            <a:bodyPr wrap="none">
              <a:spAutoFit/>
            </a:bodyPr>
            <a:lstStyle/>
            <a:p>
              <a:r>
                <a:rPr lang="en-US">
                  <a:cs typeface="Arial" pitchFamily="34" charset="0"/>
                </a:rPr>
                <a:t>? ?</a:t>
              </a:r>
              <a:endParaRPr lang="th-TH">
                <a:cs typeface="Arial" pitchFamily="34" charset="0"/>
              </a:endParaRPr>
            </a:p>
          </p:txBody>
        </p:sp>
        <p:sp>
          <p:nvSpPr>
            <p:cNvPr id="93212" name="Text Box 28"/>
            <p:cNvSpPr txBox="1">
              <a:spLocks noChangeArrowheads="1"/>
            </p:cNvSpPr>
            <p:nvPr/>
          </p:nvSpPr>
          <p:spPr bwMode="auto">
            <a:xfrm>
              <a:off x="4284" y="1425"/>
              <a:ext cx="298" cy="250"/>
            </a:xfrm>
            <a:prstGeom prst="rect">
              <a:avLst/>
            </a:prstGeom>
            <a:noFill/>
            <a:ln w="9525">
              <a:noFill/>
              <a:miter lim="800000"/>
              <a:headEnd/>
              <a:tailEnd/>
            </a:ln>
            <a:effectLst/>
          </p:spPr>
          <p:txBody>
            <a:bodyPr wrap="none">
              <a:spAutoFit/>
            </a:bodyPr>
            <a:lstStyle/>
            <a:p>
              <a:r>
                <a:rPr lang="en-US">
                  <a:cs typeface="Arial" pitchFamily="34" charset="0"/>
                </a:rPr>
                <a:t>? ?</a:t>
              </a:r>
              <a:endParaRPr lang="th-TH">
                <a:cs typeface="Arial" pitchFamily="34" charset="0"/>
              </a:endParaRPr>
            </a:p>
          </p:txBody>
        </p:sp>
        <p:sp>
          <p:nvSpPr>
            <p:cNvPr id="93213" name="AutoShape 29"/>
            <p:cNvSpPr>
              <a:spLocks noChangeArrowheads="1"/>
            </p:cNvSpPr>
            <p:nvPr/>
          </p:nvSpPr>
          <p:spPr bwMode="auto">
            <a:xfrm flipV="1">
              <a:off x="2299" y="1292"/>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grpSp>
      <p:sp>
        <p:nvSpPr>
          <p:cNvPr id="93214" name="Text Box 30"/>
          <p:cNvSpPr txBox="1">
            <a:spLocks noChangeArrowheads="1"/>
          </p:cNvSpPr>
          <p:nvPr/>
        </p:nvSpPr>
        <p:spPr bwMode="auto">
          <a:xfrm>
            <a:off x="420688" y="3532188"/>
            <a:ext cx="8723312" cy="1585912"/>
          </a:xfrm>
          <a:prstGeom prst="rect">
            <a:avLst/>
          </a:prstGeom>
          <a:noFill/>
          <a:ln w="9525">
            <a:noFill/>
            <a:miter lim="800000"/>
            <a:headEnd/>
            <a:tailEnd/>
          </a:ln>
          <a:effectLst/>
        </p:spPr>
        <p:txBody>
          <a:bodyPr wrap="none">
            <a:spAutoFit/>
          </a:bodyPr>
          <a:lstStyle/>
          <a:p>
            <a:r>
              <a:rPr lang="en-US">
                <a:cs typeface="Arial" pitchFamily="34" charset="0"/>
              </a:rPr>
              <a:t>Design a Turing Machine which, when given a tape which is completely</a:t>
            </a:r>
          </a:p>
          <a:p>
            <a:r>
              <a:rPr lang="en-US">
                <a:cs typeface="Arial" pitchFamily="34" charset="0"/>
              </a:rPr>
              <a:t>blank except for a single 1 (the treasure) somewhere on it, finds the 1, and halts.</a:t>
            </a:r>
          </a:p>
          <a:p>
            <a:endParaRPr lang="en-US">
              <a:cs typeface="Arial" pitchFamily="34" charset="0"/>
            </a:endParaRPr>
          </a:p>
          <a:p>
            <a:endParaRPr lang="en-US">
              <a:cs typeface="Arial" pitchFamily="34" charset="0"/>
            </a:endParaRPr>
          </a:p>
          <a:p>
            <a:r>
              <a:rPr lang="en-US" sz="1800">
                <a:latin typeface="Arial Narrow" pitchFamily="34" charset="0"/>
                <a:cs typeface="Arial" pitchFamily="34" charset="0"/>
              </a:rPr>
              <a:t>(By “finding” the 1 we mean for the machine to position its tape head over the square containing the 1.)</a:t>
            </a:r>
          </a:p>
        </p:txBody>
      </p:sp>
      <p:sp>
        <p:nvSpPr>
          <p:cNvPr id="93215" name="Text Box 31"/>
          <p:cNvSpPr txBox="1">
            <a:spLocks noChangeArrowheads="1"/>
          </p:cNvSpPr>
          <p:nvPr/>
        </p:nvSpPr>
        <p:spPr bwMode="auto">
          <a:xfrm>
            <a:off x="409575" y="5803900"/>
            <a:ext cx="7867650" cy="1054100"/>
          </a:xfrm>
          <a:prstGeom prst="rect">
            <a:avLst/>
          </a:prstGeom>
          <a:noFill/>
          <a:ln w="9525">
            <a:noFill/>
            <a:miter lim="800000"/>
            <a:headEnd/>
            <a:tailEnd/>
          </a:ln>
          <a:effectLst/>
        </p:spPr>
        <p:txBody>
          <a:bodyPr wrap="none">
            <a:spAutoFit/>
          </a:bodyPr>
          <a:lstStyle/>
          <a:p>
            <a:r>
              <a:rPr lang="en-US" sz="1800" b="1" i="1">
                <a:latin typeface="Comic Sans MS" pitchFamily="66" charset="0"/>
                <a:cs typeface="Arial" pitchFamily="34" charset="0"/>
              </a:rPr>
              <a:t>N</a:t>
            </a:r>
            <a:r>
              <a:rPr lang="en-US" sz="1400" b="1" i="1">
                <a:latin typeface="Comic Sans MS" pitchFamily="66" charset="0"/>
                <a:cs typeface="Arial" pitchFamily="34" charset="0"/>
              </a:rPr>
              <a:t>OTE	</a:t>
            </a:r>
            <a:r>
              <a:rPr lang="en-US" sz="1800">
                <a:latin typeface="Arial" pitchFamily="34" charset="0"/>
                <a:cs typeface="Arial" pitchFamily="34" charset="0"/>
              </a:rPr>
              <a:t>The essential difficulty here is that we’re not told whether the 1 (the</a:t>
            </a:r>
          </a:p>
          <a:p>
            <a:r>
              <a:rPr lang="en-US" sz="1800">
                <a:latin typeface="Arial" pitchFamily="34" charset="0"/>
                <a:cs typeface="Arial" pitchFamily="34" charset="0"/>
              </a:rPr>
              <a:t>               “treasure”) is to the </a:t>
            </a:r>
            <a:r>
              <a:rPr lang="en-US" sz="1800" i="1">
                <a:latin typeface="Arial" pitchFamily="34" charset="0"/>
                <a:cs typeface="Arial" pitchFamily="34" charset="0"/>
              </a:rPr>
              <a:t>left</a:t>
            </a:r>
            <a:r>
              <a:rPr lang="en-US" sz="1800">
                <a:latin typeface="Arial" pitchFamily="34" charset="0"/>
                <a:cs typeface="Arial" pitchFamily="34" charset="0"/>
              </a:rPr>
              <a:t> or to the </a:t>
            </a:r>
            <a:r>
              <a:rPr lang="en-US" sz="1800" i="1">
                <a:latin typeface="Arial" pitchFamily="34" charset="0"/>
                <a:cs typeface="Arial" pitchFamily="34" charset="0"/>
              </a:rPr>
              <a:t>right </a:t>
            </a:r>
            <a:r>
              <a:rPr lang="en-US" sz="1800">
                <a:latin typeface="Arial" pitchFamily="34" charset="0"/>
                <a:cs typeface="Arial" pitchFamily="34" charset="0"/>
              </a:rPr>
              <a:t>of the tape head.  </a:t>
            </a:r>
          </a:p>
          <a:p>
            <a:pPr>
              <a:lnSpc>
                <a:spcPct val="150000"/>
              </a:lnSpc>
            </a:pPr>
            <a:r>
              <a:rPr lang="en-US" sz="1800">
                <a:latin typeface="Arial" pitchFamily="34" charset="0"/>
                <a:cs typeface="Arial" pitchFamily="34" charset="0"/>
              </a:rPr>
              <a:t>               The Turing machine must discover this for itself.</a:t>
            </a:r>
          </a:p>
        </p:txBody>
      </p:sp>
      <p:sp>
        <p:nvSpPr>
          <p:cNvPr id="93216" name="Line 32"/>
          <p:cNvSpPr>
            <a:spLocks noChangeShapeType="1"/>
          </p:cNvSpPr>
          <p:nvPr/>
        </p:nvSpPr>
        <p:spPr bwMode="auto">
          <a:xfrm>
            <a:off x="501650" y="5705475"/>
            <a:ext cx="8629650" cy="0"/>
          </a:xfrm>
          <a:prstGeom prst="line">
            <a:avLst/>
          </a:prstGeom>
          <a:noFill/>
          <a:ln w="38100">
            <a:solidFill>
              <a:schemeClr val="tx1"/>
            </a:solidFill>
            <a:round/>
            <a:headEnd/>
            <a:tailEnd/>
          </a:ln>
          <a:effectLst/>
        </p:spPr>
        <p:txBody>
          <a:bodyPr/>
          <a:lstStyle/>
          <a:p>
            <a:endParaRPr lang="th-TH"/>
          </a:p>
        </p:txBody>
      </p:sp>
      <p:pic>
        <p:nvPicPr>
          <p:cNvPr id="93222" name="Picture 38" descr="q1"/>
          <p:cNvPicPr>
            <a:picLocks noChangeAspect="1" noChangeArrowheads="1"/>
          </p:cNvPicPr>
          <p:nvPr/>
        </p:nvPicPr>
        <p:blipFill>
          <a:blip r:embed="rId3" cstate="print"/>
          <a:srcRect/>
          <a:stretch>
            <a:fillRect/>
          </a:stretch>
        </p:blipFill>
        <p:spPr bwMode="auto">
          <a:xfrm>
            <a:off x="0" y="0"/>
            <a:ext cx="1419225" cy="14922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5586127" y="6327775"/>
            <a:ext cx="260350" cy="530225"/>
          </a:xfrm>
          <a:prstGeom prst="rect">
            <a:avLst/>
          </a:prstGeom>
          <a:noFill/>
          <a:ln w="9525">
            <a:noFill/>
            <a:miter lim="800000"/>
            <a:headEnd/>
            <a:tailEnd/>
          </a:ln>
          <a:effectLst/>
        </p:spPr>
        <p:txBody>
          <a:bodyPr wrap="none">
            <a:spAutoFit/>
          </a:bodyPr>
          <a:lstStyle/>
          <a:p>
            <a:pPr>
              <a:lnSpc>
                <a:spcPct val="40000"/>
              </a:lnSpc>
            </a:pPr>
            <a:r>
              <a:rPr lang="en-US" sz="2400" b="1">
                <a:cs typeface="Arial" pitchFamily="34" charset="0"/>
              </a:rPr>
              <a:t>.</a:t>
            </a:r>
          </a:p>
          <a:p>
            <a:pPr>
              <a:lnSpc>
                <a:spcPct val="40000"/>
              </a:lnSpc>
            </a:pPr>
            <a:r>
              <a:rPr lang="en-US" sz="2400" b="1">
                <a:cs typeface="Arial" pitchFamily="34" charset="0"/>
              </a:rPr>
              <a:t>.</a:t>
            </a:r>
          </a:p>
          <a:p>
            <a:pPr>
              <a:lnSpc>
                <a:spcPct val="40000"/>
              </a:lnSpc>
            </a:pPr>
            <a:r>
              <a:rPr lang="en-US" sz="2400" b="1">
                <a:cs typeface="Arial" pitchFamily="34" charset="0"/>
              </a:rPr>
              <a:t>.</a:t>
            </a:r>
          </a:p>
        </p:txBody>
      </p:sp>
      <p:grpSp>
        <p:nvGrpSpPr>
          <p:cNvPr id="94211" name="Group 3"/>
          <p:cNvGrpSpPr>
            <a:grpSpLocks/>
          </p:cNvGrpSpPr>
          <p:nvPr/>
        </p:nvGrpSpPr>
        <p:grpSpPr bwMode="auto">
          <a:xfrm>
            <a:off x="3576352" y="2014538"/>
            <a:ext cx="4867275" cy="600075"/>
            <a:chOff x="1485" y="1041"/>
            <a:chExt cx="3066" cy="378"/>
          </a:xfrm>
        </p:grpSpPr>
        <p:sp>
          <p:nvSpPr>
            <p:cNvPr id="94212" name="Line 4"/>
            <p:cNvSpPr>
              <a:spLocks noChangeShapeType="1"/>
            </p:cNvSpPr>
            <p:nvPr/>
          </p:nvSpPr>
          <p:spPr bwMode="auto">
            <a:xfrm>
              <a:off x="1485" y="1139"/>
              <a:ext cx="3060" cy="1"/>
            </a:xfrm>
            <a:prstGeom prst="line">
              <a:avLst/>
            </a:prstGeom>
            <a:noFill/>
            <a:ln w="9525">
              <a:solidFill>
                <a:schemeClr val="tx1"/>
              </a:solidFill>
              <a:round/>
              <a:headEnd/>
              <a:tailEnd/>
            </a:ln>
            <a:effectLst/>
          </p:spPr>
          <p:txBody>
            <a:bodyPr/>
            <a:lstStyle/>
            <a:p>
              <a:endParaRPr lang="th-TH"/>
            </a:p>
          </p:txBody>
        </p:sp>
        <p:sp>
          <p:nvSpPr>
            <p:cNvPr id="94213" name="Line 5"/>
            <p:cNvSpPr>
              <a:spLocks noChangeShapeType="1"/>
            </p:cNvSpPr>
            <p:nvPr/>
          </p:nvSpPr>
          <p:spPr bwMode="auto">
            <a:xfrm>
              <a:off x="1485" y="1339"/>
              <a:ext cx="3066" cy="1"/>
            </a:xfrm>
            <a:prstGeom prst="line">
              <a:avLst/>
            </a:prstGeom>
            <a:noFill/>
            <a:ln w="9525">
              <a:solidFill>
                <a:schemeClr val="tx1"/>
              </a:solidFill>
              <a:round/>
              <a:headEnd/>
              <a:tailEnd/>
            </a:ln>
            <a:effectLst/>
          </p:spPr>
          <p:txBody>
            <a:bodyPr/>
            <a:lstStyle/>
            <a:p>
              <a:endParaRPr lang="th-TH"/>
            </a:p>
          </p:txBody>
        </p:sp>
        <p:sp>
          <p:nvSpPr>
            <p:cNvPr id="94214" name="Line 6"/>
            <p:cNvSpPr>
              <a:spLocks noChangeShapeType="1"/>
            </p:cNvSpPr>
            <p:nvPr/>
          </p:nvSpPr>
          <p:spPr bwMode="auto">
            <a:xfrm>
              <a:off x="3357" y="1147"/>
              <a:ext cx="0" cy="198"/>
            </a:xfrm>
            <a:prstGeom prst="line">
              <a:avLst/>
            </a:prstGeom>
            <a:noFill/>
            <a:ln w="9525">
              <a:solidFill>
                <a:schemeClr val="tx1"/>
              </a:solidFill>
              <a:round/>
              <a:headEnd/>
              <a:tailEnd/>
            </a:ln>
            <a:effectLst/>
          </p:spPr>
          <p:txBody>
            <a:bodyPr/>
            <a:lstStyle/>
            <a:p>
              <a:endParaRPr lang="th-TH"/>
            </a:p>
          </p:txBody>
        </p:sp>
        <p:sp>
          <p:nvSpPr>
            <p:cNvPr id="94215" name="Line 7"/>
            <p:cNvSpPr>
              <a:spLocks noChangeShapeType="1"/>
            </p:cNvSpPr>
            <p:nvPr/>
          </p:nvSpPr>
          <p:spPr bwMode="auto">
            <a:xfrm>
              <a:off x="3525" y="1139"/>
              <a:ext cx="0" cy="200"/>
            </a:xfrm>
            <a:prstGeom prst="line">
              <a:avLst/>
            </a:prstGeom>
            <a:noFill/>
            <a:ln w="9525">
              <a:solidFill>
                <a:schemeClr val="tx1"/>
              </a:solidFill>
              <a:round/>
              <a:headEnd/>
              <a:tailEnd/>
            </a:ln>
            <a:effectLst/>
          </p:spPr>
          <p:txBody>
            <a:bodyPr/>
            <a:lstStyle/>
            <a:p>
              <a:endParaRPr lang="th-TH"/>
            </a:p>
          </p:txBody>
        </p:sp>
        <p:sp>
          <p:nvSpPr>
            <p:cNvPr id="94216" name="Text Box 8"/>
            <p:cNvSpPr txBox="1">
              <a:spLocks noChangeArrowheads="1"/>
            </p:cNvSpPr>
            <p:nvPr/>
          </p:nvSpPr>
          <p:spPr bwMode="auto">
            <a:xfrm>
              <a:off x="1907" y="1123"/>
              <a:ext cx="1116" cy="231"/>
            </a:xfrm>
            <a:prstGeom prst="rect">
              <a:avLst/>
            </a:prstGeom>
            <a:noFill/>
            <a:ln w="9525">
              <a:noFill/>
              <a:miter lim="800000"/>
              <a:headEnd/>
              <a:tailEnd/>
            </a:ln>
            <a:effectLst/>
          </p:spPr>
          <p:txBody>
            <a:bodyPr wrap="none">
              <a:spAutoFit/>
            </a:bodyPr>
            <a:lstStyle/>
            <a:p>
              <a:r>
                <a:rPr lang="en-US" sz="1800">
                  <a:cs typeface="Arial" pitchFamily="34" charset="0"/>
                </a:rPr>
                <a:t>                    X  X</a:t>
              </a:r>
              <a:endParaRPr lang="th-TH" sz="1800">
                <a:cs typeface="Arial" pitchFamily="34" charset="0"/>
              </a:endParaRPr>
            </a:p>
          </p:txBody>
        </p:sp>
        <p:sp>
          <p:nvSpPr>
            <p:cNvPr id="94217" name="Text Box 9"/>
            <p:cNvSpPr txBox="1">
              <a:spLocks noChangeArrowheads="1"/>
            </p:cNvSpPr>
            <p:nvPr/>
          </p:nvSpPr>
          <p:spPr bwMode="auto">
            <a:xfrm>
              <a:off x="1547" y="1041"/>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18" name="Text Box 10"/>
            <p:cNvSpPr txBox="1">
              <a:spLocks noChangeArrowheads="1"/>
            </p:cNvSpPr>
            <p:nvPr/>
          </p:nvSpPr>
          <p:spPr bwMode="auto">
            <a:xfrm>
              <a:off x="4139" y="1041"/>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19" name="Line 11"/>
            <p:cNvSpPr>
              <a:spLocks noChangeShapeType="1"/>
            </p:cNvSpPr>
            <p:nvPr/>
          </p:nvSpPr>
          <p:spPr bwMode="auto">
            <a:xfrm>
              <a:off x="2829" y="1141"/>
              <a:ext cx="0" cy="198"/>
            </a:xfrm>
            <a:prstGeom prst="line">
              <a:avLst/>
            </a:prstGeom>
            <a:noFill/>
            <a:ln w="9525">
              <a:solidFill>
                <a:schemeClr val="tx1"/>
              </a:solidFill>
              <a:round/>
              <a:headEnd/>
              <a:tailEnd/>
            </a:ln>
            <a:effectLst/>
          </p:spPr>
          <p:txBody>
            <a:bodyPr/>
            <a:lstStyle/>
            <a:p>
              <a:endParaRPr lang="th-TH"/>
            </a:p>
          </p:txBody>
        </p:sp>
        <p:sp>
          <p:nvSpPr>
            <p:cNvPr id="94220" name="Line 12"/>
            <p:cNvSpPr>
              <a:spLocks noChangeShapeType="1"/>
            </p:cNvSpPr>
            <p:nvPr/>
          </p:nvSpPr>
          <p:spPr bwMode="auto">
            <a:xfrm>
              <a:off x="3183" y="1139"/>
              <a:ext cx="0" cy="206"/>
            </a:xfrm>
            <a:prstGeom prst="line">
              <a:avLst/>
            </a:prstGeom>
            <a:noFill/>
            <a:ln w="9525">
              <a:solidFill>
                <a:schemeClr val="tx1"/>
              </a:solidFill>
              <a:round/>
              <a:headEnd/>
              <a:tailEnd/>
            </a:ln>
            <a:effectLst/>
          </p:spPr>
          <p:txBody>
            <a:bodyPr/>
            <a:lstStyle/>
            <a:p>
              <a:endParaRPr lang="th-TH"/>
            </a:p>
          </p:txBody>
        </p:sp>
        <p:sp>
          <p:nvSpPr>
            <p:cNvPr id="94221" name="Line 13"/>
            <p:cNvSpPr>
              <a:spLocks noChangeShapeType="1"/>
            </p:cNvSpPr>
            <p:nvPr/>
          </p:nvSpPr>
          <p:spPr bwMode="auto">
            <a:xfrm>
              <a:off x="3003" y="1139"/>
              <a:ext cx="0" cy="206"/>
            </a:xfrm>
            <a:prstGeom prst="line">
              <a:avLst/>
            </a:prstGeom>
            <a:noFill/>
            <a:ln w="9525">
              <a:solidFill>
                <a:schemeClr val="tx1"/>
              </a:solidFill>
              <a:round/>
              <a:headEnd/>
              <a:tailEnd/>
            </a:ln>
            <a:effectLst/>
          </p:spPr>
          <p:txBody>
            <a:bodyPr/>
            <a:lstStyle/>
            <a:p>
              <a:endParaRPr lang="th-TH"/>
            </a:p>
          </p:txBody>
        </p:sp>
        <p:sp>
          <p:nvSpPr>
            <p:cNvPr id="94222" name="Line 14"/>
            <p:cNvSpPr>
              <a:spLocks noChangeShapeType="1"/>
            </p:cNvSpPr>
            <p:nvPr/>
          </p:nvSpPr>
          <p:spPr bwMode="auto">
            <a:xfrm>
              <a:off x="2127" y="1145"/>
              <a:ext cx="0" cy="200"/>
            </a:xfrm>
            <a:prstGeom prst="line">
              <a:avLst/>
            </a:prstGeom>
            <a:noFill/>
            <a:ln w="9525">
              <a:solidFill>
                <a:schemeClr val="tx1"/>
              </a:solidFill>
              <a:round/>
              <a:headEnd/>
              <a:tailEnd/>
            </a:ln>
            <a:effectLst/>
          </p:spPr>
          <p:txBody>
            <a:bodyPr/>
            <a:lstStyle/>
            <a:p>
              <a:endParaRPr lang="th-TH"/>
            </a:p>
          </p:txBody>
        </p:sp>
        <p:sp>
          <p:nvSpPr>
            <p:cNvPr id="94223" name="Line 15"/>
            <p:cNvSpPr>
              <a:spLocks noChangeShapeType="1"/>
            </p:cNvSpPr>
            <p:nvPr/>
          </p:nvSpPr>
          <p:spPr bwMode="auto">
            <a:xfrm>
              <a:off x="2301" y="1147"/>
              <a:ext cx="0" cy="198"/>
            </a:xfrm>
            <a:prstGeom prst="line">
              <a:avLst/>
            </a:prstGeom>
            <a:noFill/>
            <a:ln w="9525">
              <a:solidFill>
                <a:schemeClr val="tx1"/>
              </a:solidFill>
              <a:round/>
              <a:headEnd/>
              <a:tailEnd/>
            </a:ln>
            <a:effectLst/>
          </p:spPr>
          <p:txBody>
            <a:bodyPr/>
            <a:lstStyle/>
            <a:p>
              <a:endParaRPr lang="th-TH"/>
            </a:p>
          </p:txBody>
        </p:sp>
        <p:sp>
          <p:nvSpPr>
            <p:cNvPr id="94224" name="Line 16"/>
            <p:cNvSpPr>
              <a:spLocks noChangeShapeType="1"/>
            </p:cNvSpPr>
            <p:nvPr/>
          </p:nvSpPr>
          <p:spPr bwMode="auto">
            <a:xfrm>
              <a:off x="2475" y="1147"/>
              <a:ext cx="0" cy="198"/>
            </a:xfrm>
            <a:prstGeom prst="line">
              <a:avLst/>
            </a:prstGeom>
            <a:noFill/>
            <a:ln w="9525">
              <a:solidFill>
                <a:schemeClr val="tx1"/>
              </a:solidFill>
              <a:round/>
              <a:headEnd/>
              <a:tailEnd/>
            </a:ln>
            <a:effectLst/>
          </p:spPr>
          <p:txBody>
            <a:bodyPr/>
            <a:lstStyle/>
            <a:p>
              <a:endParaRPr lang="th-TH"/>
            </a:p>
          </p:txBody>
        </p:sp>
        <p:sp>
          <p:nvSpPr>
            <p:cNvPr id="94225" name="Line 17"/>
            <p:cNvSpPr>
              <a:spLocks noChangeShapeType="1"/>
            </p:cNvSpPr>
            <p:nvPr/>
          </p:nvSpPr>
          <p:spPr bwMode="auto">
            <a:xfrm>
              <a:off x="2655" y="1139"/>
              <a:ext cx="0" cy="206"/>
            </a:xfrm>
            <a:prstGeom prst="line">
              <a:avLst/>
            </a:prstGeom>
            <a:noFill/>
            <a:ln w="9525">
              <a:solidFill>
                <a:schemeClr val="tx1"/>
              </a:solidFill>
              <a:round/>
              <a:headEnd/>
              <a:tailEnd/>
            </a:ln>
            <a:effectLst/>
          </p:spPr>
          <p:txBody>
            <a:bodyPr/>
            <a:lstStyle/>
            <a:p>
              <a:endParaRPr lang="th-TH"/>
            </a:p>
          </p:txBody>
        </p:sp>
        <p:sp>
          <p:nvSpPr>
            <p:cNvPr id="94226" name="Line 18"/>
            <p:cNvSpPr>
              <a:spLocks noChangeShapeType="1"/>
            </p:cNvSpPr>
            <p:nvPr/>
          </p:nvSpPr>
          <p:spPr bwMode="auto">
            <a:xfrm>
              <a:off x="1947" y="1139"/>
              <a:ext cx="0" cy="206"/>
            </a:xfrm>
            <a:prstGeom prst="line">
              <a:avLst/>
            </a:prstGeom>
            <a:noFill/>
            <a:ln w="9525">
              <a:solidFill>
                <a:schemeClr val="tx1"/>
              </a:solidFill>
              <a:round/>
              <a:headEnd/>
              <a:tailEnd/>
            </a:ln>
            <a:effectLst/>
          </p:spPr>
          <p:txBody>
            <a:bodyPr/>
            <a:lstStyle/>
            <a:p>
              <a:endParaRPr lang="th-TH"/>
            </a:p>
          </p:txBody>
        </p:sp>
        <p:sp>
          <p:nvSpPr>
            <p:cNvPr id="94227" name="Line 19"/>
            <p:cNvSpPr>
              <a:spLocks noChangeShapeType="1"/>
            </p:cNvSpPr>
            <p:nvPr/>
          </p:nvSpPr>
          <p:spPr bwMode="auto">
            <a:xfrm>
              <a:off x="4065" y="1147"/>
              <a:ext cx="0" cy="198"/>
            </a:xfrm>
            <a:prstGeom prst="line">
              <a:avLst/>
            </a:prstGeom>
            <a:noFill/>
            <a:ln w="9525">
              <a:solidFill>
                <a:schemeClr val="tx1"/>
              </a:solidFill>
              <a:round/>
              <a:headEnd/>
              <a:tailEnd/>
            </a:ln>
            <a:effectLst/>
          </p:spPr>
          <p:txBody>
            <a:bodyPr/>
            <a:lstStyle/>
            <a:p>
              <a:endParaRPr lang="th-TH"/>
            </a:p>
          </p:txBody>
        </p:sp>
        <p:sp>
          <p:nvSpPr>
            <p:cNvPr id="94228" name="Line 20"/>
            <p:cNvSpPr>
              <a:spLocks noChangeShapeType="1"/>
            </p:cNvSpPr>
            <p:nvPr/>
          </p:nvSpPr>
          <p:spPr bwMode="auto">
            <a:xfrm>
              <a:off x="3885" y="1147"/>
              <a:ext cx="0" cy="192"/>
            </a:xfrm>
            <a:prstGeom prst="line">
              <a:avLst/>
            </a:prstGeom>
            <a:noFill/>
            <a:ln w="9525">
              <a:solidFill>
                <a:schemeClr val="tx1"/>
              </a:solidFill>
              <a:round/>
              <a:headEnd/>
              <a:tailEnd/>
            </a:ln>
            <a:effectLst/>
          </p:spPr>
          <p:txBody>
            <a:bodyPr/>
            <a:lstStyle/>
            <a:p>
              <a:endParaRPr lang="th-TH"/>
            </a:p>
          </p:txBody>
        </p:sp>
        <p:sp>
          <p:nvSpPr>
            <p:cNvPr id="94229" name="Line 21"/>
            <p:cNvSpPr>
              <a:spLocks noChangeShapeType="1"/>
            </p:cNvSpPr>
            <p:nvPr/>
          </p:nvSpPr>
          <p:spPr bwMode="auto">
            <a:xfrm>
              <a:off x="3705" y="1141"/>
              <a:ext cx="0" cy="198"/>
            </a:xfrm>
            <a:prstGeom prst="line">
              <a:avLst/>
            </a:prstGeom>
            <a:noFill/>
            <a:ln w="9525">
              <a:solidFill>
                <a:schemeClr val="tx1"/>
              </a:solidFill>
              <a:round/>
              <a:headEnd/>
              <a:tailEnd/>
            </a:ln>
            <a:effectLst/>
          </p:spPr>
          <p:txBody>
            <a:bodyPr/>
            <a:lstStyle/>
            <a:p>
              <a:endParaRPr lang="th-TH"/>
            </a:p>
          </p:txBody>
        </p:sp>
        <p:sp>
          <p:nvSpPr>
            <p:cNvPr id="94230" name="Line 22"/>
            <p:cNvSpPr>
              <a:spLocks noChangeShapeType="1"/>
            </p:cNvSpPr>
            <p:nvPr/>
          </p:nvSpPr>
          <p:spPr bwMode="auto">
            <a:xfrm>
              <a:off x="2538" y="1419"/>
              <a:ext cx="393" cy="0"/>
            </a:xfrm>
            <a:prstGeom prst="line">
              <a:avLst/>
            </a:prstGeom>
            <a:noFill/>
            <a:ln w="38100">
              <a:solidFill>
                <a:srgbClr val="FF0066"/>
              </a:solidFill>
              <a:round/>
              <a:headEnd type="triangle" w="med" len="med"/>
              <a:tailEnd/>
            </a:ln>
            <a:effectLst/>
          </p:spPr>
          <p:txBody>
            <a:bodyPr/>
            <a:lstStyle/>
            <a:p>
              <a:endParaRPr lang="th-TH"/>
            </a:p>
          </p:txBody>
        </p:sp>
      </p:grpSp>
      <p:grpSp>
        <p:nvGrpSpPr>
          <p:cNvPr id="94231" name="Group 23"/>
          <p:cNvGrpSpPr>
            <a:grpSpLocks/>
          </p:cNvGrpSpPr>
          <p:nvPr/>
        </p:nvGrpSpPr>
        <p:grpSpPr bwMode="auto">
          <a:xfrm>
            <a:off x="3592227" y="2938463"/>
            <a:ext cx="4867275" cy="600075"/>
            <a:chOff x="1471" y="1659"/>
            <a:chExt cx="3066" cy="378"/>
          </a:xfrm>
        </p:grpSpPr>
        <p:sp>
          <p:nvSpPr>
            <p:cNvPr id="94232" name="Line 24"/>
            <p:cNvSpPr>
              <a:spLocks noChangeShapeType="1"/>
            </p:cNvSpPr>
            <p:nvPr/>
          </p:nvSpPr>
          <p:spPr bwMode="auto">
            <a:xfrm>
              <a:off x="1471" y="1757"/>
              <a:ext cx="3060" cy="1"/>
            </a:xfrm>
            <a:prstGeom prst="line">
              <a:avLst/>
            </a:prstGeom>
            <a:noFill/>
            <a:ln w="9525">
              <a:solidFill>
                <a:schemeClr val="tx1"/>
              </a:solidFill>
              <a:round/>
              <a:headEnd/>
              <a:tailEnd/>
            </a:ln>
            <a:effectLst/>
          </p:spPr>
          <p:txBody>
            <a:bodyPr/>
            <a:lstStyle/>
            <a:p>
              <a:endParaRPr lang="th-TH"/>
            </a:p>
          </p:txBody>
        </p:sp>
        <p:sp>
          <p:nvSpPr>
            <p:cNvPr id="94233" name="Line 25"/>
            <p:cNvSpPr>
              <a:spLocks noChangeShapeType="1"/>
            </p:cNvSpPr>
            <p:nvPr/>
          </p:nvSpPr>
          <p:spPr bwMode="auto">
            <a:xfrm>
              <a:off x="1471" y="1957"/>
              <a:ext cx="3066" cy="1"/>
            </a:xfrm>
            <a:prstGeom prst="line">
              <a:avLst/>
            </a:prstGeom>
            <a:noFill/>
            <a:ln w="9525">
              <a:solidFill>
                <a:schemeClr val="tx1"/>
              </a:solidFill>
              <a:round/>
              <a:headEnd/>
              <a:tailEnd/>
            </a:ln>
            <a:effectLst/>
          </p:spPr>
          <p:txBody>
            <a:bodyPr/>
            <a:lstStyle/>
            <a:p>
              <a:endParaRPr lang="th-TH"/>
            </a:p>
          </p:txBody>
        </p:sp>
        <p:sp>
          <p:nvSpPr>
            <p:cNvPr id="94234" name="Line 26"/>
            <p:cNvSpPr>
              <a:spLocks noChangeShapeType="1"/>
            </p:cNvSpPr>
            <p:nvPr/>
          </p:nvSpPr>
          <p:spPr bwMode="auto">
            <a:xfrm>
              <a:off x="3343" y="1765"/>
              <a:ext cx="0" cy="198"/>
            </a:xfrm>
            <a:prstGeom prst="line">
              <a:avLst/>
            </a:prstGeom>
            <a:noFill/>
            <a:ln w="9525">
              <a:solidFill>
                <a:schemeClr val="tx1"/>
              </a:solidFill>
              <a:round/>
              <a:headEnd/>
              <a:tailEnd/>
            </a:ln>
            <a:effectLst/>
          </p:spPr>
          <p:txBody>
            <a:bodyPr/>
            <a:lstStyle/>
            <a:p>
              <a:endParaRPr lang="th-TH"/>
            </a:p>
          </p:txBody>
        </p:sp>
        <p:sp>
          <p:nvSpPr>
            <p:cNvPr id="94235" name="Line 27"/>
            <p:cNvSpPr>
              <a:spLocks noChangeShapeType="1"/>
            </p:cNvSpPr>
            <p:nvPr/>
          </p:nvSpPr>
          <p:spPr bwMode="auto">
            <a:xfrm>
              <a:off x="3511" y="1757"/>
              <a:ext cx="0" cy="200"/>
            </a:xfrm>
            <a:prstGeom prst="line">
              <a:avLst/>
            </a:prstGeom>
            <a:noFill/>
            <a:ln w="9525">
              <a:solidFill>
                <a:schemeClr val="tx1"/>
              </a:solidFill>
              <a:round/>
              <a:headEnd/>
              <a:tailEnd/>
            </a:ln>
            <a:effectLst/>
          </p:spPr>
          <p:txBody>
            <a:bodyPr/>
            <a:lstStyle/>
            <a:p>
              <a:endParaRPr lang="th-TH"/>
            </a:p>
          </p:txBody>
        </p:sp>
        <p:sp>
          <p:nvSpPr>
            <p:cNvPr id="94236" name="Text Box 28"/>
            <p:cNvSpPr txBox="1">
              <a:spLocks noChangeArrowheads="1"/>
            </p:cNvSpPr>
            <p:nvPr/>
          </p:nvSpPr>
          <p:spPr bwMode="auto">
            <a:xfrm>
              <a:off x="1893" y="1741"/>
              <a:ext cx="1112" cy="231"/>
            </a:xfrm>
            <a:prstGeom prst="rect">
              <a:avLst/>
            </a:prstGeom>
            <a:noFill/>
            <a:ln w="9525">
              <a:noFill/>
              <a:miter lim="800000"/>
              <a:headEnd/>
              <a:tailEnd/>
            </a:ln>
            <a:effectLst/>
          </p:spPr>
          <p:txBody>
            <a:bodyPr wrap="none">
              <a:spAutoFit/>
            </a:bodyPr>
            <a:lstStyle/>
            <a:p>
              <a:r>
                <a:rPr lang="en-US" sz="1800">
                  <a:cs typeface="Arial" pitchFamily="34" charset="0"/>
                </a:rPr>
                <a:t>               X  X  X</a:t>
              </a:r>
              <a:endParaRPr lang="th-TH" sz="1800">
                <a:cs typeface="Arial" pitchFamily="34" charset="0"/>
              </a:endParaRPr>
            </a:p>
          </p:txBody>
        </p:sp>
        <p:sp>
          <p:nvSpPr>
            <p:cNvPr id="94237" name="Text Box 29"/>
            <p:cNvSpPr txBox="1">
              <a:spLocks noChangeArrowheads="1"/>
            </p:cNvSpPr>
            <p:nvPr/>
          </p:nvSpPr>
          <p:spPr bwMode="auto">
            <a:xfrm>
              <a:off x="1533" y="1659"/>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38" name="Text Box 30"/>
            <p:cNvSpPr txBox="1">
              <a:spLocks noChangeArrowheads="1"/>
            </p:cNvSpPr>
            <p:nvPr/>
          </p:nvSpPr>
          <p:spPr bwMode="auto">
            <a:xfrm>
              <a:off x="4125" y="1659"/>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39" name="Line 31"/>
            <p:cNvSpPr>
              <a:spLocks noChangeShapeType="1"/>
            </p:cNvSpPr>
            <p:nvPr/>
          </p:nvSpPr>
          <p:spPr bwMode="auto">
            <a:xfrm>
              <a:off x="2815" y="1759"/>
              <a:ext cx="0" cy="198"/>
            </a:xfrm>
            <a:prstGeom prst="line">
              <a:avLst/>
            </a:prstGeom>
            <a:noFill/>
            <a:ln w="9525">
              <a:solidFill>
                <a:schemeClr val="tx1"/>
              </a:solidFill>
              <a:round/>
              <a:headEnd/>
              <a:tailEnd/>
            </a:ln>
            <a:effectLst/>
          </p:spPr>
          <p:txBody>
            <a:bodyPr/>
            <a:lstStyle/>
            <a:p>
              <a:endParaRPr lang="th-TH"/>
            </a:p>
          </p:txBody>
        </p:sp>
        <p:sp>
          <p:nvSpPr>
            <p:cNvPr id="94240" name="Line 32"/>
            <p:cNvSpPr>
              <a:spLocks noChangeShapeType="1"/>
            </p:cNvSpPr>
            <p:nvPr/>
          </p:nvSpPr>
          <p:spPr bwMode="auto">
            <a:xfrm>
              <a:off x="3169" y="1757"/>
              <a:ext cx="0" cy="206"/>
            </a:xfrm>
            <a:prstGeom prst="line">
              <a:avLst/>
            </a:prstGeom>
            <a:noFill/>
            <a:ln w="9525">
              <a:solidFill>
                <a:schemeClr val="tx1"/>
              </a:solidFill>
              <a:round/>
              <a:headEnd/>
              <a:tailEnd/>
            </a:ln>
            <a:effectLst/>
          </p:spPr>
          <p:txBody>
            <a:bodyPr/>
            <a:lstStyle/>
            <a:p>
              <a:endParaRPr lang="th-TH"/>
            </a:p>
          </p:txBody>
        </p:sp>
        <p:sp>
          <p:nvSpPr>
            <p:cNvPr id="94241" name="Line 33"/>
            <p:cNvSpPr>
              <a:spLocks noChangeShapeType="1"/>
            </p:cNvSpPr>
            <p:nvPr/>
          </p:nvSpPr>
          <p:spPr bwMode="auto">
            <a:xfrm>
              <a:off x="2989" y="1757"/>
              <a:ext cx="0" cy="206"/>
            </a:xfrm>
            <a:prstGeom prst="line">
              <a:avLst/>
            </a:prstGeom>
            <a:noFill/>
            <a:ln w="9525">
              <a:solidFill>
                <a:schemeClr val="tx1"/>
              </a:solidFill>
              <a:round/>
              <a:headEnd/>
              <a:tailEnd/>
            </a:ln>
            <a:effectLst/>
          </p:spPr>
          <p:txBody>
            <a:bodyPr/>
            <a:lstStyle/>
            <a:p>
              <a:endParaRPr lang="th-TH"/>
            </a:p>
          </p:txBody>
        </p:sp>
        <p:sp>
          <p:nvSpPr>
            <p:cNvPr id="94242" name="Line 34"/>
            <p:cNvSpPr>
              <a:spLocks noChangeShapeType="1"/>
            </p:cNvSpPr>
            <p:nvPr/>
          </p:nvSpPr>
          <p:spPr bwMode="auto">
            <a:xfrm>
              <a:off x="2113" y="1763"/>
              <a:ext cx="0" cy="200"/>
            </a:xfrm>
            <a:prstGeom prst="line">
              <a:avLst/>
            </a:prstGeom>
            <a:noFill/>
            <a:ln w="9525">
              <a:solidFill>
                <a:schemeClr val="tx1"/>
              </a:solidFill>
              <a:round/>
              <a:headEnd/>
              <a:tailEnd/>
            </a:ln>
            <a:effectLst/>
          </p:spPr>
          <p:txBody>
            <a:bodyPr/>
            <a:lstStyle/>
            <a:p>
              <a:endParaRPr lang="th-TH"/>
            </a:p>
          </p:txBody>
        </p:sp>
        <p:sp>
          <p:nvSpPr>
            <p:cNvPr id="94243" name="Line 35"/>
            <p:cNvSpPr>
              <a:spLocks noChangeShapeType="1"/>
            </p:cNvSpPr>
            <p:nvPr/>
          </p:nvSpPr>
          <p:spPr bwMode="auto">
            <a:xfrm>
              <a:off x="2287" y="1765"/>
              <a:ext cx="0" cy="198"/>
            </a:xfrm>
            <a:prstGeom prst="line">
              <a:avLst/>
            </a:prstGeom>
            <a:noFill/>
            <a:ln w="9525">
              <a:solidFill>
                <a:schemeClr val="tx1"/>
              </a:solidFill>
              <a:round/>
              <a:headEnd/>
              <a:tailEnd/>
            </a:ln>
            <a:effectLst/>
          </p:spPr>
          <p:txBody>
            <a:bodyPr/>
            <a:lstStyle/>
            <a:p>
              <a:endParaRPr lang="th-TH"/>
            </a:p>
          </p:txBody>
        </p:sp>
        <p:sp>
          <p:nvSpPr>
            <p:cNvPr id="94244" name="Line 36"/>
            <p:cNvSpPr>
              <a:spLocks noChangeShapeType="1"/>
            </p:cNvSpPr>
            <p:nvPr/>
          </p:nvSpPr>
          <p:spPr bwMode="auto">
            <a:xfrm>
              <a:off x="2461" y="1765"/>
              <a:ext cx="0" cy="198"/>
            </a:xfrm>
            <a:prstGeom prst="line">
              <a:avLst/>
            </a:prstGeom>
            <a:noFill/>
            <a:ln w="9525">
              <a:solidFill>
                <a:schemeClr val="tx1"/>
              </a:solidFill>
              <a:round/>
              <a:headEnd/>
              <a:tailEnd/>
            </a:ln>
            <a:effectLst/>
          </p:spPr>
          <p:txBody>
            <a:bodyPr/>
            <a:lstStyle/>
            <a:p>
              <a:endParaRPr lang="th-TH"/>
            </a:p>
          </p:txBody>
        </p:sp>
        <p:sp>
          <p:nvSpPr>
            <p:cNvPr id="94245" name="Line 37"/>
            <p:cNvSpPr>
              <a:spLocks noChangeShapeType="1"/>
            </p:cNvSpPr>
            <p:nvPr/>
          </p:nvSpPr>
          <p:spPr bwMode="auto">
            <a:xfrm>
              <a:off x="2641" y="1757"/>
              <a:ext cx="0" cy="206"/>
            </a:xfrm>
            <a:prstGeom prst="line">
              <a:avLst/>
            </a:prstGeom>
            <a:noFill/>
            <a:ln w="9525">
              <a:solidFill>
                <a:schemeClr val="tx1"/>
              </a:solidFill>
              <a:round/>
              <a:headEnd/>
              <a:tailEnd/>
            </a:ln>
            <a:effectLst/>
          </p:spPr>
          <p:txBody>
            <a:bodyPr/>
            <a:lstStyle/>
            <a:p>
              <a:endParaRPr lang="th-TH"/>
            </a:p>
          </p:txBody>
        </p:sp>
        <p:sp>
          <p:nvSpPr>
            <p:cNvPr id="94246" name="Line 38"/>
            <p:cNvSpPr>
              <a:spLocks noChangeShapeType="1"/>
            </p:cNvSpPr>
            <p:nvPr/>
          </p:nvSpPr>
          <p:spPr bwMode="auto">
            <a:xfrm>
              <a:off x="1933" y="1757"/>
              <a:ext cx="0" cy="206"/>
            </a:xfrm>
            <a:prstGeom prst="line">
              <a:avLst/>
            </a:prstGeom>
            <a:noFill/>
            <a:ln w="9525">
              <a:solidFill>
                <a:schemeClr val="tx1"/>
              </a:solidFill>
              <a:round/>
              <a:headEnd/>
              <a:tailEnd/>
            </a:ln>
            <a:effectLst/>
          </p:spPr>
          <p:txBody>
            <a:bodyPr/>
            <a:lstStyle/>
            <a:p>
              <a:endParaRPr lang="th-TH"/>
            </a:p>
          </p:txBody>
        </p:sp>
        <p:sp>
          <p:nvSpPr>
            <p:cNvPr id="94247" name="Line 39"/>
            <p:cNvSpPr>
              <a:spLocks noChangeShapeType="1"/>
            </p:cNvSpPr>
            <p:nvPr/>
          </p:nvSpPr>
          <p:spPr bwMode="auto">
            <a:xfrm>
              <a:off x="4051" y="1765"/>
              <a:ext cx="0" cy="198"/>
            </a:xfrm>
            <a:prstGeom prst="line">
              <a:avLst/>
            </a:prstGeom>
            <a:noFill/>
            <a:ln w="9525">
              <a:solidFill>
                <a:schemeClr val="tx1"/>
              </a:solidFill>
              <a:round/>
              <a:headEnd/>
              <a:tailEnd/>
            </a:ln>
            <a:effectLst/>
          </p:spPr>
          <p:txBody>
            <a:bodyPr/>
            <a:lstStyle/>
            <a:p>
              <a:endParaRPr lang="th-TH"/>
            </a:p>
          </p:txBody>
        </p:sp>
        <p:sp>
          <p:nvSpPr>
            <p:cNvPr id="94248" name="Line 40"/>
            <p:cNvSpPr>
              <a:spLocks noChangeShapeType="1"/>
            </p:cNvSpPr>
            <p:nvPr/>
          </p:nvSpPr>
          <p:spPr bwMode="auto">
            <a:xfrm>
              <a:off x="3871" y="1765"/>
              <a:ext cx="0" cy="192"/>
            </a:xfrm>
            <a:prstGeom prst="line">
              <a:avLst/>
            </a:prstGeom>
            <a:noFill/>
            <a:ln w="9525">
              <a:solidFill>
                <a:schemeClr val="tx1"/>
              </a:solidFill>
              <a:round/>
              <a:headEnd/>
              <a:tailEnd/>
            </a:ln>
            <a:effectLst/>
          </p:spPr>
          <p:txBody>
            <a:bodyPr/>
            <a:lstStyle/>
            <a:p>
              <a:endParaRPr lang="th-TH"/>
            </a:p>
          </p:txBody>
        </p:sp>
        <p:sp>
          <p:nvSpPr>
            <p:cNvPr id="94249" name="Line 41"/>
            <p:cNvSpPr>
              <a:spLocks noChangeShapeType="1"/>
            </p:cNvSpPr>
            <p:nvPr/>
          </p:nvSpPr>
          <p:spPr bwMode="auto">
            <a:xfrm>
              <a:off x="3691" y="1759"/>
              <a:ext cx="0" cy="198"/>
            </a:xfrm>
            <a:prstGeom prst="line">
              <a:avLst/>
            </a:prstGeom>
            <a:noFill/>
            <a:ln w="9525">
              <a:solidFill>
                <a:schemeClr val="tx1"/>
              </a:solidFill>
              <a:round/>
              <a:headEnd/>
              <a:tailEnd/>
            </a:ln>
            <a:effectLst/>
          </p:spPr>
          <p:txBody>
            <a:bodyPr/>
            <a:lstStyle/>
            <a:p>
              <a:endParaRPr lang="th-TH"/>
            </a:p>
          </p:txBody>
        </p:sp>
        <p:sp>
          <p:nvSpPr>
            <p:cNvPr id="94250" name="Line 42"/>
            <p:cNvSpPr>
              <a:spLocks noChangeShapeType="1"/>
            </p:cNvSpPr>
            <p:nvPr/>
          </p:nvSpPr>
          <p:spPr bwMode="auto">
            <a:xfrm>
              <a:off x="2524" y="2037"/>
              <a:ext cx="567" cy="0"/>
            </a:xfrm>
            <a:prstGeom prst="line">
              <a:avLst/>
            </a:prstGeom>
            <a:noFill/>
            <a:ln w="38100">
              <a:solidFill>
                <a:srgbClr val="FF0066"/>
              </a:solidFill>
              <a:round/>
              <a:headEnd/>
              <a:tailEnd type="triangle" w="med" len="med"/>
            </a:ln>
            <a:effectLst/>
          </p:spPr>
          <p:txBody>
            <a:bodyPr/>
            <a:lstStyle/>
            <a:p>
              <a:endParaRPr lang="th-TH"/>
            </a:p>
          </p:txBody>
        </p:sp>
      </p:grpSp>
      <p:grpSp>
        <p:nvGrpSpPr>
          <p:cNvPr id="94251" name="Group 43"/>
          <p:cNvGrpSpPr>
            <a:grpSpLocks/>
          </p:cNvGrpSpPr>
          <p:nvPr/>
        </p:nvGrpSpPr>
        <p:grpSpPr bwMode="auto">
          <a:xfrm>
            <a:off x="3557302" y="3857625"/>
            <a:ext cx="4867275" cy="614363"/>
            <a:chOff x="2073" y="2286"/>
            <a:chExt cx="3066" cy="387"/>
          </a:xfrm>
        </p:grpSpPr>
        <p:sp>
          <p:nvSpPr>
            <p:cNvPr id="94252" name="Line 44"/>
            <p:cNvSpPr>
              <a:spLocks noChangeShapeType="1"/>
            </p:cNvSpPr>
            <p:nvPr/>
          </p:nvSpPr>
          <p:spPr bwMode="auto">
            <a:xfrm>
              <a:off x="2073" y="2384"/>
              <a:ext cx="3060" cy="1"/>
            </a:xfrm>
            <a:prstGeom prst="line">
              <a:avLst/>
            </a:prstGeom>
            <a:noFill/>
            <a:ln w="9525">
              <a:solidFill>
                <a:schemeClr val="tx1"/>
              </a:solidFill>
              <a:round/>
              <a:headEnd/>
              <a:tailEnd/>
            </a:ln>
            <a:effectLst/>
          </p:spPr>
          <p:txBody>
            <a:bodyPr/>
            <a:lstStyle/>
            <a:p>
              <a:endParaRPr lang="th-TH"/>
            </a:p>
          </p:txBody>
        </p:sp>
        <p:sp>
          <p:nvSpPr>
            <p:cNvPr id="94253" name="Line 45"/>
            <p:cNvSpPr>
              <a:spLocks noChangeShapeType="1"/>
            </p:cNvSpPr>
            <p:nvPr/>
          </p:nvSpPr>
          <p:spPr bwMode="auto">
            <a:xfrm>
              <a:off x="2073" y="2584"/>
              <a:ext cx="3066" cy="1"/>
            </a:xfrm>
            <a:prstGeom prst="line">
              <a:avLst/>
            </a:prstGeom>
            <a:noFill/>
            <a:ln w="9525">
              <a:solidFill>
                <a:schemeClr val="tx1"/>
              </a:solidFill>
              <a:round/>
              <a:headEnd/>
              <a:tailEnd/>
            </a:ln>
            <a:effectLst/>
          </p:spPr>
          <p:txBody>
            <a:bodyPr/>
            <a:lstStyle/>
            <a:p>
              <a:endParaRPr lang="th-TH"/>
            </a:p>
          </p:txBody>
        </p:sp>
        <p:sp>
          <p:nvSpPr>
            <p:cNvPr id="94254" name="Line 46"/>
            <p:cNvSpPr>
              <a:spLocks noChangeShapeType="1"/>
            </p:cNvSpPr>
            <p:nvPr/>
          </p:nvSpPr>
          <p:spPr bwMode="auto">
            <a:xfrm>
              <a:off x="3945" y="2392"/>
              <a:ext cx="0" cy="198"/>
            </a:xfrm>
            <a:prstGeom prst="line">
              <a:avLst/>
            </a:prstGeom>
            <a:noFill/>
            <a:ln w="9525">
              <a:solidFill>
                <a:schemeClr val="tx1"/>
              </a:solidFill>
              <a:round/>
              <a:headEnd/>
              <a:tailEnd/>
            </a:ln>
            <a:effectLst/>
          </p:spPr>
          <p:txBody>
            <a:bodyPr/>
            <a:lstStyle/>
            <a:p>
              <a:endParaRPr lang="th-TH"/>
            </a:p>
          </p:txBody>
        </p:sp>
        <p:sp>
          <p:nvSpPr>
            <p:cNvPr id="94255" name="Line 47"/>
            <p:cNvSpPr>
              <a:spLocks noChangeShapeType="1"/>
            </p:cNvSpPr>
            <p:nvPr/>
          </p:nvSpPr>
          <p:spPr bwMode="auto">
            <a:xfrm>
              <a:off x="4113" y="2384"/>
              <a:ext cx="0" cy="200"/>
            </a:xfrm>
            <a:prstGeom prst="line">
              <a:avLst/>
            </a:prstGeom>
            <a:noFill/>
            <a:ln w="9525">
              <a:solidFill>
                <a:schemeClr val="tx1"/>
              </a:solidFill>
              <a:round/>
              <a:headEnd/>
              <a:tailEnd/>
            </a:ln>
            <a:effectLst/>
          </p:spPr>
          <p:txBody>
            <a:bodyPr/>
            <a:lstStyle/>
            <a:p>
              <a:endParaRPr lang="th-TH"/>
            </a:p>
          </p:txBody>
        </p:sp>
        <p:sp>
          <p:nvSpPr>
            <p:cNvPr id="94256" name="Text Box 48"/>
            <p:cNvSpPr txBox="1">
              <a:spLocks noChangeArrowheads="1"/>
            </p:cNvSpPr>
            <p:nvPr/>
          </p:nvSpPr>
          <p:spPr bwMode="auto">
            <a:xfrm>
              <a:off x="2495" y="2368"/>
              <a:ext cx="1288" cy="231"/>
            </a:xfrm>
            <a:prstGeom prst="rect">
              <a:avLst/>
            </a:prstGeom>
            <a:noFill/>
            <a:ln w="9525">
              <a:noFill/>
              <a:miter lim="800000"/>
              <a:headEnd/>
              <a:tailEnd/>
            </a:ln>
            <a:effectLst/>
          </p:spPr>
          <p:txBody>
            <a:bodyPr wrap="none">
              <a:spAutoFit/>
            </a:bodyPr>
            <a:lstStyle/>
            <a:p>
              <a:r>
                <a:rPr lang="en-US" sz="1800">
                  <a:cs typeface="Arial" pitchFamily="34" charset="0"/>
                </a:rPr>
                <a:t>               X  X  X  X</a:t>
              </a:r>
              <a:endParaRPr lang="th-TH" sz="1800">
                <a:cs typeface="Arial" pitchFamily="34" charset="0"/>
              </a:endParaRPr>
            </a:p>
          </p:txBody>
        </p:sp>
        <p:sp>
          <p:nvSpPr>
            <p:cNvPr id="94257" name="Text Box 49"/>
            <p:cNvSpPr txBox="1">
              <a:spLocks noChangeArrowheads="1"/>
            </p:cNvSpPr>
            <p:nvPr/>
          </p:nvSpPr>
          <p:spPr bwMode="auto">
            <a:xfrm>
              <a:off x="2135" y="2286"/>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58" name="Text Box 50"/>
            <p:cNvSpPr txBox="1">
              <a:spLocks noChangeArrowheads="1"/>
            </p:cNvSpPr>
            <p:nvPr/>
          </p:nvSpPr>
          <p:spPr bwMode="auto">
            <a:xfrm>
              <a:off x="4727" y="2286"/>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59" name="Line 51"/>
            <p:cNvSpPr>
              <a:spLocks noChangeShapeType="1"/>
            </p:cNvSpPr>
            <p:nvPr/>
          </p:nvSpPr>
          <p:spPr bwMode="auto">
            <a:xfrm>
              <a:off x="3417" y="2386"/>
              <a:ext cx="0" cy="198"/>
            </a:xfrm>
            <a:prstGeom prst="line">
              <a:avLst/>
            </a:prstGeom>
            <a:noFill/>
            <a:ln w="9525">
              <a:solidFill>
                <a:schemeClr val="tx1"/>
              </a:solidFill>
              <a:round/>
              <a:headEnd/>
              <a:tailEnd/>
            </a:ln>
            <a:effectLst/>
          </p:spPr>
          <p:txBody>
            <a:bodyPr/>
            <a:lstStyle/>
            <a:p>
              <a:endParaRPr lang="th-TH"/>
            </a:p>
          </p:txBody>
        </p:sp>
        <p:sp>
          <p:nvSpPr>
            <p:cNvPr id="94260" name="Line 52"/>
            <p:cNvSpPr>
              <a:spLocks noChangeShapeType="1"/>
            </p:cNvSpPr>
            <p:nvPr/>
          </p:nvSpPr>
          <p:spPr bwMode="auto">
            <a:xfrm>
              <a:off x="3771" y="2384"/>
              <a:ext cx="0" cy="206"/>
            </a:xfrm>
            <a:prstGeom prst="line">
              <a:avLst/>
            </a:prstGeom>
            <a:noFill/>
            <a:ln w="9525">
              <a:solidFill>
                <a:schemeClr val="tx1"/>
              </a:solidFill>
              <a:round/>
              <a:headEnd/>
              <a:tailEnd/>
            </a:ln>
            <a:effectLst/>
          </p:spPr>
          <p:txBody>
            <a:bodyPr/>
            <a:lstStyle/>
            <a:p>
              <a:endParaRPr lang="th-TH"/>
            </a:p>
          </p:txBody>
        </p:sp>
        <p:sp>
          <p:nvSpPr>
            <p:cNvPr id="94261" name="Line 53"/>
            <p:cNvSpPr>
              <a:spLocks noChangeShapeType="1"/>
            </p:cNvSpPr>
            <p:nvPr/>
          </p:nvSpPr>
          <p:spPr bwMode="auto">
            <a:xfrm>
              <a:off x="3591" y="2384"/>
              <a:ext cx="0" cy="206"/>
            </a:xfrm>
            <a:prstGeom prst="line">
              <a:avLst/>
            </a:prstGeom>
            <a:noFill/>
            <a:ln w="9525">
              <a:solidFill>
                <a:schemeClr val="tx1"/>
              </a:solidFill>
              <a:round/>
              <a:headEnd/>
              <a:tailEnd/>
            </a:ln>
            <a:effectLst/>
          </p:spPr>
          <p:txBody>
            <a:bodyPr/>
            <a:lstStyle/>
            <a:p>
              <a:endParaRPr lang="th-TH"/>
            </a:p>
          </p:txBody>
        </p:sp>
        <p:sp>
          <p:nvSpPr>
            <p:cNvPr id="94262" name="Line 54"/>
            <p:cNvSpPr>
              <a:spLocks noChangeShapeType="1"/>
            </p:cNvSpPr>
            <p:nvPr/>
          </p:nvSpPr>
          <p:spPr bwMode="auto">
            <a:xfrm>
              <a:off x="2715" y="2390"/>
              <a:ext cx="0" cy="200"/>
            </a:xfrm>
            <a:prstGeom prst="line">
              <a:avLst/>
            </a:prstGeom>
            <a:noFill/>
            <a:ln w="9525">
              <a:solidFill>
                <a:schemeClr val="tx1"/>
              </a:solidFill>
              <a:round/>
              <a:headEnd/>
              <a:tailEnd/>
            </a:ln>
            <a:effectLst/>
          </p:spPr>
          <p:txBody>
            <a:bodyPr/>
            <a:lstStyle/>
            <a:p>
              <a:endParaRPr lang="th-TH"/>
            </a:p>
          </p:txBody>
        </p:sp>
        <p:sp>
          <p:nvSpPr>
            <p:cNvPr id="94263" name="Line 55"/>
            <p:cNvSpPr>
              <a:spLocks noChangeShapeType="1"/>
            </p:cNvSpPr>
            <p:nvPr/>
          </p:nvSpPr>
          <p:spPr bwMode="auto">
            <a:xfrm>
              <a:off x="2889" y="2392"/>
              <a:ext cx="0" cy="198"/>
            </a:xfrm>
            <a:prstGeom prst="line">
              <a:avLst/>
            </a:prstGeom>
            <a:noFill/>
            <a:ln w="9525">
              <a:solidFill>
                <a:schemeClr val="tx1"/>
              </a:solidFill>
              <a:round/>
              <a:headEnd/>
              <a:tailEnd/>
            </a:ln>
            <a:effectLst/>
          </p:spPr>
          <p:txBody>
            <a:bodyPr/>
            <a:lstStyle/>
            <a:p>
              <a:endParaRPr lang="th-TH"/>
            </a:p>
          </p:txBody>
        </p:sp>
        <p:sp>
          <p:nvSpPr>
            <p:cNvPr id="94264" name="Line 56"/>
            <p:cNvSpPr>
              <a:spLocks noChangeShapeType="1"/>
            </p:cNvSpPr>
            <p:nvPr/>
          </p:nvSpPr>
          <p:spPr bwMode="auto">
            <a:xfrm>
              <a:off x="3063" y="2392"/>
              <a:ext cx="0" cy="198"/>
            </a:xfrm>
            <a:prstGeom prst="line">
              <a:avLst/>
            </a:prstGeom>
            <a:noFill/>
            <a:ln w="9525">
              <a:solidFill>
                <a:schemeClr val="tx1"/>
              </a:solidFill>
              <a:round/>
              <a:headEnd/>
              <a:tailEnd/>
            </a:ln>
            <a:effectLst/>
          </p:spPr>
          <p:txBody>
            <a:bodyPr/>
            <a:lstStyle/>
            <a:p>
              <a:endParaRPr lang="th-TH"/>
            </a:p>
          </p:txBody>
        </p:sp>
        <p:sp>
          <p:nvSpPr>
            <p:cNvPr id="94265" name="Line 57"/>
            <p:cNvSpPr>
              <a:spLocks noChangeShapeType="1"/>
            </p:cNvSpPr>
            <p:nvPr/>
          </p:nvSpPr>
          <p:spPr bwMode="auto">
            <a:xfrm>
              <a:off x="3243" y="2384"/>
              <a:ext cx="0" cy="206"/>
            </a:xfrm>
            <a:prstGeom prst="line">
              <a:avLst/>
            </a:prstGeom>
            <a:noFill/>
            <a:ln w="9525">
              <a:solidFill>
                <a:schemeClr val="tx1"/>
              </a:solidFill>
              <a:round/>
              <a:headEnd/>
              <a:tailEnd/>
            </a:ln>
            <a:effectLst/>
          </p:spPr>
          <p:txBody>
            <a:bodyPr/>
            <a:lstStyle/>
            <a:p>
              <a:endParaRPr lang="th-TH"/>
            </a:p>
          </p:txBody>
        </p:sp>
        <p:sp>
          <p:nvSpPr>
            <p:cNvPr id="94266" name="Line 58"/>
            <p:cNvSpPr>
              <a:spLocks noChangeShapeType="1"/>
            </p:cNvSpPr>
            <p:nvPr/>
          </p:nvSpPr>
          <p:spPr bwMode="auto">
            <a:xfrm>
              <a:off x="2535" y="2384"/>
              <a:ext cx="0" cy="206"/>
            </a:xfrm>
            <a:prstGeom prst="line">
              <a:avLst/>
            </a:prstGeom>
            <a:noFill/>
            <a:ln w="9525">
              <a:solidFill>
                <a:schemeClr val="tx1"/>
              </a:solidFill>
              <a:round/>
              <a:headEnd/>
              <a:tailEnd/>
            </a:ln>
            <a:effectLst/>
          </p:spPr>
          <p:txBody>
            <a:bodyPr/>
            <a:lstStyle/>
            <a:p>
              <a:endParaRPr lang="th-TH"/>
            </a:p>
          </p:txBody>
        </p:sp>
        <p:sp>
          <p:nvSpPr>
            <p:cNvPr id="94267" name="Line 59"/>
            <p:cNvSpPr>
              <a:spLocks noChangeShapeType="1"/>
            </p:cNvSpPr>
            <p:nvPr/>
          </p:nvSpPr>
          <p:spPr bwMode="auto">
            <a:xfrm>
              <a:off x="4653" y="2392"/>
              <a:ext cx="0" cy="198"/>
            </a:xfrm>
            <a:prstGeom prst="line">
              <a:avLst/>
            </a:prstGeom>
            <a:noFill/>
            <a:ln w="9525">
              <a:solidFill>
                <a:schemeClr val="tx1"/>
              </a:solidFill>
              <a:round/>
              <a:headEnd/>
              <a:tailEnd/>
            </a:ln>
            <a:effectLst/>
          </p:spPr>
          <p:txBody>
            <a:bodyPr/>
            <a:lstStyle/>
            <a:p>
              <a:endParaRPr lang="th-TH"/>
            </a:p>
          </p:txBody>
        </p:sp>
        <p:sp>
          <p:nvSpPr>
            <p:cNvPr id="94268" name="Line 60"/>
            <p:cNvSpPr>
              <a:spLocks noChangeShapeType="1"/>
            </p:cNvSpPr>
            <p:nvPr/>
          </p:nvSpPr>
          <p:spPr bwMode="auto">
            <a:xfrm>
              <a:off x="4473" y="2392"/>
              <a:ext cx="0" cy="192"/>
            </a:xfrm>
            <a:prstGeom prst="line">
              <a:avLst/>
            </a:prstGeom>
            <a:noFill/>
            <a:ln w="9525">
              <a:solidFill>
                <a:schemeClr val="tx1"/>
              </a:solidFill>
              <a:round/>
              <a:headEnd/>
              <a:tailEnd/>
            </a:ln>
            <a:effectLst/>
          </p:spPr>
          <p:txBody>
            <a:bodyPr/>
            <a:lstStyle/>
            <a:p>
              <a:endParaRPr lang="th-TH"/>
            </a:p>
          </p:txBody>
        </p:sp>
        <p:sp>
          <p:nvSpPr>
            <p:cNvPr id="94269" name="Line 61"/>
            <p:cNvSpPr>
              <a:spLocks noChangeShapeType="1"/>
            </p:cNvSpPr>
            <p:nvPr/>
          </p:nvSpPr>
          <p:spPr bwMode="auto">
            <a:xfrm>
              <a:off x="4293" y="2386"/>
              <a:ext cx="0" cy="198"/>
            </a:xfrm>
            <a:prstGeom prst="line">
              <a:avLst/>
            </a:prstGeom>
            <a:noFill/>
            <a:ln w="9525">
              <a:solidFill>
                <a:schemeClr val="tx1"/>
              </a:solidFill>
              <a:round/>
              <a:headEnd/>
              <a:tailEnd/>
            </a:ln>
            <a:effectLst/>
          </p:spPr>
          <p:txBody>
            <a:bodyPr/>
            <a:lstStyle/>
            <a:p>
              <a:endParaRPr lang="th-TH"/>
            </a:p>
          </p:txBody>
        </p:sp>
        <p:sp>
          <p:nvSpPr>
            <p:cNvPr id="94270" name="Line 62"/>
            <p:cNvSpPr>
              <a:spLocks noChangeShapeType="1"/>
            </p:cNvSpPr>
            <p:nvPr/>
          </p:nvSpPr>
          <p:spPr bwMode="auto">
            <a:xfrm flipV="1">
              <a:off x="2989" y="2673"/>
              <a:ext cx="704" cy="0"/>
            </a:xfrm>
            <a:prstGeom prst="line">
              <a:avLst/>
            </a:prstGeom>
            <a:noFill/>
            <a:ln w="38100">
              <a:solidFill>
                <a:srgbClr val="FF0066"/>
              </a:solidFill>
              <a:round/>
              <a:headEnd type="triangle" w="med" len="med"/>
              <a:tailEnd/>
            </a:ln>
            <a:effectLst/>
          </p:spPr>
          <p:txBody>
            <a:bodyPr/>
            <a:lstStyle/>
            <a:p>
              <a:endParaRPr lang="th-TH"/>
            </a:p>
          </p:txBody>
        </p:sp>
      </p:grpSp>
      <p:grpSp>
        <p:nvGrpSpPr>
          <p:cNvPr id="94271" name="Group 63"/>
          <p:cNvGrpSpPr>
            <a:grpSpLocks/>
          </p:cNvGrpSpPr>
          <p:nvPr/>
        </p:nvGrpSpPr>
        <p:grpSpPr bwMode="auto">
          <a:xfrm>
            <a:off x="3570002" y="4794250"/>
            <a:ext cx="4867275" cy="614363"/>
            <a:chOff x="2069" y="2912"/>
            <a:chExt cx="3066" cy="387"/>
          </a:xfrm>
        </p:grpSpPr>
        <p:sp>
          <p:nvSpPr>
            <p:cNvPr id="94272" name="Line 64"/>
            <p:cNvSpPr>
              <a:spLocks noChangeShapeType="1"/>
            </p:cNvSpPr>
            <p:nvPr/>
          </p:nvSpPr>
          <p:spPr bwMode="auto">
            <a:xfrm>
              <a:off x="2069" y="3010"/>
              <a:ext cx="3060" cy="1"/>
            </a:xfrm>
            <a:prstGeom prst="line">
              <a:avLst/>
            </a:prstGeom>
            <a:noFill/>
            <a:ln w="9525">
              <a:solidFill>
                <a:schemeClr val="tx1"/>
              </a:solidFill>
              <a:round/>
              <a:headEnd/>
              <a:tailEnd/>
            </a:ln>
            <a:effectLst/>
          </p:spPr>
          <p:txBody>
            <a:bodyPr/>
            <a:lstStyle/>
            <a:p>
              <a:endParaRPr lang="th-TH"/>
            </a:p>
          </p:txBody>
        </p:sp>
        <p:sp>
          <p:nvSpPr>
            <p:cNvPr id="94273" name="Line 65"/>
            <p:cNvSpPr>
              <a:spLocks noChangeShapeType="1"/>
            </p:cNvSpPr>
            <p:nvPr/>
          </p:nvSpPr>
          <p:spPr bwMode="auto">
            <a:xfrm>
              <a:off x="2069" y="3210"/>
              <a:ext cx="3066" cy="1"/>
            </a:xfrm>
            <a:prstGeom prst="line">
              <a:avLst/>
            </a:prstGeom>
            <a:noFill/>
            <a:ln w="9525">
              <a:solidFill>
                <a:schemeClr val="tx1"/>
              </a:solidFill>
              <a:round/>
              <a:headEnd/>
              <a:tailEnd/>
            </a:ln>
            <a:effectLst/>
          </p:spPr>
          <p:txBody>
            <a:bodyPr/>
            <a:lstStyle/>
            <a:p>
              <a:endParaRPr lang="th-TH"/>
            </a:p>
          </p:txBody>
        </p:sp>
        <p:sp>
          <p:nvSpPr>
            <p:cNvPr id="94274" name="Line 66"/>
            <p:cNvSpPr>
              <a:spLocks noChangeShapeType="1"/>
            </p:cNvSpPr>
            <p:nvPr/>
          </p:nvSpPr>
          <p:spPr bwMode="auto">
            <a:xfrm>
              <a:off x="3941" y="3018"/>
              <a:ext cx="0" cy="198"/>
            </a:xfrm>
            <a:prstGeom prst="line">
              <a:avLst/>
            </a:prstGeom>
            <a:noFill/>
            <a:ln w="9525">
              <a:solidFill>
                <a:schemeClr val="tx1"/>
              </a:solidFill>
              <a:round/>
              <a:headEnd/>
              <a:tailEnd/>
            </a:ln>
            <a:effectLst/>
          </p:spPr>
          <p:txBody>
            <a:bodyPr/>
            <a:lstStyle/>
            <a:p>
              <a:endParaRPr lang="th-TH"/>
            </a:p>
          </p:txBody>
        </p:sp>
        <p:sp>
          <p:nvSpPr>
            <p:cNvPr id="94275" name="Line 67"/>
            <p:cNvSpPr>
              <a:spLocks noChangeShapeType="1"/>
            </p:cNvSpPr>
            <p:nvPr/>
          </p:nvSpPr>
          <p:spPr bwMode="auto">
            <a:xfrm>
              <a:off x="4109" y="3010"/>
              <a:ext cx="0" cy="200"/>
            </a:xfrm>
            <a:prstGeom prst="line">
              <a:avLst/>
            </a:prstGeom>
            <a:noFill/>
            <a:ln w="9525">
              <a:solidFill>
                <a:schemeClr val="tx1"/>
              </a:solidFill>
              <a:round/>
              <a:headEnd/>
              <a:tailEnd/>
            </a:ln>
            <a:effectLst/>
          </p:spPr>
          <p:txBody>
            <a:bodyPr/>
            <a:lstStyle/>
            <a:p>
              <a:endParaRPr lang="th-TH"/>
            </a:p>
          </p:txBody>
        </p:sp>
        <p:sp>
          <p:nvSpPr>
            <p:cNvPr id="94276" name="Text Box 68"/>
            <p:cNvSpPr txBox="1">
              <a:spLocks noChangeArrowheads="1"/>
            </p:cNvSpPr>
            <p:nvPr/>
          </p:nvSpPr>
          <p:spPr bwMode="auto">
            <a:xfrm>
              <a:off x="2500" y="2994"/>
              <a:ext cx="1356" cy="231"/>
            </a:xfrm>
            <a:prstGeom prst="rect">
              <a:avLst/>
            </a:prstGeom>
            <a:noFill/>
            <a:ln w="9525">
              <a:noFill/>
              <a:miter lim="800000"/>
              <a:headEnd/>
              <a:tailEnd/>
            </a:ln>
            <a:effectLst/>
          </p:spPr>
          <p:txBody>
            <a:bodyPr wrap="none">
              <a:spAutoFit/>
            </a:bodyPr>
            <a:lstStyle/>
            <a:p>
              <a:r>
                <a:rPr lang="en-US" sz="1800">
                  <a:cs typeface="Arial" pitchFamily="34" charset="0"/>
                </a:rPr>
                <a:t>          X  X  X  X  X  </a:t>
              </a:r>
              <a:endParaRPr lang="th-TH" sz="1800">
                <a:cs typeface="Arial" pitchFamily="34" charset="0"/>
              </a:endParaRPr>
            </a:p>
          </p:txBody>
        </p:sp>
        <p:sp>
          <p:nvSpPr>
            <p:cNvPr id="94277" name="Text Box 69"/>
            <p:cNvSpPr txBox="1">
              <a:spLocks noChangeArrowheads="1"/>
            </p:cNvSpPr>
            <p:nvPr/>
          </p:nvSpPr>
          <p:spPr bwMode="auto">
            <a:xfrm>
              <a:off x="2131" y="2912"/>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78" name="Text Box 70"/>
            <p:cNvSpPr txBox="1">
              <a:spLocks noChangeArrowheads="1"/>
            </p:cNvSpPr>
            <p:nvPr/>
          </p:nvSpPr>
          <p:spPr bwMode="auto">
            <a:xfrm>
              <a:off x="4723" y="2912"/>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79" name="Line 71"/>
            <p:cNvSpPr>
              <a:spLocks noChangeShapeType="1"/>
            </p:cNvSpPr>
            <p:nvPr/>
          </p:nvSpPr>
          <p:spPr bwMode="auto">
            <a:xfrm>
              <a:off x="3413" y="3012"/>
              <a:ext cx="0" cy="198"/>
            </a:xfrm>
            <a:prstGeom prst="line">
              <a:avLst/>
            </a:prstGeom>
            <a:noFill/>
            <a:ln w="9525">
              <a:solidFill>
                <a:schemeClr val="tx1"/>
              </a:solidFill>
              <a:round/>
              <a:headEnd/>
              <a:tailEnd/>
            </a:ln>
            <a:effectLst/>
          </p:spPr>
          <p:txBody>
            <a:bodyPr/>
            <a:lstStyle/>
            <a:p>
              <a:endParaRPr lang="th-TH"/>
            </a:p>
          </p:txBody>
        </p:sp>
        <p:sp>
          <p:nvSpPr>
            <p:cNvPr id="94280" name="Line 72"/>
            <p:cNvSpPr>
              <a:spLocks noChangeShapeType="1"/>
            </p:cNvSpPr>
            <p:nvPr/>
          </p:nvSpPr>
          <p:spPr bwMode="auto">
            <a:xfrm>
              <a:off x="3767" y="3010"/>
              <a:ext cx="0" cy="206"/>
            </a:xfrm>
            <a:prstGeom prst="line">
              <a:avLst/>
            </a:prstGeom>
            <a:noFill/>
            <a:ln w="9525">
              <a:solidFill>
                <a:schemeClr val="tx1"/>
              </a:solidFill>
              <a:round/>
              <a:headEnd/>
              <a:tailEnd/>
            </a:ln>
            <a:effectLst/>
          </p:spPr>
          <p:txBody>
            <a:bodyPr/>
            <a:lstStyle/>
            <a:p>
              <a:endParaRPr lang="th-TH"/>
            </a:p>
          </p:txBody>
        </p:sp>
        <p:sp>
          <p:nvSpPr>
            <p:cNvPr id="94281" name="Line 73"/>
            <p:cNvSpPr>
              <a:spLocks noChangeShapeType="1"/>
            </p:cNvSpPr>
            <p:nvPr/>
          </p:nvSpPr>
          <p:spPr bwMode="auto">
            <a:xfrm>
              <a:off x="3587" y="3010"/>
              <a:ext cx="0" cy="206"/>
            </a:xfrm>
            <a:prstGeom prst="line">
              <a:avLst/>
            </a:prstGeom>
            <a:noFill/>
            <a:ln w="9525">
              <a:solidFill>
                <a:schemeClr val="tx1"/>
              </a:solidFill>
              <a:round/>
              <a:headEnd/>
              <a:tailEnd/>
            </a:ln>
            <a:effectLst/>
          </p:spPr>
          <p:txBody>
            <a:bodyPr/>
            <a:lstStyle/>
            <a:p>
              <a:endParaRPr lang="th-TH"/>
            </a:p>
          </p:txBody>
        </p:sp>
        <p:sp>
          <p:nvSpPr>
            <p:cNvPr id="94282" name="Line 74"/>
            <p:cNvSpPr>
              <a:spLocks noChangeShapeType="1"/>
            </p:cNvSpPr>
            <p:nvPr/>
          </p:nvSpPr>
          <p:spPr bwMode="auto">
            <a:xfrm>
              <a:off x="2711" y="3016"/>
              <a:ext cx="0" cy="200"/>
            </a:xfrm>
            <a:prstGeom prst="line">
              <a:avLst/>
            </a:prstGeom>
            <a:noFill/>
            <a:ln w="9525">
              <a:solidFill>
                <a:schemeClr val="tx1"/>
              </a:solidFill>
              <a:round/>
              <a:headEnd/>
              <a:tailEnd/>
            </a:ln>
            <a:effectLst/>
          </p:spPr>
          <p:txBody>
            <a:bodyPr/>
            <a:lstStyle/>
            <a:p>
              <a:endParaRPr lang="th-TH"/>
            </a:p>
          </p:txBody>
        </p:sp>
        <p:sp>
          <p:nvSpPr>
            <p:cNvPr id="94283" name="Line 75"/>
            <p:cNvSpPr>
              <a:spLocks noChangeShapeType="1"/>
            </p:cNvSpPr>
            <p:nvPr/>
          </p:nvSpPr>
          <p:spPr bwMode="auto">
            <a:xfrm>
              <a:off x="2885" y="3018"/>
              <a:ext cx="0" cy="198"/>
            </a:xfrm>
            <a:prstGeom prst="line">
              <a:avLst/>
            </a:prstGeom>
            <a:noFill/>
            <a:ln w="9525">
              <a:solidFill>
                <a:schemeClr val="tx1"/>
              </a:solidFill>
              <a:round/>
              <a:headEnd/>
              <a:tailEnd/>
            </a:ln>
            <a:effectLst/>
          </p:spPr>
          <p:txBody>
            <a:bodyPr/>
            <a:lstStyle/>
            <a:p>
              <a:endParaRPr lang="th-TH"/>
            </a:p>
          </p:txBody>
        </p:sp>
        <p:sp>
          <p:nvSpPr>
            <p:cNvPr id="94284" name="Line 76"/>
            <p:cNvSpPr>
              <a:spLocks noChangeShapeType="1"/>
            </p:cNvSpPr>
            <p:nvPr/>
          </p:nvSpPr>
          <p:spPr bwMode="auto">
            <a:xfrm>
              <a:off x="3059" y="3018"/>
              <a:ext cx="0" cy="198"/>
            </a:xfrm>
            <a:prstGeom prst="line">
              <a:avLst/>
            </a:prstGeom>
            <a:noFill/>
            <a:ln w="9525">
              <a:solidFill>
                <a:schemeClr val="tx1"/>
              </a:solidFill>
              <a:round/>
              <a:headEnd/>
              <a:tailEnd/>
            </a:ln>
            <a:effectLst/>
          </p:spPr>
          <p:txBody>
            <a:bodyPr/>
            <a:lstStyle/>
            <a:p>
              <a:endParaRPr lang="th-TH"/>
            </a:p>
          </p:txBody>
        </p:sp>
        <p:sp>
          <p:nvSpPr>
            <p:cNvPr id="94285" name="Line 77"/>
            <p:cNvSpPr>
              <a:spLocks noChangeShapeType="1"/>
            </p:cNvSpPr>
            <p:nvPr/>
          </p:nvSpPr>
          <p:spPr bwMode="auto">
            <a:xfrm>
              <a:off x="3239" y="3010"/>
              <a:ext cx="0" cy="206"/>
            </a:xfrm>
            <a:prstGeom prst="line">
              <a:avLst/>
            </a:prstGeom>
            <a:noFill/>
            <a:ln w="9525">
              <a:solidFill>
                <a:schemeClr val="tx1"/>
              </a:solidFill>
              <a:round/>
              <a:headEnd/>
              <a:tailEnd/>
            </a:ln>
            <a:effectLst/>
          </p:spPr>
          <p:txBody>
            <a:bodyPr/>
            <a:lstStyle/>
            <a:p>
              <a:endParaRPr lang="th-TH"/>
            </a:p>
          </p:txBody>
        </p:sp>
        <p:sp>
          <p:nvSpPr>
            <p:cNvPr id="94286" name="Line 78"/>
            <p:cNvSpPr>
              <a:spLocks noChangeShapeType="1"/>
            </p:cNvSpPr>
            <p:nvPr/>
          </p:nvSpPr>
          <p:spPr bwMode="auto">
            <a:xfrm>
              <a:off x="2531" y="3010"/>
              <a:ext cx="0" cy="206"/>
            </a:xfrm>
            <a:prstGeom prst="line">
              <a:avLst/>
            </a:prstGeom>
            <a:noFill/>
            <a:ln w="9525">
              <a:solidFill>
                <a:schemeClr val="tx1"/>
              </a:solidFill>
              <a:round/>
              <a:headEnd/>
              <a:tailEnd/>
            </a:ln>
            <a:effectLst/>
          </p:spPr>
          <p:txBody>
            <a:bodyPr/>
            <a:lstStyle/>
            <a:p>
              <a:endParaRPr lang="th-TH"/>
            </a:p>
          </p:txBody>
        </p:sp>
        <p:sp>
          <p:nvSpPr>
            <p:cNvPr id="94287" name="Line 79"/>
            <p:cNvSpPr>
              <a:spLocks noChangeShapeType="1"/>
            </p:cNvSpPr>
            <p:nvPr/>
          </p:nvSpPr>
          <p:spPr bwMode="auto">
            <a:xfrm>
              <a:off x="4649" y="3018"/>
              <a:ext cx="0" cy="198"/>
            </a:xfrm>
            <a:prstGeom prst="line">
              <a:avLst/>
            </a:prstGeom>
            <a:noFill/>
            <a:ln w="9525">
              <a:solidFill>
                <a:schemeClr val="tx1"/>
              </a:solidFill>
              <a:round/>
              <a:headEnd/>
              <a:tailEnd/>
            </a:ln>
            <a:effectLst/>
          </p:spPr>
          <p:txBody>
            <a:bodyPr/>
            <a:lstStyle/>
            <a:p>
              <a:endParaRPr lang="th-TH"/>
            </a:p>
          </p:txBody>
        </p:sp>
        <p:sp>
          <p:nvSpPr>
            <p:cNvPr id="94288" name="Line 80"/>
            <p:cNvSpPr>
              <a:spLocks noChangeShapeType="1"/>
            </p:cNvSpPr>
            <p:nvPr/>
          </p:nvSpPr>
          <p:spPr bwMode="auto">
            <a:xfrm>
              <a:off x="4469" y="3018"/>
              <a:ext cx="0" cy="192"/>
            </a:xfrm>
            <a:prstGeom prst="line">
              <a:avLst/>
            </a:prstGeom>
            <a:noFill/>
            <a:ln w="9525">
              <a:solidFill>
                <a:schemeClr val="tx1"/>
              </a:solidFill>
              <a:round/>
              <a:headEnd/>
              <a:tailEnd/>
            </a:ln>
            <a:effectLst/>
          </p:spPr>
          <p:txBody>
            <a:bodyPr/>
            <a:lstStyle/>
            <a:p>
              <a:endParaRPr lang="th-TH"/>
            </a:p>
          </p:txBody>
        </p:sp>
        <p:sp>
          <p:nvSpPr>
            <p:cNvPr id="94289" name="Line 81"/>
            <p:cNvSpPr>
              <a:spLocks noChangeShapeType="1"/>
            </p:cNvSpPr>
            <p:nvPr/>
          </p:nvSpPr>
          <p:spPr bwMode="auto">
            <a:xfrm>
              <a:off x="4289" y="3012"/>
              <a:ext cx="0" cy="198"/>
            </a:xfrm>
            <a:prstGeom prst="line">
              <a:avLst/>
            </a:prstGeom>
            <a:noFill/>
            <a:ln w="9525">
              <a:solidFill>
                <a:schemeClr val="tx1"/>
              </a:solidFill>
              <a:round/>
              <a:headEnd/>
              <a:tailEnd/>
            </a:ln>
            <a:effectLst/>
          </p:spPr>
          <p:txBody>
            <a:bodyPr/>
            <a:lstStyle/>
            <a:p>
              <a:endParaRPr lang="th-TH"/>
            </a:p>
          </p:txBody>
        </p:sp>
        <p:sp>
          <p:nvSpPr>
            <p:cNvPr id="94290" name="Line 82"/>
            <p:cNvSpPr>
              <a:spLocks noChangeShapeType="1"/>
            </p:cNvSpPr>
            <p:nvPr/>
          </p:nvSpPr>
          <p:spPr bwMode="auto">
            <a:xfrm flipV="1">
              <a:off x="2985" y="3299"/>
              <a:ext cx="859" cy="0"/>
            </a:xfrm>
            <a:prstGeom prst="line">
              <a:avLst/>
            </a:prstGeom>
            <a:noFill/>
            <a:ln w="38100">
              <a:solidFill>
                <a:srgbClr val="FF0066"/>
              </a:solidFill>
              <a:round/>
              <a:headEnd/>
              <a:tailEnd type="triangle" w="med" len="med"/>
            </a:ln>
            <a:effectLst/>
          </p:spPr>
          <p:txBody>
            <a:bodyPr/>
            <a:lstStyle/>
            <a:p>
              <a:endParaRPr lang="th-TH"/>
            </a:p>
          </p:txBody>
        </p:sp>
      </p:grpSp>
      <p:grpSp>
        <p:nvGrpSpPr>
          <p:cNvPr id="94291" name="Group 83"/>
          <p:cNvGrpSpPr>
            <a:grpSpLocks/>
          </p:cNvGrpSpPr>
          <p:nvPr/>
        </p:nvGrpSpPr>
        <p:grpSpPr bwMode="auto">
          <a:xfrm>
            <a:off x="3592227" y="5707063"/>
            <a:ext cx="4867275" cy="496887"/>
            <a:chOff x="1495" y="3547"/>
            <a:chExt cx="3066" cy="313"/>
          </a:xfrm>
        </p:grpSpPr>
        <p:sp>
          <p:nvSpPr>
            <p:cNvPr id="94292" name="Line 84"/>
            <p:cNvSpPr>
              <a:spLocks noChangeShapeType="1"/>
            </p:cNvSpPr>
            <p:nvPr/>
          </p:nvSpPr>
          <p:spPr bwMode="auto">
            <a:xfrm>
              <a:off x="1495" y="3645"/>
              <a:ext cx="3060" cy="1"/>
            </a:xfrm>
            <a:prstGeom prst="line">
              <a:avLst/>
            </a:prstGeom>
            <a:noFill/>
            <a:ln w="9525">
              <a:solidFill>
                <a:schemeClr val="tx1"/>
              </a:solidFill>
              <a:round/>
              <a:headEnd/>
              <a:tailEnd/>
            </a:ln>
            <a:effectLst/>
          </p:spPr>
          <p:txBody>
            <a:bodyPr/>
            <a:lstStyle/>
            <a:p>
              <a:endParaRPr lang="th-TH"/>
            </a:p>
          </p:txBody>
        </p:sp>
        <p:sp>
          <p:nvSpPr>
            <p:cNvPr id="94293" name="Line 85"/>
            <p:cNvSpPr>
              <a:spLocks noChangeShapeType="1"/>
            </p:cNvSpPr>
            <p:nvPr/>
          </p:nvSpPr>
          <p:spPr bwMode="auto">
            <a:xfrm>
              <a:off x="1495" y="3845"/>
              <a:ext cx="3066" cy="1"/>
            </a:xfrm>
            <a:prstGeom prst="line">
              <a:avLst/>
            </a:prstGeom>
            <a:noFill/>
            <a:ln w="9525">
              <a:solidFill>
                <a:schemeClr val="tx1"/>
              </a:solidFill>
              <a:round/>
              <a:headEnd/>
              <a:tailEnd/>
            </a:ln>
            <a:effectLst/>
          </p:spPr>
          <p:txBody>
            <a:bodyPr/>
            <a:lstStyle/>
            <a:p>
              <a:endParaRPr lang="th-TH"/>
            </a:p>
          </p:txBody>
        </p:sp>
        <p:sp>
          <p:nvSpPr>
            <p:cNvPr id="94294" name="Line 86"/>
            <p:cNvSpPr>
              <a:spLocks noChangeShapeType="1"/>
            </p:cNvSpPr>
            <p:nvPr/>
          </p:nvSpPr>
          <p:spPr bwMode="auto">
            <a:xfrm>
              <a:off x="3367" y="3653"/>
              <a:ext cx="0" cy="198"/>
            </a:xfrm>
            <a:prstGeom prst="line">
              <a:avLst/>
            </a:prstGeom>
            <a:noFill/>
            <a:ln w="9525">
              <a:solidFill>
                <a:schemeClr val="tx1"/>
              </a:solidFill>
              <a:round/>
              <a:headEnd/>
              <a:tailEnd/>
            </a:ln>
            <a:effectLst/>
          </p:spPr>
          <p:txBody>
            <a:bodyPr/>
            <a:lstStyle/>
            <a:p>
              <a:endParaRPr lang="th-TH"/>
            </a:p>
          </p:txBody>
        </p:sp>
        <p:sp>
          <p:nvSpPr>
            <p:cNvPr id="94295" name="Line 87"/>
            <p:cNvSpPr>
              <a:spLocks noChangeShapeType="1"/>
            </p:cNvSpPr>
            <p:nvPr/>
          </p:nvSpPr>
          <p:spPr bwMode="auto">
            <a:xfrm>
              <a:off x="3535" y="3645"/>
              <a:ext cx="0" cy="200"/>
            </a:xfrm>
            <a:prstGeom prst="line">
              <a:avLst/>
            </a:prstGeom>
            <a:noFill/>
            <a:ln w="9525">
              <a:solidFill>
                <a:schemeClr val="tx1"/>
              </a:solidFill>
              <a:round/>
              <a:headEnd/>
              <a:tailEnd/>
            </a:ln>
            <a:effectLst/>
          </p:spPr>
          <p:txBody>
            <a:bodyPr/>
            <a:lstStyle/>
            <a:p>
              <a:endParaRPr lang="th-TH"/>
            </a:p>
          </p:txBody>
        </p:sp>
        <p:sp>
          <p:nvSpPr>
            <p:cNvPr id="94296" name="Text Box 88"/>
            <p:cNvSpPr txBox="1">
              <a:spLocks noChangeArrowheads="1"/>
            </p:cNvSpPr>
            <p:nvPr/>
          </p:nvSpPr>
          <p:spPr bwMode="auto">
            <a:xfrm>
              <a:off x="1926" y="3629"/>
              <a:ext cx="1532" cy="231"/>
            </a:xfrm>
            <a:prstGeom prst="rect">
              <a:avLst/>
            </a:prstGeom>
            <a:noFill/>
            <a:ln w="9525">
              <a:noFill/>
              <a:miter lim="800000"/>
              <a:headEnd/>
              <a:tailEnd/>
            </a:ln>
            <a:effectLst/>
          </p:spPr>
          <p:txBody>
            <a:bodyPr wrap="none">
              <a:spAutoFit/>
            </a:bodyPr>
            <a:lstStyle/>
            <a:p>
              <a:r>
                <a:rPr lang="en-US" sz="1800">
                  <a:cs typeface="Arial" pitchFamily="34" charset="0"/>
                </a:rPr>
                <a:t>          X  X  X  X  X  X  </a:t>
              </a:r>
              <a:endParaRPr lang="th-TH" sz="1800">
                <a:cs typeface="Arial" pitchFamily="34" charset="0"/>
              </a:endParaRPr>
            </a:p>
          </p:txBody>
        </p:sp>
        <p:sp>
          <p:nvSpPr>
            <p:cNvPr id="94297" name="Text Box 89"/>
            <p:cNvSpPr txBox="1">
              <a:spLocks noChangeArrowheads="1"/>
            </p:cNvSpPr>
            <p:nvPr/>
          </p:nvSpPr>
          <p:spPr bwMode="auto">
            <a:xfrm>
              <a:off x="1557" y="3547"/>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98" name="Text Box 90"/>
            <p:cNvSpPr txBox="1">
              <a:spLocks noChangeArrowheads="1"/>
            </p:cNvSpPr>
            <p:nvPr/>
          </p:nvSpPr>
          <p:spPr bwMode="auto">
            <a:xfrm>
              <a:off x="4149" y="3547"/>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299" name="Line 91"/>
            <p:cNvSpPr>
              <a:spLocks noChangeShapeType="1"/>
            </p:cNvSpPr>
            <p:nvPr/>
          </p:nvSpPr>
          <p:spPr bwMode="auto">
            <a:xfrm>
              <a:off x="2839" y="3647"/>
              <a:ext cx="0" cy="198"/>
            </a:xfrm>
            <a:prstGeom prst="line">
              <a:avLst/>
            </a:prstGeom>
            <a:noFill/>
            <a:ln w="9525">
              <a:solidFill>
                <a:schemeClr val="tx1"/>
              </a:solidFill>
              <a:round/>
              <a:headEnd/>
              <a:tailEnd/>
            </a:ln>
            <a:effectLst/>
          </p:spPr>
          <p:txBody>
            <a:bodyPr/>
            <a:lstStyle/>
            <a:p>
              <a:endParaRPr lang="th-TH"/>
            </a:p>
          </p:txBody>
        </p:sp>
        <p:sp>
          <p:nvSpPr>
            <p:cNvPr id="94300" name="Line 92"/>
            <p:cNvSpPr>
              <a:spLocks noChangeShapeType="1"/>
            </p:cNvSpPr>
            <p:nvPr/>
          </p:nvSpPr>
          <p:spPr bwMode="auto">
            <a:xfrm>
              <a:off x="3193" y="3645"/>
              <a:ext cx="0" cy="206"/>
            </a:xfrm>
            <a:prstGeom prst="line">
              <a:avLst/>
            </a:prstGeom>
            <a:noFill/>
            <a:ln w="9525">
              <a:solidFill>
                <a:schemeClr val="tx1"/>
              </a:solidFill>
              <a:round/>
              <a:headEnd/>
              <a:tailEnd/>
            </a:ln>
            <a:effectLst/>
          </p:spPr>
          <p:txBody>
            <a:bodyPr/>
            <a:lstStyle/>
            <a:p>
              <a:endParaRPr lang="th-TH"/>
            </a:p>
          </p:txBody>
        </p:sp>
        <p:sp>
          <p:nvSpPr>
            <p:cNvPr id="94301" name="Line 93"/>
            <p:cNvSpPr>
              <a:spLocks noChangeShapeType="1"/>
            </p:cNvSpPr>
            <p:nvPr/>
          </p:nvSpPr>
          <p:spPr bwMode="auto">
            <a:xfrm>
              <a:off x="3013" y="3645"/>
              <a:ext cx="0" cy="206"/>
            </a:xfrm>
            <a:prstGeom prst="line">
              <a:avLst/>
            </a:prstGeom>
            <a:noFill/>
            <a:ln w="9525">
              <a:solidFill>
                <a:schemeClr val="tx1"/>
              </a:solidFill>
              <a:round/>
              <a:headEnd/>
              <a:tailEnd/>
            </a:ln>
            <a:effectLst/>
          </p:spPr>
          <p:txBody>
            <a:bodyPr/>
            <a:lstStyle/>
            <a:p>
              <a:endParaRPr lang="th-TH"/>
            </a:p>
          </p:txBody>
        </p:sp>
        <p:sp>
          <p:nvSpPr>
            <p:cNvPr id="94302" name="Line 94"/>
            <p:cNvSpPr>
              <a:spLocks noChangeShapeType="1"/>
            </p:cNvSpPr>
            <p:nvPr/>
          </p:nvSpPr>
          <p:spPr bwMode="auto">
            <a:xfrm>
              <a:off x="2137" y="3651"/>
              <a:ext cx="0" cy="200"/>
            </a:xfrm>
            <a:prstGeom prst="line">
              <a:avLst/>
            </a:prstGeom>
            <a:noFill/>
            <a:ln w="9525">
              <a:solidFill>
                <a:schemeClr val="tx1"/>
              </a:solidFill>
              <a:round/>
              <a:headEnd/>
              <a:tailEnd/>
            </a:ln>
            <a:effectLst/>
          </p:spPr>
          <p:txBody>
            <a:bodyPr/>
            <a:lstStyle/>
            <a:p>
              <a:endParaRPr lang="th-TH"/>
            </a:p>
          </p:txBody>
        </p:sp>
        <p:sp>
          <p:nvSpPr>
            <p:cNvPr id="94303" name="Line 95"/>
            <p:cNvSpPr>
              <a:spLocks noChangeShapeType="1"/>
            </p:cNvSpPr>
            <p:nvPr/>
          </p:nvSpPr>
          <p:spPr bwMode="auto">
            <a:xfrm>
              <a:off x="2311" y="3653"/>
              <a:ext cx="0" cy="198"/>
            </a:xfrm>
            <a:prstGeom prst="line">
              <a:avLst/>
            </a:prstGeom>
            <a:noFill/>
            <a:ln w="9525">
              <a:solidFill>
                <a:schemeClr val="tx1"/>
              </a:solidFill>
              <a:round/>
              <a:headEnd/>
              <a:tailEnd/>
            </a:ln>
            <a:effectLst/>
          </p:spPr>
          <p:txBody>
            <a:bodyPr/>
            <a:lstStyle/>
            <a:p>
              <a:endParaRPr lang="th-TH"/>
            </a:p>
          </p:txBody>
        </p:sp>
        <p:sp>
          <p:nvSpPr>
            <p:cNvPr id="94304" name="Line 96"/>
            <p:cNvSpPr>
              <a:spLocks noChangeShapeType="1"/>
            </p:cNvSpPr>
            <p:nvPr/>
          </p:nvSpPr>
          <p:spPr bwMode="auto">
            <a:xfrm>
              <a:off x="2485" y="3653"/>
              <a:ext cx="0" cy="198"/>
            </a:xfrm>
            <a:prstGeom prst="line">
              <a:avLst/>
            </a:prstGeom>
            <a:noFill/>
            <a:ln w="9525">
              <a:solidFill>
                <a:schemeClr val="tx1"/>
              </a:solidFill>
              <a:round/>
              <a:headEnd/>
              <a:tailEnd/>
            </a:ln>
            <a:effectLst/>
          </p:spPr>
          <p:txBody>
            <a:bodyPr/>
            <a:lstStyle/>
            <a:p>
              <a:endParaRPr lang="th-TH"/>
            </a:p>
          </p:txBody>
        </p:sp>
        <p:sp>
          <p:nvSpPr>
            <p:cNvPr id="94305" name="Line 97"/>
            <p:cNvSpPr>
              <a:spLocks noChangeShapeType="1"/>
            </p:cNvSpPr>
            <p:nvPr/>
          </p:nvSpPr>
          <p:spPr bwMode="auto">
            <a:xfrm>
              <a:off x="2665" y="3645"/>
              <a:ext cx="0" cy="206"/>
            </a:xfrm>
            <a:prstGeom prst="line">
              <a:avLst/>
            </a:prstGeom>
            <a:noFill/>
            <a:ln w="9525">
              <a:solidFill>
                <a:schemeClr val="tx1"/>
              </a:solidFill>
              <a:round/>
              <a:headEnd/>
              <a:tailEnd/>
            </a:ln>
            <a:effectLst/>
          </p:spPr>
          <p:txBody>
            <a:bodyPr/>
            <a:lstStyle/>
            <a:p>
              <a:endParaRPr lang="th-TH"/>
            </a:p>
          </p:txBody>
        </p:sp>
        <p:sp>
          <p:nvSpPr>
            <p:cNvPr id="94306" name="Line 98"/>
            <p:cNvSpPr>
              <a:spLocks noChangeShapeType="1"/>
            </p:cNvSpPr>
            <p:nvPr/>
          </p:nvSpPr>
          <p:spPr bwMode="auto">
            <a:xfrm>
              <a:off x="1957" y="3645"/>
              <a:ext cx="0" cy="206"/>
            </a:xfrm>
            <a:prstGeom prst="line">
              <a:avLst/>
            </a:prstGeom>
            <a:noFill/>
            <a:ln w="9525">
              <a:solidFill>
                <a:schemeClr val="tx1"/>
              </a:solidFill>
              <a:round/>
              <a:headEnd/>
              <a:tailEnd/>
            </a:ln>
            <a:effectLst/>
          </p:spPr>
          <p:txBody>
            <a:bodyPr/>
            <a:lstStyle/>
            <a:p>
              <a:endParaRPr lang="th-TH"/>
            </a:p>
          </p:txBody>
        </p:sp>
        <p:sp>
          <p:nvSpPr>
            <p:cNvPr id="94307" name="Line 99"/>
            <p:cNvSpPr>
              <a:spLocks noChangeShapeType="1"/>
            </p:cNvSpPr>
            <p:nvPr/>
          </p:nvSpPr>
          <p:spPr bwMode="auto">
            <a:xfrm>
              <a:off x="4075" y="3653"/>
              <a:ext cx="0" cy="198"/>
            </a:xfrm>
            <a:prstGeom prst="line">
              <a:avLst/>
            </a:prstGeom>
            <a:noFill/>
            <a:ln w="9525">
              <a:solidFill>
                <a:schemeClr val="tx1"/>
              </a:solidFill>
              <a:round/>
              <a:headEnd/>
              <a:tailEnd/>
            </a:ln>
            <a:effectLst/>
          </p:spPr>
          <p:txBody>
            <a:bodyPr/>
            <a:lstStyle/>
            <a:p>
              <a:endParaRPr lang="th-TH"/>
            </a:p>
          </p:txBody>
        </p:sp>
        <p:sp>
          <p:nvSpPr>
            <p:cNvPr id="94308" name="Line 100"/>
            <p:cNvSpPr>
              <a:spLocks noChangeShapeType="1"/>
            </p:cNvSpPr>
            <p:nvPr/>
          </p:nvSpPr>
          <p:spPr bwMode="auto">
            <a:xfrm>
              <a:off x="3895" y="3653"/>
              <a:ext cx="0" cy="192"/>
            </a:xfrm>
            <a:prstGeom prst="line">
              <a:avLst/>
            </a:prstGeom>
            <a:noFill/>
            <a:ln w="9525">
              <a:solidFill>
                <a:schemeClr val="tx1"/>
              </a:solidFill>
              <a:round/>
              <a:headEnd/>
              <a:tailEnd/>
            </a:ln>
            <a:effectLst/>
          </p:spPr>
          <p:txBody>
            <a:bodyPr/>
            <a:lstStyle/>
            <a:p>
              <a:endParaRPr lang="th-TH"/>
            </a:p>
          </p:txBody>
        </p:sp>
        <p:sp>
          <p:nvSpPr>
            <p:cNvPr id="94309" name="Line 101"/>
            <p:cNvSpPr>
              <a:spLocks noChangeShapeType="1"/>
            </p:cNvSpPr>
            <p:nvPr/>
          </p:nvSpPr>
          <p:spPr bwMode="auto">
            <a:xfrm>
              <a:off x="3715" y="3647"/>
              <a:ext cx="0" cy="198"/>
            </a:xfrm>
            <a:prstGeom prst="line">
              <a:avLst/>
            </a:prstGeom>
            <a:noFill/>
            <a:ln w="9525">
              <a:solidFill>
                <a:schemeClr val="tx1"/>
              </a:solidFill>
              <a:round/>
              <a:headEnd/>
              <a:tailEnd/>
            </a:ln>
            <a:effectLst/>
          </p:spPr>
          <p:txBody>
            <a:bodyPr/>
            <a:lstStyle/>
            <a:p>
              <a:endParaRPr lang="th-TH"/>
            </a:p>
          </p:txBody>
        </p:sp>
      </p:grpSp>
      <p:sp>
        <p:nvSpPr>
          <p:cNvPr id="94310" name="Text Box 102"/>
          <p:cNvSpPr txBox="1">
            <a:spLocks noChangeArrowheads="1"/>
          </p:cNvSpPr>
          <p:nvPr/>
        </p:nvSpPr>
        <p:spPr bwMode="auto">
          <a:xfrm>
            <a:off x="295428" y="0"/>
            <a:ext cx="1277938" cy="396875"/>
          </a:xfrm>
          <a:prstGeom prst="rect">
            <a:avLst/>
          </a:prstGeom>
          <a:noFill/>
          <a:ln w="9525">
            <a:noFill/>
            <a:miter lim="800000"/>
            <a:headEnd/>
            <a:tailEnd/>
          </a:ln>
          <a:effectLst/>
        </p:spPr>
        <p:txBody>
          <a:bodyPr wrap="none">
            <a:spAutoFit/>
          </a:bodyPr>
          <a:lstStyle/>
          <a:p>
            <a:r>
              <a:rPr lang="en-US" b="1" dirty="0">
                <a:latin typeface="Comic Sans MS" pitchFamily="66" charset="0"/>
                <a:cs typeface="Arial" pitchFamily="34" charset="0"/>
              </a:rPr>
              <a:t>Strategy</a:t>
            </a:r>
          </a:p>
        </p:txBody>
      </p:sp>
      <p:sp>
        <p:nvSpPr>
          <p:cNvPr id="94311" name="Text Box 103"/>
          <p:cNvSpPr txBox="1">
            <a:spLocks noChangeArrowheads="1"/>
          </p:cNvSpPr>
          <p:nvPr/>
        </p:nvSpPr>
        <p:spPr bwMode="auto">
          <a:xfrm>
            <a:off x="2119027" y="395288"/>
            <a:ext cx="938212" cy="5822950"/>
          </a:xfrm>
          <a:prstGeom prst="rect">
            <a:avLst/>
          </a:prstGeom>
          <a:noFill/>
          <a:ln w="9525">
            <a:noFill/>
            <a:miter lim="800000"/>
            <a:headEnd/>
            <a:tailEnd/>
          </a:ln>
          <a:effectLst/>
        </p:spPr>
        <p:txBody>
          <a:bodyPr wrap="none">
            <a:spAutoFit/>
          </a:bodyPr>
          <a:lstStyle/>
          <a:p>
            <a:r>
              <a:rPr lang="en-US">
                <a:cs typeface="Arial" pitchFamily="34" charset="0"/>
              </a:rPr>
              <a:t>State A</a:t>
            </a:r>
          </a:p>
          <a:p>
            <a:pPr>
              <a:lnSpc>
                <a:spcPct val="80000"/>
              </a:lnSpc>
            </a:pPr>
            <a:r>
              <a:rPr lang="en-US">
                <a:cs typeface="Arial" pitchFamily="34" charset="0"/>
              </a:rPr>
              <a:t> </a:t>
            </a:r>
          </a:p>
          <a:p>
            <a:endParaRPr lang="en-US">
              <a:cs typeface="Arial" pitchFamily="34" charset="0"/>
            </a:endParaRPr>
          </a:p>
          <a:p>
            <a:r>
              <a:rPr lang="en-US">
                <a:cs typeface="Arial" pitchFamily="34" charset="0"/>
              </a:rPr>
              <a:t>State B</a:t>
            </a:r>
          </a:p>
          <a:p>
            <a:endParaRPr lang="en-US">
              <a:cs typeface="Arial" pitchFamily="34" charset="0"/>
            </a:endParaRPr>
          </a:p>
          <a:p>
            <a:endParaRPr lang="en-US">
              <a:cs typeface="Arial" pitchFamily="34" charset="0"/>
            </a:endParaRPr>
          </a:p>
          <a:p>
            <a:r>
              <a:rPr lang="en-US">
                <a:cs typeface="Arial" pitchFamily="34" charset="0"/>
              </a:rPr>
              <a:t>State A</a:t>
            </a:r>
          </a:p>
          <a:p>
            <a:endParaRPr lang="en-US">
              <a:cs typeface="Arial" pitchFamily="34" charset="0"/>
            </a:endParaRPr>
          </a:p>
          <a:p>
            <a:endParaRPr lang="en-US">
              <a:cs typeface="Arial" pitchFamily="34" charset="0"/>
            </a:endParaRPr>
          </a:p>
          <a:p>
            <a:r>
              <a:rPr lang="en-US">
                <a:cs typeface="Arial" pitchFamily="34" charset="0"/>
              </a:rPr>
              <a:t>State B</a:t>
            </a:r>
          </a:p>
          <a:p>
            <a:endParaRPr lang="en-US">
              <a:cs typeface="Arial" pitchFamily="34" charset="0"/>
            </a:endParaRPr>
          </a:p>
          <a:p>
            <a:endParaRPr lang="en-US">
              <a:cs typeface="Arial" pitchFamily="34" charset="0"/>
            </a:endParaRPr>
          </a:p>
          <a:p>
            <a:r>
              <a:rPr lang="en-US">
                <a:cs typeface="Arial" pitchFamily="34" charset="0"/>
              </a:rPr>
              <a:t>State A</a:t>
            </a:r>
          </a:p>
          <a:p>
            <a:endParaRPr lang="en-US">
              <a:cs typeface="Arial" pitchFamily="34" charset="0"/>
            </a:endParaRPr>
          </a:p>
          <a:p>
            <a:endParaRPr lang="en-US">
              <a:cs typeface="Arial" pitchFamily="34" charset="0"/>
            </a:endParaRPr>
          </a:p>
          <a:p>
            <a:r>
              <a:rPr lang="en-US">
                <a:cs typeface="Arial" pitchFamily="34" charset="0"/>
              </a:rPr>
              <a:t>State B</a:t>
            </a:r>
          </a:p>
          <a:p>
            <a:endParaRPr lang="en-US">
              <a:cs typeface="Arial" pitchFamily="34" charset="0"/>
            </a:endParaRPr>
          </a:p>
          <a:p>
            <a:endParaRPr lang="en-US">
              <a:cs typeface="Arial" pitchFamily="34" charset="0"/>
            </a:endParaRPr>
          </a:p>
          <a:p>
            <a:r>
              <a:rPr lang="en-US">
                <a:cs typeface="Arial" pitchFamily="34" charset="0"/>
              </a:rPr>
              <a:t>State A</a:t>
            </a:r>
          </a:p>
        </p:txBody>
      </p:sp>
      <p:grpSp>
        <p:nvGrpSpPr>
          <p:cNvPr id="94312" name="Group 104"/>
          <p:cNvGrpSpPr>
            <a:grpSpLocks/>
          </p:cNvGrpSpPr>
          <p:nvPr/>
        </p:nvGrpSpPr>
        <p:grpSpPr bwMode="auto">
          <a:xfrm>
            <a:off x="3568414" y="1139825"/>
            <a:ext cx="4867275" cy="585788"/>
            <a:chOff x="2068" y="442"/>
            <a:chExt cx="3066" cy="369"/>
          </a:xfrm>
        </p:grpSpPr>
        <p:sp>
          <p:nvSpPr>
            <p:cNvPr id="94313" name="Line 105"/>
            <p:cNvSpPr>
              <a:spLocks noChangeShapeType="1"/>
            </p:cNvSpPr>
            <p:nvPr/>
          </p:nvSpPr>
          <p:spPr bwMode="auto">
            <a:xfrm>
              <a:off x="2068" y="740"/>
              <a:ext cx="3066" cy="1"/>
            </a:xfrm>
            <a:prstGeom prst="line">
              <a:avLst/>
            </a:prstGeom>
            <a:noFill/>
            <a:ln w="9525">
              <a:solidFill>
                <a:schemeClr val="tx1"/>
              </a:solidFill>
              <a:round/>
              <a:headEnd/>
              <a:tailEnd/>
            </a:ln>
            <a:effectLst/>
          </p:spPr>
          <p:txBody>
            <a:bodyPr/>
            <a:lstStyle/>
            <a:p>
              <a:endParaRPr lang="th-TH"/>
            </a:p>
          </p:txBody>
        </p:sp>
        <p:sp>
          <p:nvSpPr>
            <p:cNvPr id="94314" name="Line 106"/>
            <p:cNvSpPr>
              <a:spLocks noChangeShapeType="1"/>
            </p:cNvSpPr>
            <p:nvPr/>
          </p:nvSpPr>
          <p:spPr bwMode="auto">
            <a:xfrm>
              <a:off x="3940" y="548"/>
              <a:ext cx="0" cy="198"/>
            </a:xfrm>
            <a:prstGeom prst="line">
              <a:avLst/>
            </a:prstGeom>
            <a:noFill/>
            <a:ln w="9525">
              <a:solidFill>
                <a:schemeClr val="tx1"/>
              </a:solidFill>
              <a:round/>
              <a:headEnd/>
              <a:tailEnd/>
            </a:ln>
            <a:effectLst/>
          </p:spPr>
          <p:txBody>
            <a:bodyPr/>
            <a:lstStyle/>
            <a:p>
              <a:endParaRPr lang="th-TH"/>
            </a:p>
          </p:txBody>
        </p:sp>
        <p:sp>
          <p:nvSpPr>
            <p:cNvPr id="94315" name="Line 107"/>
            <p:cNvSpPr>
              <a:spLocks noChangeShapeType="1"/>
            </p:cNvSpPr>
            <p:nvPr/>
          </p:nvSpPr>
          <p:spPr bwMode="auto">
            <a:xfrm>
              <a:off x="4108" y="540"/>
              <a:ext cx="0" cy="200"/>
            </a:xfrm>
            <a:prstGeom prst="line">
              <a:avLst/>
            </a:prstGeom>
            <a:noFill/>
            <a:ln w="9525">
              <a:solidFill>
                <a:schemeClr val="tx1"/>
              </a:solidFill>
              <a:round/>
              <a:headEnd/>
              <a:tailEnd/>
            </a:ln>
            <a:effectLst/>
          </p:spPr>
          <p:txBody>
            <a:bodyPr/>
            <a:lstStyle/>
            <a:p>
              <a:endParaRPr lang="th-TH"/>
            </a:p>
          </p:txBody>
        </p:sp>
        <p:sp>
          <p:nvSpPr>
            <p:cNvPr id="94316" name="Text Box 108"/>
            <p:cNvSpPr txBox="1">
              <a:spLocks noChangeArrowheads="1"/>
            </p:cNvSpPr>
            <p:nvPr/>
          </p:nvSpPr>
          <p:spPr bwMode="auto">
            <a:xfrm>
              <a:off x="2490" y="524"/>
              <a:ext cx="940" cy="231"/>
            </a:xfrm>
            <a:prstGeom prst="rect">
              <a:avLst/>
            </a:prstGeom>
            <a:noFill/>
            <a:ln w="9525">
              <a:noFill/>
              <a:miter lim="800000"/>
              <a:headEnd/>
              <a:tailEnd/>
            </a:ln>
            <a:effectLst/>
          </p:spPr>
          <p:txBody>
            <a:bodyPr wrap="none">
              <a:spAutoFit/>
            </a:bodyPr>
            <a:lstStyle/>
            <a:p>
              <a:r>
                <a:rPr lang="en-US" sz="1800">
                  <a:cs typeface="Arial" pitchFamily="34" charset="0"/>
                </a:rPr>
                <a:t>                    X</a:t>
              </a:r>
              <a:endParaRPr lang="th-TH" sz="1800">
                <a:cs typeface="Arial" pitchFamily="34" charset="0"/>
              </a:endParaRPr>
            </a:p>
          </p:txBody>
        </p:sp>
        <p:sp>
          <p:nvSpPr>
            <p:cNvPr id="94317" name="Text Box 109"/>
            <p:cNvSpPr txBox="1">
              <a:spLocks noChangeArrowheads="1"/>
            </p:cNvSpPr>
            <p:nvPr/>
          </p:nvSpPr>
          <p:spPr bwMode="auto">
            <a:xfrm>
              <a:off x="2130" y="442"/>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318" name="Text Box 110"/>
            <p:cNvSpPr txBox="1">
              <a:spLocks noChangeArrowheads="1"/>
            </p:cNvSpPr>
            <p:nvPr/>
          </p:nvSpPr>
          <p:spPr bwMode="auto">
            <a:xfrm>
              <a:off x="4722" y="442"/>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319" name="Line 111"/>
            <p:cNvSpPr>
              <a:spLocks noChangeShapeType="1"/>
            </p:cNvSpPr>
            <p:nvPr/>
          </p:nvSpPr>
          <p:spPr bwMode="auto">
            <a:xfrm>
              <a:off x="3412" y="542"/>
              <a:ext cx="0" cy="198"/>
            </a:xfrm>
            <a:prstGeom prst="line">
              <a:avLst/>
            </a:prstGeom>
            <a:noFill/>
            <a:ln w="9525">
              <a:solidFill>
                <a:schemeClr val="tx1"/>
              </a:solidFill>
              <a:round/>
              <a:headEnd/>
              <a:tailEnd/>
            </a:ln>
            <a:effectLst/>
          </p:spPr>
          <p:txBody>
            <a:bodyPr/>
            <a:lstStyle/>
            <a:p>
              <a:endParaRPr lang="th-TH"/>
            </a:p>
          </p:txBody>
        </p:sp>
        <p:sp>
          <p:nvSpPr>
            <p:cNvPr id="94320" name="Line 112"/>
            <p:cNvSpPr>
              <a:spLocks noChangeShapeType="1"/>
            </p:cNvSpPr>
            <p:nvPr/>
          </p:nvSpPr>
          <p:spPr bwMode="auto">
            <a:xfrm>
              <a:off x="3766" y="540"/>
              <a:ext cx="0" cy="206"/>
            </a:xfrm>
            <a:prstGeom prst="line">
              <a:avLst/>
            </a:prstGeom>
            <a:noFill/>
            <a:ln w="9525">
              <a:solidFill>
                <a:schemeClr val="tx1"/>
              </a:solidFill>
              <a:round/>
              <a:headEnd/>
              <a:tailEnd/>
            </a:ln>
            <a:effectLst/>
          </p:spPr>
          <p:txBody>
            <a:bodyPr/>
            <a:lstStyle/>
            <a:p>
              <a:endParaRPr lang="th-TH"/>
            </a:p>
          </p:txBody>
        </p:sp>
        <p:sp>
          <p:nvSpPr>
            <p:cNvPr id="94321" name="Line 113"/>
            <p:cNvSpPr>
              <a:spLocks noChangeShapeType="1"/>
            </p:cNvSpPr>
            <p:nvPr/>
          </p:nvSpPr>
          <p:spPr bwMode="auto">
            <a:xfrm>
              <a:off x="3586" y="540"/>
              <a:ext cx="0" cy="206"/>
            </a:xfrm>
            <a:prstGeom prst="line">
              <a:avLst/>
            </a:prstGeom>
            <a:noFill/>
            <a:ln w="9525">
              <a:solidFill>
                <a:schemeClr val="tx1"/>
              </a:solidFill>
              <a:round/>
              <a:headEnd/>
              <a:tailEnd/>
            </a:ln>
            <a:effectLst/>
          </p:spPr>
          <p:txBody>
            <a:bodyPr/>
            <a:lstStyle/>
            <a:p>
              <a:endParaRPr lang="th-TH"/>
            </a:p>
          </p:txBody>
        </p:sp>
        <p:sp>
          <p:nvSpPr>
            <p:cNvPr id="94322" name="Line 114"/>
            <p:cNvSpPr>
              <a:spLocks noChangeShapeType="1"/>
            </p:cNvSpPr>
            <p:nvPr/>
          </p:nvSpPr>
          <p:spPr bwMode="auto">
            <a:xfrm>
              <a:off x="2710" y="546"/>
              <a:ext cx="0" cy="200"/>
            </a:xfrm>
            <a:prstGeom prst="line">
              <a:avLst/>
            </a:prstGeom>
            <a:noFill/>
            <a:ln w="9525">
              <a:solidFill>
                <a:schemeClr val="tx1"/>
              </a:solidFill>
              <a:round/>
              <a:headEnd/>
              <a:tailEnd/>
            </a:ln>
            <a:effectLst/>
          </p:spPr>
          <p:txBody>
            <a:bodyPr/>
            <a:lstStyle/>
            <a:p>
              <a:endParaRPr lang="th-TH"/>
            </a:p>
          </p:txBody>
        </p:sp>
        <p:sp>
          <p:nvSpPr>
            <p:cNvPr id="94323" name="Line 115"/>
            <p:cNvSpPr>
              <a:spLocks noChangeShapeType="1"/>
            </p:cNvSpPr>
            <p:nvPr/>
          </p:nvSpPr>
          <p:spPr bwMode="auto">
            <a:xfrm>
              <a:off x="2884" y="548"/>
              <a:ext cx="0" cy="198"/>
            </a:xfrm>
            <a:prstGeom prst="line">
              <a:avLst/>
            </a:prstGeom>
            <a:noFill/>
            <a:ln w="9525">
              <a:solidFill>
                <a:schemeClr val="tx1"/>
              </a:solidFill>
              <a:round/>
              <a:headEnd/>
              <a:tailEnd/>
            </a:ln>
            <a:effectLst/>
          </p:spPr>
          <p:txBody>
            <a:bodyPr/>
            <a:lstStyle/>
            <a:p>
              <a:endParaRPr lang="th-TH"/>
            </a:p>
          </p:txBody>
        </p:sp>
        <p:sp>
          <p:nvSpPr>
            <p:cNvPr id="94324" name="Line 116"/>
            <p:cNvSpPr>
              <a:spLocks noChangeShapeType="1"/>
            </p:cNvSpPr>
            <p:nvPr/>
          </p:nvSpPr>
          <p:spPr bwMode="auto">
            <a:xfrm>
              <a:off x="3058" y="548"/>
              <a:ext cx="0" cy="198"/>
            </a:xfrm>
            <a:prstGeom prst="line">
              <a:avLst/>
            </a:prstGeom>
            <a:noFill/>
            <a:ln w="9525">
              <a:solidFill>
                <a:schemeClr val="tx1"/>
              </a:solidFill>
              <a:round/>
              <a:headEnd/>
              <a:tailEnd/>
            </a:ln>
            <a:effectLst/>
          </p:spPr>
          <p:txBody>
            <a:bodyPr/>
            <a:lstStyle/>
            <a:p>
              <a:endParaRPr lang="th-TH"/>
            </a:p>
          </p:txBody>
        </p:sp>
        <p:sp>
          <p:nvSpPr>
            <p:cNvPr id="94325" name="Line 117"/>
            <p:cNvSpPr>
              <a:spLocks noChangeShapeType="1"/>
            </p:cNvSpPr>
            <p:nvPr/>
          </p:nvSpPr>
          <p:spPr bwMode="auto">
            <a:xfrm>
              <a:off x="3238" y="540"/>
              <a:ext cx="0" cy="206"/>
            </a:xfrm>
            <a:prstGeom prst="line">
              <a:avLst/>
            </a:prstGeom>
            <a:noFill/>
            <a:ln w="9525">
              <a:solidFill>
                <a:schemeClr val="tx1"/>
              </a:solidFill>
              <a:round/>
              <a:headEnd/>
              <a:tailEnd/>
            </a:ln>
            <a:effectLst/>
          </p:spPr>
          <p:txBody>
            <a:bodyPr/>
            <a:lstStyle/>
            <a:p>
              <a:endParaRPr lang="th-TH"/>
            </a:p>
          </p:txBody>
        </p:sp>
        <p:sp>
          <p:nvSpPr>
            <p:cNvPr id="94326" name="Line 118"/>
            <p:cNvSpPr>
              <a:spLocks noChangeShapeType="1"/>
            </p:cNvSpPr>
            <p:nvPr/>
          </p:nvSpPr>
          <p:spPr bwMode="auto">
            <a:xfrm>
              <a:off x="2530" y="540"/>
              <a:ext cx="0" cy="206"/>
            </a:xfrm>
            <a:prstGeom prst="line">
              <a:avLst/>
            </a:prstGeom>
            <a:noFill/>
            <a:ln w="9525">
              <a:solidFill>
                <a:schemeClr val="tx1"/>
              </a:solidFill>
              <a:round/>
              <a:headEnd/>
              <a:tailEnd/>
            </a:ln>
            <a:effectLst/>
          </p:spPr>
          <p:txBody>
            <a:bodyPr/>
            <a:lstStyle/>
            <a:p>
              <a:endParaRPr lang="th-TH"/>
            </a:p>
          </p:txBody>
        </p:sp>
        <p:sp>
          <p:nvSpPr>
            <p:cNvPr id="94327" name="Line 119"/>
            <p:cNvSpPr>
              <a:spLocks noChangeShapeType="1"/>
            </p:cNvSpPr>
            <p:nvPr/>
          </p:nvSpPr>
          <p:spPr bwMode="auto">
            <a:xfrm>
              <a:off x="4648" y="548"/>
              <a:ext cx="0" cy="198"/>
            </a:xfrm>
            <a:prstGeom prst="line">
              <a:avLst/>
            </a:prstGeom>
            <a:noFill/>
            <a:ln w="9525">
              <a:solidFill>
                <a:schemeClr val="tx1"/>
              </a:solidFill>
              <a:round/>
              <a:headEnd/>
              <a:tailEnd/>
            </a:ln>
            <a:effectLst/>
          </p:spPr>
          <p:txBody>
            <a:bodyPr/>
            <a:lstStyle/>
            <a:p>
              <a:endParaRPr lang="th-TH"/>
            </a:p>
          </p:txBody>
        </p:sp>
        <p:sp>
          <p:nvSpPr>
            <p:cNvPr id="94328" name="Line 120"/>
            <p:cNvSpPr>
              <a:spLocks noChangeShapeType="1"/>
            </p:cNvSpPr>
            <p:nvPr/>
          </p:nvSpPr>
          <p:spPr bwMode="auto">
            <a:xfrm>
              <a:off x="4468" y="548"/>
              <a:ext cx="0" cy="192"/>
            </a:xfrm>
            <a:prstGeom prst="line">
              <a:avLst/>
            </a:prstGeom>
            <a:noFill/>
            <a:ln w="9525">
              <a:solidFill>
                <a:schemeClr val="tx1"/>
              </a:solidFill>
              <a:round/>
              <a:headEnd/>
              <a:tailEnd/>
            </a:ln>
            <a:effectLst/>
          </p:spPr>
          <p:txBody>
            <a:bodyPr/>
            <a:lstStyle/>
            <a:p>
              <a:endParaRPr lang="th-TH"/>
            </a:p>
          </p:txBody>
        </p:sp>
        <p:sp>
          <p:nvSpPr>
            <p:cNvPr id="94329" name="Line 121"/>
            <p:cNvSpPr>
              <a:spLocks noChangeShapeType="1"/>
            </p:cNvSpPr>
            <p:nvPr/>
          </p:nvSpPr>
          <p:spPr bwMode="auto">
            <a:xfrm>
              <a:off x="4288" y="542"/>
              <a:ext cx="0" cy="198"/>
            </a:xfrm>
            <a:prstGeom prst="line">
              <a:avLst/>
            </a:prstGeom>
            <a:noFill/>
            <a:ln w="9525">
              <a:solidFill>
                <a:schemeClr val="tx1"/>
              </a:solidFill>
              <a:round/>
              <a:headEnd/>
              <a:tailEnd/>
            </a:ln>
            <a:effectLst/>
          </p:spPr>
          <p:txBody>
            <a:bodyPr/>
            <a:lstStyle/>
            <a:p>
              <a:endParaRPr lang="th-TH"/>
            </a:p>
          </p:txBody>
        </p:sp>
        <p:sp>
          <p:nvSpPr>
            <p:cNvPr id="94330" name="Line 122"/>
            <p:cNvSpPr>
              <a:spLocks noChangeShapeType="1"/>
            </p:cNvSpPr>
            <p:nvPr/>
          </p:nvSpPr>
          <p:spPr bwMode="auto">
            <a:xfrm>
              <a:off x="3322" y="811"/>
              <a:ext cx="247" cy="0"/>
            </a:xfrm>
            <a:prstGeom prst="line">
              <a:avLst/>
            </a:prstGeom>
            <a:noFill/>
            <a:ln w="38100">
              <a:solidFill>
                <a:srgbClr val="FF0066"/>
              </a:solidFill>
              <a:round/>
              <a:headEnd/>
              <a:tailEnd type="triangle" w="med" len="med"/>
            </a:ln>
            <a:effectLst/>
          </p:spPr>
          <p:txBody>
            <a:bodyPr/>
            <a:lstStyle/>
            <a:p>
              <a:endParaRPr lang="th-TH"/>
            </a:p>
          </p:txBody>
        </p:sp>
        <p:sp>
          <p:nvSpPr>
            <p:cNvPr id="94331" name="Line 123"/>
            <p:cNvSpPr>
              <a:spLocks noChangeShapeType="1"/>
            </p:cNvSpPr>
            <p:nvPr/>
          </p:nvSpPr>
          <p:spPr bwMode="auto">
            <a:xfrm>
              <a:off x="2068" y="540"/>
              <a:ext cx="3060" cy="1"/>
            </a:xfrm>
            <a:prstGeom prst="line">
              <a:avLst/>
            </a:prstGeom>
            <a:noFill/>
            <a:ln w="9525">
              <a:solidFill>
                <a:schemeClr val="tx1"/>
              </a:solidFill>
              <a:round/>
              <a:headEnd/>
              <a:tailEnd/>
            </a:ln>
            <a:effectLst/>
          </p:spPr>
          <p:txBody>
            <a:bodyPr/>
            <a:lstStyle/>
            <a:p>
              <a:endParaRPr lang="th-TH"/>
            </a:p>
          </p:txBody>
        </p:sp>
      </p:grpSp>
      <p:grpSp>
        <p:nvGrpSpPr>
          <p:cNvPr id="94332" name="Group 124"/>
          <p:cNvGrpSpPr>
            <a:grpSpLocks/>
          </p:cNvGrpSpPr>
          <p:nvPr/>
        </p:nvGrpSpPr>
        <p:grpSpPr bwMode="auto">
          <a:xfrm>
            <a:off x="3568414" y="285750"/>
            <a:ext cx="4867275" cy="496888"/>
            <a:chOff x="2056" y="0"/>
            <a:chExt cx="3066" cy="313"/>
          </a:xfrm>
        </p:grpSpPr>
        <p:sp>
          <p:nvSpPr>
            <p:cNvPr id="94333" name="Line 125"/>
            <p:cNvSpPr>
              <a:spLocks noChangeShapeType="1"/>
            </p:cNvSpPr>
            <p:nvPr/>
          </p:nvSpPr>
          <p:spPr bwMode="auto">
            <a:xfrm>
              <a:off x="2056" y="98"/>
              <a:ext cx="3060" cy="1"/>
            </a:xfrm>
            <a:prstGeom prst="line">
              <a:avLst/>
            </a:prstGeom>
            <a:noFill/>
            <a:ln w="9525">
              <a:solidFill>
                <a:schemeClr val="tx1"/>
              </a:solidFill>
              <a:round/>
              <a:headEnd/>
              <a:tailEnd/>
            </a:ln>
            <a:effectLst/>
          </p:spPr>
          <p:txBody>
            <a:bodyPr/>
            <a:lstStyle/>
            <a:p>
              <a:endParaRPr lang="th-TH"/>
            </a:p>
          </p:txBody>
        </p:sp>
        <p:sp>
          <p:nvSpPr>
            <p:cNvPr id="94334" name="Line 126"/>
            <p:cNvSpPr>
              <a:spLocks noChangeShapeType="1"/>
            </p:cNvSpPr>
            <p:nvPr/>
          </p:nvSpPr>
          <p:spPr bwMode="auto">
            <a:xfrm>
              <a:off x="2056" y="298"/>
              <a:ext cx="3066" cy="1"/>
            </a:xfrm>
            <a:prstGeom prst="line">
              <a:avLst/>
            </a:prstGeom>
            <a:noFill/>
            <a:ln w="9525">
              <a:solidFill>
                <a:schemeClr val="tx1"/>
              </a:solidFill>
              <a:round/>
              <a:headEnd/>
              <a:tailEnd/>
            </a:ln>
            <a:effectLst/>
          </p:spPr>
          <p:txBody>
            <a:bodyPr/>
            <a:lstStyle/>
            <a:p>
              <a:endParaRPr lang="th-TH"/>
            </a:p>
          </p:txBody>
        </p:sp>
        <p:sp>
          <p:nvSpPr>
            <p:cNvPr id="94335" name="Line 127"/>
            <p:cNvSpPr>
              <a:spLocks noChangeShapeType="1"/>
            </p:cNvSpPr>
            <p:nvPr/>
          </p:nvSpPr>
          <p:spPr bwMode="auto">
            <a:xfrm>
              <a:off x="3928" y="106"/>
              <a:ext cx="0" cy="198"/>
            </a:xfrm>
            <a:prstGeom prst="line">
              <a:avLst/>
            </a:prstGeom>
            <a:noFill/>
            <a:ln w="9525">
              <a:solidFill>
                <a:schemeClr val="tx1"/>
              </a:solidFill>
              <a:round/>
              <a:headEnd/>
              <a:tailEnd/>
            </a:ln>
            <a:effectLst/>
          </p:spPr>
          <p:txBody>
            <a:bodyPr/>
            <a:lstStyle/>
            <a:p>
              <a:endParaRPr lang="th-TH"/>
            </a:p>
          </p:txBody>
        </p:sp>
        <p:sp>
          <p:nvSpPr>
            <p:cNvPr id="94336" name="Line 128"/>
            <p:cNvSpPr>
              <a:spLocks noChangeShapeType="1"/>
            </p:cNvSpPr>
            <p:nvPr/>
          </p:nvSpPr>
          <p:spPr bwMode="auto">
            <a:xfrm>
              <a:off x="4096" y="98"/>
              <a:ext cx="0" cy="200"/>
            </a:xfrm>
            <a:prstGeom prst="line">
              <a:avLst/>
            </a:prstGeom>
            <a:noFill/>
            <a:ln w="9525">
              <a:solidFill>
                <a:schemeClr val="tx1"/>
              </a:solidFill>
              <a:round/>
              <a:headEnd/>
              <a:tailEnd/>
            </a:ln>
            <a:effectLst/>
          </p:spPr>
          <p:txBody>
            <a:bodyPr/>
            <a:lstStyle/>
            <a:p>
              <a:endParaRPr lang="th-TH"/>
            </a:p>
          </p:txBody>
        </p:sp>
        <p:sp>
          <p:nvSpPr>
            <p:cNvPr id="94337" name="Text Box 129"/>
            <p:cNvSpPr txBox="1">
              <a:spLocks noChangeArrowheads="1"/>
            </p:cNvSpPr>
            <p:nvPr/>
          </p:nvSpPr>
          <p:spPr bwMode="auto">
            <a:xfrm>
              <a:off x="2478" y="82"/>
              <a:ext cx="836" cy="231"/>
            </a:xfrm>
            <a:prstGeom prst="rect">
              <a:avLst/>
            </a:prstGeom>
            <a:noFill/>
            <a:ln w="9525">
              <a:noFill/>
              <a:miter lim="800000"/>
              <a:headEnd/>
              <a:tailEnd/>
            </a:ln>
            <a:effectLst/>
          </p:spPr>
          <p:txBody>
            <a:bodyPr wrap="none">
              <a:spAutoFit/>
            </a:bodyPr>
            <a:lstStyle/>
            <a:p>
              <a:r>
                <a:rPr lang="en-US" sz="1800">
                  <a:cs typeface="Arial" pitchFamily="34" charset="0"/>
                </a:rPr>
                <a:t>                    </a:t>
              </a:r>
              <a:endParaRPr lang="th-TH" sz="1800">
                <a:cs typeface="Arial" pitchFamily="34" charset="0"/>
              </a:endParaRPr>
            </a:p>
          </p:txBody>
        </p:sp>
        <p:sp>
          <p:nvSpPr>
            <p:cNvPr id="94338" name="Text Box 130"/>
            <p:cNvSpPr txBox="1">
              <a:spLocks noChangeArrowheads="1"/>
            </p:cNvSpPr>
            <p:nvPr/>
          </p:nvSpPr>
          <p:spPr bwMode="auto">
            <a:xfrm>
              <a:off x="2118" y="0"/>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339" name="Text Box 131"/>
            <p:cNvSpPr txBox="1">
              <a:spLocks noChangeArrowheads="1"/>
            </p:cNvSpPr>
            <p:nvPr/>
          </p:nvSpPr>
          <p:spPr bwMode="auto">
            <a:xfrm>
              <a:off x="4710" y="0"/>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4340" name="Line 132"/>
            <p:cNvSpPr>
              <a:spLocks noChangeShapeType="1"/>
            </p:cNvSpPr>
            <p:nvPr/>
          </p:nvSpPr>
          <p:spPr bwMode="auto">
            <a:xfrm>
              <a:off x="3400" y="100"/>
              <a:ext cx="0" cy="198"/>
            </a:xfrm>
            <a:prstGeom prst="line">
              <a:avLst/>
            </a:prstGeom>
            <a:noFill/>
            <a:ln w="9525">
              <a:solidFill>
                <a:schemeClr val="tx1"/>
              </a:solidFill>
              <a:round/>
              <a:headEnd/>
              <a:tailEnd/>
            </a:ln>
            <a:effectLst/>
          </p:spPr>
          <p:txBody>
            <a:bodyPr/>
            <a:lstStyle/>
            <a:p>
              <a:endParaRPr lang="th-TH"/>
            </a:p>
          </p:txBody>
        </p:sp>
        <p:sp>
          <p:nvSpPr>
            <p:cNvPr id="94341" name="Line 133"/>
            <p:cNvSpPr>
              <a:spLocks noChangeShapeType="1"/>
            </p:cNvSpPr>
            <p:nvPr/>
          </p:nvSpPr>
          <p:spPr bwMode="auto">
            <a:xfrm>
              <a:off x="3754" y="98"/>
              <a:ext cx="0" cy="206"/>
            </a:xfrm>
            <a:prstGeom prst="line">
              <a:avLst/>
            </a:prstGeom>
            <a:noFill/>
            <a:ln w="9525">
              <a:solidFill>
                <a:schemeClr val="tx1"/>
              </a:solidFill>
              <a:round/>
              <a:headEnd/>
              <a:tailEnd/>
            </a:ln>
            <a:effectLst/>
          </p:spPr>
          <p:txBody>
            <a:bodyPr/>
            <a:lstStyle/>
            <a:p>
              <a:endParaRPr lang="th-TH"/>
            </a:p>
          </p:txBody>
        </p:sp>
        <p:sp>
          <p:nvSpPr>
            <p:cNvPr id="94342" name="Line 134"/>
            <p:cNvSpPr>
              <a:spLocks noChangeShapeType="1"/>
            </p:cNvSpPr>
            <p:nvPr/>
          </p:nvSpPr>
          <p:spPr bwMode="auto">
            <a:xfrm>
              <a:off x="3574" y="98"/>
              <a:ext cx="0" cy="206"/>
            </a:xfrm>
            <a:prstGeom prst="line">
              <a:avLst/>
            </a:prstGeom>
            <a:noFill/>
            <a:ln w="9525">
              <a:solidFill>
                <a:schemeClr val="tx1"/>
              </a:solidFill>
              <a:round/>
              <a:headEnd/>
              <a:tailEnd/>
            </a:ln>
            <a:effectLst/>
          </p:spPr>
          <p:txBody>
            <a:bodyPr/>
            <a:lstStyle/>
            <a:p>
              <a:endParaRPr lang="th-TH"/>
            </a:p>
          </p:txBody>
        </p:sp>
        <p:sp>
          <p:nvSpPr>
            <p:cNvPr id="94343" name="Line 135"/>
            <p:cNvSpPr>
              <a:spLocks noChangeShapeType="1"/>
            </p:cNvSpPr>
            <p:nvPr/>
          </p:nvSpPr>
          <p:spPr bwMode="auto">
            <a:xfrm>
              <a:off x="2698" y="104"/>
              <a:ext cx="0" cy="200"/>
            </a:xfrm>
            <a:prstGeom prst="line">
              <a:avLst/>
            </a:prstGeom>
            <a:noFill/>
            <a:ln w="9525">
              <a:solidFill>
                <a:schemeClr val="tx1"/>
              </a:solidFill>
              <a:round/>
              <a:headEnd/>
              <a:tailEnd/>
            </a:ln>
            <a:effectLst/>
          </p:spPr>
          <p:txBody>
            <a:bodyPr/>
            <a:lstStyle/>
            <a:p>
              <a:endParaRPr lang="th-TH"/>
            </a:p>
          </p:txBody>
        </p:sp>
        <p:sp>
          <p:nvSpPr>
            <p:cNvPr id="94344" name="Line 136"/>
            <p:cNvSpPr>
              <a:spLocks noChangeShapeType="1"/>
            </p:cNvSpPr>
            <p:nvPr/>
          </p:nvSpPr>
          <p:spPr bwMode="auto">
            <a:xfrm>
              <a:off x="2872" y="106"/>
              <a:ext cx="0" cy="198"/>
            </a:xfrm>
            <a:prstGeom prst="line">
              <a:avLst/>
            </a:prstGeom>
            <a:noFill/>
            <a:ln w="9525">
              <a:solidFill>
                <a:schemeClr val="tx1"/>
              </a:solidFill>
              <a:round/>
              <a:headEnd/>
              <a:tailEnd/>
            </a:ln>
            <a:effectLst/>
          </p:spPr>
          <p:txBody>
            <a:bodyPr/>
            <a:lstStyle/>
            <a:p>
              <a:endParaRPr lang="th-TH"/>
            </a:p>
          </p:txBody>
        </p:sp>
        <p:sp>
          <p:nvSpPr>
            <p:cNvPr id="94345" name="Line 137"/>
            <p:cNvSpPr>
              <a:spLocks noChangeShapeType="1"/>
            </p:cNvSpPr>
            <p:nvPr/>
          </p:nvSpPr>
          <p:spPr bwMode="auto">
            <a:xfrm>
              <a:off x="3046" y="106"/>
              <a:ext cx="0" cy="198"/>
            </a:xfrm>
            <a:prstGeom prst="line">
              <a:avLst/>
            </a:prstGeom>
            <a:noFill/>
            <a:ln w="9525">
              <a:solidFill>
                <a:schemeClr val="tx1"/>
              </a:solidFill>
              <a:round/>
              <a:headEnd/>
              <a:tailEnd/>
            </a:ln>
            <a:effectLst/>
          </p:spPr>
          <p:txBody>
            <a:bodyPr/>
            <a:lstStyle/>
            <a:p>
              <a:endParaRPr lang="th-TH"/>
            </a:p>
          </p:txBody>
        </p:sp>
        <p:sp>
          <p:nvSpPr>
            <p:cNvPr id="94346" name="Line 138"/>
            <p:cNvSpPr>
              <a:spLocks noChangeShapeType="1"/>
            </p:cNvSpPr>
            <p:nvPr/>
          </p:nvSpPr>
          <p:spPr bwMode="auto">
            <a:xfrm>
              <a:off x="3226" y="98"/>
              <a:ext cx="0" cy="206"/>
            </a:xfrm>
            <a:prstGeom prst="line">
              <a:avLst/>
            </a:prstGeom>
            <a:noFill/>
            <a:ln w="9525">
              <a:solidFill>
                <a:schemeClr val="tx1"/>
              </a:solidFill>
              <a:round/>
              <a:headEnd/>
              <a:tailEnd/>
            </a:ln>
            <a:effectLst/>
          </p:spPr>
          <p:txBody>
            <a:bodyPr/>
            <a:lstStyle/>
            <a:p>
              <a:endParaRPr lang="th-TH"/>
            </a:p>
          </p:txBody>
        </p:sp>
        <p:sp>
          <p:nvSpPr>
            <p:cNvPr id="94347" name="Line 139"/>
            <p:cNvSpPr>
              <a:spLocks noChangeShapeType="1"/>
            </p:cNvSpPr>
            <p:nvPr/>
          </p:nvSpPr>
          <p:spPr bwMode="auto">
            <a:xfrm>
              <a:off x="2518" y="98"/>
              <a:ext cx="0" cy="206"/>
            </a:xfrm>
            <a:prstGeom prst="line">
              <a:avLst/>
            </a:prstGeom>
            <a:noFill/>
            <a:ln w="9525">
              <a:solidFill>
                <a:schemeClr val="tx1"/>
              </a:solidFill>
              <a:round/>
              <a:headEnd/>
              <a:tailEnd/>
            </a:ln>
            <a:effectLst/>
          </p:spPr>
          <p:txBody>
            <a:bodyPr/>
            <a:lstStyle/>
            <a:p>
              <a:endParaRPr lang="th-TH"/>
            </a:p>
          </p:txBody>
        </p:sp>
        <p:sp>
          <p:nvSpPr>
            <p:cNvPr id="94348" name="Line 140"/>
            <p:cNvSpPr>
              <a:spLocks noChangeShapeType="1"/>
            </p:cNvSpPr>
            <p:nvPr/>
          </p:nvSpPr>
          <p:spPr bwMode="auto">
            <a:xfrm>
              <a:off x="4636" y="106"/>
              <a:ext cx="0" cy="198"/>
            </a:xfrm>
            <a:prstGeom prst="line">
              <a:avLst/>
            </a:prstGeom>
            <a:noFill/>
            <a:ln w="9525">
              <a:solidFill>
                <a:schemeClr val="tx1"/>
              </a:solidFill>
              <a:round/>
              <a:headEnd/>
              <a:tailEnd/>
            </a:ln>
            <a:effectLst/>
          </p:spPr>
          <p:txBody>
            <a:bodyPr/>
            <a:lstStyle/>
            <a:p>
              <a:endParaRPr lang="th-TH"/>
            </a:p>
          </p:txBody>
        </p:sp>
        <p:sp>
          <p:nvSpPr>
            <p:cNvPr id="94349" name="Line 141"/>
            <p:cNvSpPr>
              <a:spLocks noChangeShapeType="1"/>
            </p:cNvSpPr>
            <p:nvPr/>
          </p:nvSpPr>
          <p:spPr bwMode="auto">
            <a:xfrm>
              <a:off x="4456" y="106"/>
              <a:ext cx="0" cy="192"/>
            </a:xfrm>
            <a:prstGeom prst="line">
              <a:avLst/>
            </a:prstGeom>
            <a:noFill/>
            <a:ln w="9525">
              <a:solidFill>
                <a:schemeClr val="tx1"/>
              </a:solidFill>
              <a:round/>
              <a:headEnd/>
              <a:tailEnd/>
            </a:ln>
            <a:effectLst/>
          </p:spPr>
          <p:txBody>
            <a:bodyPr/>
            <a:lstStyle/>
            <a:p>
              <a:endParaRPr lang="th-TH"/>
            </a:p>
          </p:txBody>
        </p:sp>
        <p:sp>
          <p:nvSpPr>
            <p:cNvPr id="94350" name="Line 142"/>
            <p:cNvSpPr>
              <a:spLocks noChangeShapeType="1"/>
            </p:cNvSpPr>
            <p:nvPr/>
          </p:nvSpPr>
          <p:spPr bwMode="auto">
            <a:xfrm>
              <a:off x="4276" y="100"/>
              <a:ext cx="0" cy="198"/>
            </a:xfrm>
            <a:prstGeom prst="line">
              <a:avLst/>
            </a:prstGeom>
            <a:noFill/>
            <a:ln w="9525">
              <a:solidFill>
                <a:schemeClr val="tx1"/>
              </a:solidFill>
              <a:round/>
              <a:headEnd/>
              <a:tailEnd/>
            </a:ln>
            <a:effectLst/>
          </p:spPr>
          <p:txBody>
            <a:bodyPr/>
            <a:lstStyle/>
            <a:p>
              <a:endParaRPr lang="th-TH"/>
            </a:p>
          </p:txBody>
        </p:sp>
      </p:grpSp>
      <p:sp>
        <p:nvSpPr>
          <p:cNvPr id="94351" name="AutoShape 143"/>
          <p:cNvSpPr>
            <a:spLocks noChangeArrowheads="1"/>
          </p:cNvSpPr>
          <p:nvPr/>
        </p:nvSpPr>
        <p:spPr bwMode="auto">
          <a:xfrm flipV="1">
            <a:off x="5424202" y="180975"/>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pic>
        <p:nvPicPr>
          <p:cNvPr id="146" name="Picture 145" descr="imagesCAXCO30A.jpg"/>
          <p:cNvPicPr>
            <a:picLocks noChangeAspect="1"/>
          </p:cNvPicPr>
          <p:nvPr/>
        </p:nvPicPr>
        <p:blipFill>
          <a:blip r:embed="rId2" cstate="print"/>
          <a:stretch>
            <a:fillRect/>
          </a:stretch>
        </p:blipFill>
        <p:spPr>
          <a:xfrm>
            <a:off x="-34585" y="543622"/>
            <a:ext cx="1750844" cy="153839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5EB1D30-1EC3-41DC-908B-03CAF62391A9}" type="slidenum">
              <a:rPr lang="en-US"/>
              <a:pPr/>
              <a:t>34</a:t>
            </a:fld>
            <a:endParaRPr lang="en-US"/>
          </a:p>
        </p:txBody>
      </p:sp>
      <p:sp>
        <p:nvSpPr>
          <p:cNvPr id="95234" name="Rectangle 2"/>
          <p:cNvSpPr>
            <a:spLocks noChangeArrowheads="1"/>
          </p:cNvSpPr>
          <p:nvPr/>
        </p:nvSpPr>
        <p:spPr bwMode="auto">
          <a:xfrm>
            <a:off x="2312988" y="4878388"/>
            <a:ext cx="2506662" cy="1038225"/>
          </a:xfrm>
          <a:prstGeom prst="rect">
            <a:avLst/>
          </a:prstGeom>
          <a:solidFill>
            <a:srgbClr val="99CCFF"/>
          </a:solidFill>
          <a:ln w="9525">
            <a:noFill/>
            <a:miter lim="800000"/>
            <a:headEnd/>
            <a:tailEnd/>
          </a:ln>
          <a:effectLst/>
        </p:spPr>
        <p:txBody>
          <a:bodyPr wrap="none" anchor="ctr"/>
          <a:lstStyle/>
          <a:p>
            <a:endParaRPr lang="th-TH"/>
          </a:p>
        </p:txBody>
      </p:sp>
      <p:sp>
        <p:nvSpPr>
          <p:cNvPr id="95235" name="Rectangle 3"/>
          <p:cNvSpPr>
            <a:spLocks noChangeArrowheads="1"/>
          </p:cNvSpPr>
          <p:nvPr/>
        </p:nvSpPr>
        <p:spPr bwMode="auto">
          <a:xfrm>
            <a:off x="2332038" y="3163888"/>
            <a:ext cx="2506662" cy="1038225"/>
          </a:xfrm>
          <a:prstGeom prst="rect">
            <a:avLst/>
          </a:prstGeom>
          <a:solidFill>
            <a:srgbClr val="99CCFF"/>
          </a:solidFill>
          <a:ln w="9525">
            <a:noFill/>
            <a:miter lim="800000"/>
            <a:headEnd/>
            <a:tailEnd/>
          </a:ln>
          <a:effectLst/>
        </p:spPr>
        <p:txBody>
          <a:bodyPr wrap="none" anchor="ctr"/>
          <a:lstStyle/>
          <a:p>
            <a:endParaRPr lang="th-TH"/>
          </a:p>
        </p:txBody>
      </p:sp>
      <p:sp>
        <p:nvSpPr>
          <p:cNvPr id="95236" name="Rectangle 4"/>
          <p:cNvSpPr>
            <a:spLocks noChangeArrowheads="1"/>
          </p:cNvSpPr>
          <p:nvPr/>
        </p:nvSpPr>
        <p:spPr bwMode="auto">
          <a:xfrm>
            <a:off x="2332038" y="1411288"/>
            <a:ext cx="2487612" cy="1019175"/>
          </a:xfrm>
          <a:prstGeom prst="rect">
            <a:avLst/>
          </a:prstGeom>
          <a:solidFill>
            <a:srgbClr val="99CCFF"/>
          </a:solidFill>
          <a:ln w="9525">
            <a:noFill/>
            <a:miter lim="800000"/>
            <a:headEnd/>
            <a:tailEnd/>
          </a:ln>
          <a:effectLst/>
        </p:spPr>
        <p:txBody>
          <a:bodyPr wrap="none" anchor="ctr"/>
          <a:lstStyle/>
          <a:p>
            <a:endParaRPr lang="th-TH"/>
          </a:p>
        </p:txBody>
      </p:sp>
      <p:sp>
        <p:nvSpPr>
          <p:cNvPr id="95237" name="Text Box 5"/>
          <p:cNvSpPr txBox="1">
            <a:spLocks noChangeArrowheads="1"/>
          </p:cNvSpPr>
          <p:nvPr/>
        </p:nvSpPr>
        <p:spPr bwMode="auto">
          <a:xfrm>
            <a:off x="1571625" y="882650"/>
            <a:ext cx="6143625" cy="4914900"/>
          </a:xfrm>
          <a:prstGeom prst="rect">
            <a:avLst/>
          </a:prstGeom>
          <a:noFill/>
          <a:ln w="9525">
            <a:noFill/>
            <a:miter lim="800000"/>
            <a:headEnd/>
            <a:tailEnd/>
          </a:ln>
          <a:effectLst/>
        </p:spPr>
        <p:txBody>
          <a:bodyPr wrap="none">
            <a:spAutoFit/>
          </a:bodyPr>
          <a:lstStyle/>
          <a:p>
            <a:pPr marL="457200" indent="-457200">
              <a:lnSpc>
                <a:spcPct val="130000"/>
              </a:lnSpc>
              <a:buFont typeface="Wingdings" pitchFamily="2" charset="2"/>
              <a:buChar char="§"/>
            </a:pPr>
            <a:r>
              <a:rPr lang="en-US" b="1">
                <a:latin typeface="Arial" pitchFamily="34" charset="0"/>
                <a:cs typeface="Arial" pitchFamily="34" charset="0"/>
              </a:rPr>
              <a:t>Marking a Blank Square, Changing Directions</a:t>
            </a:r>
          </a:p>
          <a:p>
            <a:pPr marL="457200" indent="-457200">
              <a:lnSpc>
                <a:spcPct val="50000"/>
              </a:lnSpc>
            </a:pPr>
            <a:r>
              <a:rPr lang="en-US" b="1">
                <a:latin typeface="Arial" pitchFamily="34" charset="0"/>
                <a:cs typeface="Arial" pitchFamily="34" charset="0"/>
              </a:rPr>
              <a:t>  </a:t>
            </a:r>
          </a:p>
          <a:p>
            <a:pPr marL="1371600" lvl="2" indent="-457200">
              <a:lnSpc>
                <a:spcPct val="130000"/>
              </a:lnSpc>
              <a:buFontTx/>
              <a:buAutoNum type="arabicPeriod"/>
            </a:pPr>
            <a:r>
              <a:rPr lang="en-US">
                <a:cs typeface="Arial" pitchFamily="34" charset="0"/>
              </a:rPr>
              <a:t>A b  :  B X R</a:t>
            </a:r>
          </a:p>
          <a:p>
            <a:pPr marL="1371600" lvl="2" indent="-457200">
              <a:lnSpc>
                <a:spcPct val="130000"/>
              </a:lnSpc>
              <a:buFontTx/>
              <a:buAutoNum type="arabicPeriod" startAt="2"/>
            </a:pPr>
            <a:r>
              <a:rPr lang="en-US">
                <a:cs typeface="Arial" pitchFamily="34" charset="0"/>
              </a:rPr>
              <a:t>B b  :  A X L</a:t>
            </a:r>
          </a:p>
          <a:p>
            <a:pPr marL="1371600" lvl="2" indent="-457200">
              <a:lnSpc>
                <a:spcPct val="130000"/>
              </a:lnSpc>
              <a:buFontTx/>
              <a:buAutoNum type="arabicPeriod" startAt="2"/>
            </a:pPr>
            <a:endParaRPr lang="en-US">
              <a:cs typeface="Arial" pitchFamily="34" charset="0"/>
            </a:endParaRPr>
          </a:p>
          <a:p>
            <a:pPr marL="457200" indent="-457200">
              <a:lnSpc>
                <a:spcPct val="130000"/>
              </a:lnSpc>
              <a:buFont typeface="Wingdings" pitchFamily="2" charset="2"/>
              <a:buChar char="§"/>
            </a:pPr>
            <a:r>
              <a:rPr lang="en-US" b="1">
                <a:latin typeface="Arial" pitchFamily="34" charset="0"/>
                <a:cs typeface="Arial" pitchFamily="34" charset="0"/>
              </a:rPr>
              <a:t>Searching for an Unmarked Square</a:t>
            </a:r>
          </a:p>
          <a:p>
            <a:pPr marL="457200" indent="-457200">
              <a:lnSpc>
                <a:spcPct val="50000"/>
              </a:lnSpc>
              <a:buFont typeface="Wingdings" pitchFamily="2" charset="2"/>
              <a:buNone/>
            </a:pPr>
            <a:r>
              <a:rPr lang="en-US">
                <a:cs typeface="Arial" pitchFamily="34" charset="0"/>
              </a:rPr>
              <a:t> </a:t>
            </a:r>
          </a:p>
          <a:p>
            <a:pPr marL="1371600" lvl="2" indent="-457200">
              <a:lnSpc>
                <a:spcPct val="130000"/>
              </a:lnSpc>
              <a:buFontTx/>
              <a:buAutoNum type="arabicPeriod" startAt="3"/>
            </a:pPr>
            <a:r>
              <a:rPr lang="en-US">
                <a:cs typeface="Arial" pitchFamily="34" charset="0"/>
              </a:rPr>
              <a:t>A X  :  A X L</a:t>
            </a:r>
          </a:p>
          <a:p>
            <a:pPr marL="1371600" lvl="2" indent="-457200">
              <a:lnSpc>
                <a:spcPct val="130000"/>
              </a:lnSpc>
              <a:buFontTx/>
              <a:buAutoNum type="arabicPeriod" startAt="4"/>
            </a:pPr>
            <a:r>
              <a:rPr lang="en-US">
                <a:cs typeface="Arial" pitchFamily="34" charset="0"/>
              </a:rPr>
              <a:t>B X  :  B X R</a:t>
            </a:r>
          </a:p>
          <a:p>
            <a:pPr marL="1371600" lvl="2" indent="-457200">
              <a:lnSpc>
                <a:spcPct val="130000"/>
              </a:lnSpc>
              <a:buFontTx/>
              <a:buAutoNum type="arabicPeriod" startAt="4"/>
            </a:pPr>
            <a:endParaRPr lang="en-US">
              <a:cs typeface="Arial" pitchFamily="34" charset="0"/>
            </a:endParaRPr>
          </a:p>
          <a:p>
            <a:pPr marL="457200" indent="-457200">
              <a:lnSpc>
                <a:spcPct val="130000"/>
              </a:lnSpc>
              <a:buFont typeface="Wingdings" pitchFamily="2" charset="2"/>
              <a:buChar char="§"/>
            </a:pPr>
            <a:r>
              <a:rPr lang="en-US" b="1" i="1">
                <a:latin typeface="Arial" pitchFamily="34" charset="0"/>
                <a:cs typeface="Arial" pitchFamily="34" charset="0"/>
              </a:rPr>
              <a:t>Eureka!</a:t>
            </a:r>
          </a:p>
          <a:p>
            <a:pPr marL="457200" indent="-457200">
              <a:lnSpc>
                <a:spcPct val="50000"/>
              </a:lnSpc>
            </a:pPr>
            <a:r>
              <a:rPr lang="en-US">
                <a:cs typeface="Arial" pitchFamily="34" charset="0"/>
              </a:rPr>
              <a:t>  </a:t>
            </a:r>
          </a:p>
          <a:p>
            <a:pPr marL="1371600" lvl="2" indent="-457200">
              <a:lnSpc>
                <a:spcPct val="130000"/>
              </a:lnSpc>
            </a:pPr>
            <a:r>
              <a:rPr lang="en-US">
                <a:cs typeface="Arial" pitchFamily="34" charset="0"/>
              </a:rPr>
              <a:t>5.	A 1  :  A 1 H</a:t>
            </a:r>
          </a:p>
          <a:p>
            <a:pPr marL="1371600" lvl="2" indent="-457200">
              <a:lnSpc>
                <a:spcPct val="130000"/>
              </a:lnSpc>
            </a:pPr>
            <a:r>
              <a:rPr lang="en-US">
                <a:cs typeface="Arial" pitchFamily="34" charset="0"/>
              </a:rPr>
              <a:t>6.	B 1  :  B 1 H</a:t>
            </a:r>
            <a:endParaRPr lang="th-TH">
              <a:cs typeface="Arial" pitchFamily="34" charset="0"/>
            </a:endParaRPr>
          </a:p>
        </p:txBody>
      </p:sp>
      <p:sp>
        <p:nvSpPr>
          <p:cNvPr id="95238" name="Text Box 6"/>
          <p:cNvSpPr txBox="1">
            <a:spLocks noChangeArrowheads="1"/>
          </p:cNvSpPr>
          <p:nvPr/>
        </p:nvSpPr>
        <p:spPr bwMode="auto">
          <a:xfrm>
            <a:off x="327025" y="0"/>
            <a:ext cx="4953000" cy="396875"/>
          </a:xfrm>
          <a:prstGeom prst="rect">
            <a:avLst/>
          </a:prstGeom>
          <a:noFill/>
          <a:ln w="9525">
            <a:noFill/>
            <a:miter lim="800000"/>
            <a:headEnd/>
            <a:tailEnd/>
          </a:ln>
          <a:effectLst/>
        </p:spPr>
        <p:txBody>
          <a:bodyPr wrap="none">
            <a:spAutoFit/>
          </a:bodyPr>
          <a:lstStyle/>
          <a:p>
            <a:r>
              <a:rPr lang="en-US" b="1">
                <a:latin typeface="Comic Sans MS" pitchFamily="66" charset="0"/>
                <a:cs typeface="Arial" pitchFamily="34" charset="0"/>
              </a:rPr>
              <a:t>A Solution for “Finding the Treasure” </a:t>
            </a:r>
          </a:p>
        </p:txBody>
      </p:sp>
      <p:pic>
        <p:nvPicPr>
          <p:cNvPr id="8" name="Picture 7" descr="imagesCAOOWPFY.jpg"/>
          <p:cNvPicPr>
            <a:picLocks noChangeAspect="1"/>
          </p:cNvPicPr>
          <p:nvPr/>
        </p:nvPicPr>
        <p:blipFill>
          <a:blip r:embed="rId2" cstate="print"/>
          <a:stretch>
            <a:fillRect/>
          </a:stretch>
        </p:blipFill>
        <p:spPr>
          <a:xfrm>
            <a:off x="6772292" y="4577340"/>
            <a:ext cx="1794933" cy="155786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lide Number Placeholder 3"/>
          <p:cNvSpPr>
            <a:spLocks noGrp="1"/>
          </p:cNvSpPr>
          <p:nvPr>
            <p:ph type="sldNum" sz="quarter" idx="12"/>
          </p:nvPr>
        </p:nvSpPr>
        <p:spPr/>
        <p:txBody>
          <a:bodyPr/>
          <a:lstStyle/>
          <a:p>
            <a:fld id="{BC2FB86B-BFB5-4091-BED9-BB329F5EF44D}" type="slidenum">
              <a:rPr lang="en-US"/>
              <a:pPr/>
              <a:t>35</a:t>
            </a:fld>
            <a:endParaRPr lang="en-US"/>
          </a:p>
        </p:txBody>
      </p:sp>
      <p:grpSp>
        <p:nvGrpSpPr>
          <p:cNvPr id="96450" name="Group 194"/>
          <p:cNvGrpSpPr>
            <a:grpSpLocks/>
          </p:cNvGrpSpPr>
          <p:nvPr/>
        </p:nvGrpSpPr>
        <p:grpSpPr bwMode="auto">
          <a:xfrm>
            <a:off x="0" y="0"/>
            <a:ext cx="9144000" cy="6858000"/>
            <a:chOff x="0" y="0"/>
            <a:chExt cx="5760" cy="4320"/>
          </a:xfrm>
        </p:grpSpPr>
        <p:sp>
          <p:nvSpPr>
            <p:cNvPr id="96259" name="Line 3"/>
            <p:cNvSpPr>
              <a:spLocks noChangeShapeType="1"/>
            </p:cNvSpPr>
            <p:nvPr/>
          </p:nvSpPr>
          <p:spPr bwMode="auto">
            <a:xfrm>
              <a:off x="8" y="516"/>
              <a:ext cx="1748" cy="1"/>
            </a:xfrm>
            <a:prstGeom prst="line">
              <a:avLst/>
            </a:prstGeom>
            <a:noFill/>
            <a:ln w="9525">
              <a:solidFill>
                <a:schemeClr val="tx1"/>
              </a:solidFill>
              <a:round/>
              <a:headEnd/>
              <a:tailEnd/>
            </a:ln>
            <a:effectLst/>
          </p:spPr>
          <p:txBody>
            <a:bodyPr/>
            <a:lstStyle/>
            <a:p>
              <a:endParaRPr lang="th-TH"/>
            </a:p>
          </p:txBody>
        </p:sp>
        <p:sp>
          <p:nvSpPr>
            <p:cNvPr id="96260" name="Line 4"/>
            <p:cNvSpPr>
              <a:spLocks noChangeShapeType="1"/>
            </p:cNvSpPr>
            <p:nvPr/>
          </p:nvSpPr>
          <p:spPr bwMode="auto">
            <a:xfrm>
              <a:off x="0" y="716"/>
              <a:ext cx="1770" cy="1"/>
            </a:xfrm>
            <a:prstGeom prst="line">
              <a:avLst/>
            </a:prstGeom>
            <a:noFill/>
            <a:ln w="9525">
              <a:solidFill>
                <a:schemeClr val="tx1"/>
              </a:solidFill>
              <a:round/>
              <a:headEnd/>
              <a:tailEnd/>
            </a:ln>
            <a:effectLst/>
          </p:spPr>
          <p:txBody>
            <a:bodyPr/>
            <a:lstStyle/>
            <a:p>
              <a:endParaRPr lang="th-TH"/>
            </a:p>
          </p:txBody>
        </p:sp>
        <p:sp>
          <p:nvSpPr>
            <p:cNvPr id="96261" name="Text Box 5"/>
            <p:cNvSpPr txBox="1">
              <a:spLocks noChangeArrowheads="1"/>
            </p:cNvSpPr>
            <p:nvPr/>
          </p:nvSpPr>
          <p:spPr bwMode="auto">
            <a:xfrm>
              <a:off x="190" y="500"/>
              <a:ext cx="440" cy="231"/>
            </a:xfrm>
            <a:prstGeom prst="rect">
              <a:avLst/>
            </a:prstGeom>
            <a:noFill/>
            <a:ln w="9525">
              <a:noFill/>
              <a:miter lim="800000"/>
              <a:headEnd/>
              <a:tailEnd/>
            </a:ln>
            <a:effectLst/>
          </p:spPr>
          <p:txBody>
            <a:bodyPr wrap="none">
              <a:spAutoFit/>
            </a:bodyPr>
            <a:lstStyle/>
            <a:p>
              <a:r>
                <a:rPr lang="en-US" sz="1800">
                  <a:cs typeface="Arial" pitchFamily="34" charset="0"/>
                </a:rPr>
                <a:t>       1</a:t>
              </a:r>
              <a:endParaRPr lang="th-TH" sz="1800">
                <a:cs typeface="Arial" pitchFamily="34" charset="0"/>
              </a:endParaRPr>
            </a:p>
          </p:txBody>
        </p:sp>
        <p:sp>
          <p:nvSpPr>
            <p:cNvPr id="96262" name="Line 6"/>
            <p:cNvSpPr>
              <a:spLocks noChangeShapeType="1"/>
            </p:cNvSpPr>
            <p:nvPr/>
          </p:nvSpPr>
          <p:spPr bwMode="auto">
            <a:xfrm>
              <a:off x="1144" y="518"/>
              <a:ext cx="0" cy="206"/>
            </a:xfrm>
            <a:prstGeom prst="line">
              <a:avLst/>
            </a:prstGeom>
            <a:noFill/>
            <a:ln w="9525">
              <a:solidFill>
                <a:schemeClr val="tx1"/>
              </a:solidFill>
              <a:round/>
              <a:headEnd/>
              <a:tailEnd/>
            </a:ln>
            <a:effectLst/>
          </p:spPr>
          <p:txBody>
            <a:bodyPr/>
            <a:lstStyle/>
            <a:p>
              <a:endParaRPr lang="th-TH"/>
            </a:p>
          </p:txBody>
        </p:sp>
        <p:sp>
          <p:nvSpPr>
            <p:cNvPr id="96263" name="Line 7"/>
            <p:cNvSpPr>
              <a:spLocks noChangeShapeType="1"/>
            </p:cNvSpPr>
            <p:nvPr/>
          </p:nvSpPr>
          <p:spPr bwMode="auto">
            <a:xfrm>
              <a:off x="1490" y="516"/>
              <a:ext cx="0" cy="206"/>
            </a:xfrm>
            <a:prstGeom prst="line">
              <a:avLst/>
            </a:prstGeom>
            <a:noFill/>
            <a:ln w="9525">
              <a:solidFill>
                <a:schemeClr val="tx1"/>
              </a:solidFill>
              <a:round/>
              <a:headEnd/>
              <a:tailEnd/>
            </a:ln>
            <a:effectLst/>
          </p:spPr>
          <p:txBody>
            <a:bodyPr/>
            <a:lstStyle/>
            <a:p>
              <a:endParaRPr lang="th-TH"/>
            </a:p>
          </p:txBody>
        </p:sp>
        <p:sp>
          <p:nvSpPr>
            <p:cNvPr id="96264" name="Line 8"/>
            <p:cNvSpPr>
              <a:spLocks noChangeShapeType="1"/>
            </p:cNvSpPr>
            <p:nvPr/>
          </p:nvSpPr>
          <p:spPr bwMode="auto">
            <a:xfrm>
              <a:off x="1310" y="516"/>
              <a:ext cx="0" cy="206"/>
            </a:xfrm>
            <a:prstGeom prst="line">
              <a:avLst/>
            </a:prstGeom>
            <a:noFill/>
            <a:ln w="9525">
              <a:solidFill>
                <a:schemeClr val="tx1"/>
              </a:solidFill>
              <a:round/>
              <a:headEnd/>
              <a:tailEnd/>
            </a:ln>
            <a:effectLst/>
          </p:spPr>
          <p:txBody>
            <a:bodyPr/>
            <a:lstStyle/>
            <a:p>
              <a:endParaRPr lang="th-TH"/>
            </a:p>
          </p:txBody>
        </p:sp>
        <p:sp>
          <p:nvSpPr>
            <p:cNvPr id="96265" name="Line 9"/>
            <p:cNvSpPr>
              <a:spLocks noChangeShapeType="1"/>
            </p:cNvSpPr>
            <p:nvPr/>
          </p:nvSpPr>
          <p:spPr bwMode="auto">
            <a:xfrm>
              <a:off x="434" y="522"/>
              <a:ext cx="0" cy="200"/>
            </a:xfrm>
            <a:prstGeom prst="line">
              <a:avLst/>
            </a:prstGeom>
            <a:noFill/>
            <a:ln w="9525">
              <a:solidFill>
                <a:schemeClr val="tx1"/>
              </a:solidFill>
              <a:round/>
              <a:headEnd/>
              <a:tailEnd/>
            </a:ln>
            <a:effectLst/>
          </p:spPr>
          <p:txBody>
            <a:bodyPr/>
            <a:lstStyle/>
            <a:p>
              <a:endParaRPr lang="th-TH"/>
            </a:p>
          </p:txBody>
        </p:sp>
        <p:sp>
          <p:nvSpPr>
            <p:cNvPr id="96266" name="Line 10"/>
            <p:cNvSpPr>
              <a:spLocks noChangeShapeType="1"/>
            </p:cNvSpPr>
            <p:nvPr/>
          </p:nvSpPr>
          <p:spPr bwMode="auto">
            <a:xfrm>
              <a:off x="608" y="524"/>
              <a:ext cx="0" cy="198"/>
            </a:xfrm>
            <a:prstGeom prst="line">
              <a:avLst/>
            </a:prstGeom>
            <a:noFill/>
            <a:ln w="9525">
              <a:solidFill>
                <a:schemeClr val="tx1"/>
              </a:solidFill>
              <a:round/>
              <a:headEnd/>
              <a:tailEnd/>
            </a:ln>
            <a:effectLst/>
          </p:spPr>
          <p:txBody>
            <a:bodyPr/>
            <a:lstStyle/>
            <a:p>
              <a:endParaRPr lang="th-TH"/>
            </a:p>
          </p:txBody>
        </p:sp>
        <p:sp>
          <p:nvSpPr>
            <p:cNvPr id="96267" name="Line 11"/>
            <p:cNvSpPr>
              <a:spLocks noChangeShapeType="1"/>
            </p:cNvSpPr>
            <p:nvPr/>
          </p:nvSpPr>
          <p:spPr bwMode="auto">
            <a:xfrm>
              <a:off x="782" y="524"/>
              <a:ext cx="0" cy="198"/>
            </a:xfrm>
            <a:prstGeom prst="line">
              <a:avLst/>
            </a:prstGeom>
            <a:noFill/>
            <a:ln w="9525">
              <a:solidFill>
                <a:schemeClr val="tx1"/>
              </a:solidFill>
              <a:round/>
              <a:headEnd/>
              <a:tailEnd/>
            </a:ln>
            <a:effectLst/>
          </p:spPr>
          <p:txBody>
            <a:bodyPr/>
            <a:lstStyle/>
            <a:p>
              <a:endParaRPr lang="th-TH"/>
            </a:p>
          </p:txBody>
        </p:sp>
        <p:sp>
          <p:nvSpPr>
            <p:cNvPr id="96268" name="Line 12"/>
            <p:cNvSpPr>
              <a:spLocks noChangeShapeType="1"/>
            </p:cNvSpPr>
            <p:nvPr/>
          </p:nvSpPr>
          <p:spPr bwMode="auto">
            <a:xfrm>
              <a:off x="962" y="516"/>
              <a:ext cx="0" cy="206"/>
            </a:xfrm>
            <a:prstGeom prst="line">
              <a:avLst/>
            </a:prstGeom>
            <a:noFill/>
            <a:ln w="9525">
              <a:solidFill>
                <a:schemeClr val="tx1"/>
              </a:solidFill>
              <a:round/>
              <a:headEnd/>
              <a:tailEnd/>
            </a:ln>
            <a:effectLst/>
          </p:spPr>
          <p:txBody>
            <a:bodyPr/>
            <a:lstStyle/>
            <a:p>
              <a:endParaRPr lang="th-TH"/>
            </a:p>
          </p:txBody>
        </p:sp>
        <p:sp>
          <p:nvSpPr>
            <p:cNvPr id="96269" name="Line 13"/>
            <p:cNvSpPr>
              <a:spLocks noChangeShapeType="1"/>
            </p:cNvSpPr>
            <p:nvPr/>
          </p:nvSpPr>
          <p:spPr bwMode="auto">
            <a:xfrm>
              <a:off x="254" y="516"/>
              <a:ext cx="0" cy="206"/>
            </a:xfrm>
            <a:prstGeom prst="line">
              <a:avLst/>
            </a:prstGeom>
            <a:noFill/>
            <a:ln w="9525">
              <a:solidFill>
                <a:schemeClr val="tx1"/>
              </a:solidFill>
              <a:round/>
              <a:headEnd/>
              <a:tailEnd/>
            </a:ln>
            <a:effectLst/>
          </p:spPr>
          <p:txBody>
            <a:bodyPr/>
            <a:lstStyle/>
            <a:p>
              <a:endParaRPr lang="th-TH"/>
            </a:p>
          </p:txBody>
        </p:sp>
        <p:sp>
          <p:nvSpPr>
            <p:cNvPr id="96270" name="AutoShape 14"/>
            <p:cNvSpPr>
              <a:spLocks noChangeArrowheads="1"/>
            </p:cNvSpPr>
            <p:nvPr/>
          </p:nvSpPr>
          <p:spPr bwMode="auto">
            <a:xfrm flipV="1">
              <a:off x="782" y="359"/>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271" name="Text Box 15"/>
            <p:cNvSpPr txBox="1">
              <a:spLocks noChangeArrowheads="1"/>
            </p:cNvSpPr>
            <p:nvPr/>
          </p:nvSpPr>
          <p:spPr bwMode="auto">
            <a:xfrm>
              <a:off x="772" y="152"/>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272" name="Text Box 16"/>
            <p:cNvSpPr txBox="1">
              <a:spLocks noChangeArrowheads="1"/>
            </p:cNvSpPr>
            <p:nvPr/>
          </p:nvSpPr>
          <p:spPr bwMode="auto">
            <a:xfrm>
              <a:off x="1076" y="207"/>
              <a:ext cx="584" cy="231"/>
            </a:xfrm>
            <a:prstGeom prst="rect">
              <a:avLst/>
            </a:prstGeom>
            <a:noFill/>
            <a:ln w="9525">
              <a:noFill/>
              <a:miter lim="800000"/>
              <a:headEnd/>
              <a:tailEnd/>
            </a:ln>
            <a:effectLst/>
          </p:spPr>
          <p:txBody>
            <a:bodyPr wrap="none">
              <a:spAutoFit/>
            </a:bodyPr>
            <a:lstStyle/>
            <a:p>
              <a:r>
                <a:rPr lang="en-US" sz="1800">
                  <a:cs typeface="Arial" pitchFamily="34" charset="0"/>
                </a:rPr>
                <a:t>(Line 1)</a:t>
              </a:r>
              <a:endParaRPr lang="th-TH" sz="1800">
                <a:cs typeface="Arial" pitchFamily="34" charset="0"/>
              </a:endParaRPr>
            </a:p>
          </p:txBody>
        </p:sp>
        <p:sp>
          <p:nvSpPr>
            <p:cNvPr id="96273" name="Line 17"/>
            <p:cNvSpPr>
              <a:spLocks noChangeShapeType="1"/>
            </p:cNvSpPr>
            <p:nvPr/>
          </p:nvSpPr>
          <p:spPr bwMode="auto">
            <a:xfrm>
              <a:off x="1908" y="0"/>
              <a:ext cx="0" cy="4320"/>
            </a:xfrm>
            <a:prstGeom prst="line">
              <a:avLst/>
            </a:prstGeom>
            <a:noFill/>
            <a:ln w="38100">
              <a:solidFill>
                <a:schemeClr val="tx1"/>
              </a:solidFill>
              <a:round/>
              <a:headEnd/>
              <a:tailEnd/>
            </a:ln>
            <a:effectLst/>
          </p:spPr>
          <p:txBody>
            <a:bodyPr/>
            <a:lstStyle/>
            <a:p>
              <a:endParaRPr lang="th-TH"/>
            </a:p>
          </p:txBody>
        </p:sp>
        <p:sp>
          <p:nvSpPr>
            <p:cNvPr id="96274" name="Line 18"/>
            <p:cNvSpPr>
              <a:spLocks noChangeShapeType="1"/>
            </p:cNvSpPr>
            <p:nvPr/>
          </p:nvSpPr>
          <p:spPr bwMode="auto">
            <a:xfrm>
              <a:off x="3840" y="0"/>
              <a:ext cx="0" cy="4320"/>
            </a:xfrm>
            <a:prstGeom prst="line">
              <a:avLst/>
            </a:prstGeom>
            <a:noFill/>
            <a:ln w="38100">
              <a:solidFill>
                <a:schemeClr val="tx1"/>
              </a:solidFill>
              <a:round/>
              <a:headEnd/>
              <a:tailEnd/>
            </a:ln>
            <a:effectLst/>
          </p:spPr>
          <p:txBody>
            <a:bodyPr/>
            <a:lstStyle/>
            <a:p>
              <a:endParaRPr lang="th-TH"/>
            </a:p>
          </p:txBody>
        </p:sp>
        <p:sp>
          <p:nvSpPr>
            <p:cNvPr id="96275" name="Text Box 19"/>
            <p:cNvSpPr txBox="1">
              <a:spLocks noChangeArrowheads="1"/>
            </p:cNvSpPr>
            <p:nvPr/>
          </p:nvSpPr>
          <p:spPr bwMode="auto">
            <a:xfrm>
              <a:off x="770" y="753"/>
              <a:ext cx="293" cy="250"/>
            </a:xfrm>
            <a:prstGeom prst="rect">
              <a:avLst/>
            </a:prstGeom>
            <a:noFill/>
            <a:ln w="9525">
              <a:noFill/>
              <a:miter lim="800000"/>
              <a:headEnd/>
              <a:tailEnd/>
            </a:ln>
            <a:effectLst/>
          </p:spPr>
          <p:txBody>
            <a:bodyPr wrap="none">
              <a:spAutoFit/>
            </a:bodyPr>
            <a:lstStyle/>
            <a:p>
              <a:r>
                <a:rPr lang="en-US">
                  <a:cs typeface="Arial" pitchFamily="34" charset="0"/>
                </a:rPr>
                <a:t>(a)</a:t>
              </a:r>
            </a:p>
          </p:txBody>
        </p:sp>
        <p:sp>
          <p:nvSpPr>
            <p:cNvPr id="96276" name="AutoShape 20"/>
            <p:cNvSpPr>
              <a:spLocks noChangeArrowheads="1"/>
            </p:cNvSpPr>
            <p:nvPr/>
          </p:nvSpPr>
          <p:spPr bwMode="auto">
            <a:xfrm>
              <a:off x="0" y="972"/>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277" name="Line 21"/>
            <p:cNvSpPr>
              <a:spLocks noChangeShapeType="1"/>
            </p:cNvSpPr>
            <p:nvPr/>
          </p:nvSpPr>
          <p:spPr bwMode="auto">
            <a:xfrm>
              <a:off x="8" y="1572"/>
              <a:ext cx="1748" cy="1"/>
            </a:xfrm>
            <a:prstGeom prst="line">
              <a:avLst/>
            </a:prstGeom>
            <a:noFill/>
            <a:ln w="9525">
              <a:solidFill>
                <a:schemeClr val="tx1"/>
              </a:solidFill>
              <a:round/>
              <a:headEnd/>
              <a:tailEnd/>
            </a:ln>
            <a:effectLst/>
          </p:spPr>
          <p:txBody>
            <a:bodyPr/>
            <a:lstStyle/>
            <a:p>
              <a:endParaRPr lang="th-TH"/>
            </a:p>
          </p:txBody>
        </p:sp>
        <p:sp>
          <p:nvSpPr>
            <p:cNvPr id="96278" name="Line 22"/>
            <p:cNvSpPr>
              <a:spLocks noChangeShapeType="1"/>
            </p:cNvSpPr>
            <p:nvPr/>
          </p:nvSpPr>
          <p:spPr bwMode="auto">
            <a:xfrm>
              <a:off x="0" y="1772"/>
              <a:ext cx="1770" cy="1"/>
            </a:xfrm>
            <a:prstGeom prst="line">
              <a:avLst/>
            </a:prstGeom>
            <a:noFill/>
            <a:ln w="9525">
              <a:solidFill>
                <a:schemeClr val="tx1"/>
              </a:solidFill>
              <a:round/>
              <a:headEnd/>
              <a:tailEnd/>
            </a:ln>
            <a:effectLst/>
          </p:spPr>
          <p:txBody>
            <a:bodyPr/>
            <a:lstStyle/>
            <a:p>
              <a:endParaRPr lang="th-TH"/>
            </a:p>
          </p:txBody>
        </p:sp>
        <p:sp>
          <p:nvSpPr>
            <p:cNvPr id="96279" name="Text Box 23"/>
            <p:cNvSpPr txBox="1">
              <a:spLocks noChangeArrowheads="1"/>
            </p:cNvSpPr>
            <p:nvPr/>
          </p:nvSpPr>
          <p:spPr bwMode="auto">
            <a:xfrm>
              <a:off x="190" y="1556"/>
              <a:ext cx="796" cy="231"/>
            </a:xfrm>
            <a:prstGeom prst="rect">
              <a:avLst/>
            </a:prstGeom>
            <a:noFill/>
            <a:ln w="9525">
              <a:noFill/>
              <a:miter lim="800000"/>
              <a:headEnd/>
              <a:tailEnd/>
            </a:ln>
            <a:effectLst/>
          </p:spPr>
          <p:txBody>
            <a:bodyPr wrap="none">
              <a:spAutoFit/>
            </a:bodyPr>
            <a:lstStyle/>
            <a:p>
              <a:r>
                <a:rPr lang="en-US" sz="1800">
                  <a:cs typeface="Arial" pitchFamily="34" charset="0"/>
                </a:rPr>
                <a:t>       1       X</a:t>
              </a:r>
              <a:endParaRPr lang="th-TH" sz="1800">
                <a:cs typeface="Arial" pitchFamily="34" charset="0"/>
              </a:endParaRPr>
            </a:p>
          </p:txBody>
        </p:sp>
        <p:sp>
          <p:nvSpPr>
            <p:cNvPr id="96280" name="Line 24"/>
            <p:cNvSpPr>
              <a:spLocks noChangeShapeType="1"/>
            </p:cNvSpPr>
            <p:nvPr/>
          </p:nvSpPr>
          <p:spPr bwMode="auto">
            <a:xfrm>
              <a:off x="1144" y="1574"/>
              <a:ext cx="0" cy="206"/>
            </a:xfrm>
            <a:prstGeom prst="line">
              <a:avLst/>
            </a:prstGeom>
            <a:noFill/>
            <a:ln w="9525">
              <a:solidFill>
                <a:schemeClr val="tx1"/>
              </a:solidFill>
              <a:round/>
              <a:headEnd/>
              <a:tailEnd/>
            </a:ln>
            <a:effectLst/>
          </p:spPr>
          <p:txBody>
            <a:bodyPr/>
            <a:lstStyle/>
            <a:p>
              <a:endParaRPr lang="th-TH"/>
            </a:p>
          </p:txBody>
        </p:sp>
        <p:sp>
          <p:nvSpPr>
            <p:cNvPr id="96281" name="Line 25"/>
            <p:cNvSpPr>
              <a:spLocks noChangeShapeType="1"/>
            </p:cNvSpPr>
            <p:nvPr/>
          </p:nvSpPr>
          <p:spPr bwMode="auto">
            <a:xfrm>
              <a:off x="1490" y="1572"/>
              <a:ext cx="0" cy="206"/>
            </a:xfrm>
            <a:prstGeom prst="line">
              <a:avLst/>
            </a:prstGeom>
            <a:noFill/>
            <a:ln w="9525">
              <a:solidFill>
                <a:schemeClr val="tx1"/>
              </a:solidFill>
              <a:round/>
              <a:headEnd/>
              <a:tailEnd/>
            </a:ln>
            <a:effectLst/>
          </p:spPr>
          <p:txBody>
            <a:bodyPr/>
            <a:lstStyle/>
            <a:p>
              <a:endParaRPr lang="th-TH"/>
            </a:p>
          </p:txBody>
        </p:sp>
        <p:sp>
          <p:nvSpPr>
            <p:cNvPr id="96282" name="Line 26"/>
            <p:cNvSpPr>
              <a:spLocks noChangeShapeType="1"/>
            </p:cNvSpPr>
            <p:nvPr/>
          </p:nvSpPr>
          <p:spPr bwMode="auto">
            <a:xfrm>
              <a:off x="1310" y="1572"/>
              <a:ext cx="0" cy="206"/>
            </a:xfrm>
            <a:prstGeom prst="line">
              <a:avLst/>
            </a:prstGeom>
            <a:noFill/>
            <a:ln w="9525">
              <a:solidFill>
                <a:schemeClr val="tx1"/>
              </a:solidFill>
              <a:round/>
              <a:headEnd/>
              <a:tailEnd/>
            </a:ln>
            <a:effectLst/>
          </p:spPr>
          <p:txBody>
            <a:bodyPr/>
            <a:lstStyle/>
            <a:p>
              <a:endParaRPr lang="th-TH"/>
            </a:p>
          </p:txBody>
        </p:sp>
        <p:sp>
          <p:nvSpPr>
            <p:cNvPr id="96283" name="Line 27"/>
            <p:cNvSpPr>
              <a:spLocks noChangeShapeType="1"/>
            </p:cNvSpPr>
            <p:nvPr/>
          </p:nvSpPr>
          <p:spPr bwMode="auto">
            <a:xfrm>
              <a:off x="434" y="1578"/>
              <a:ext cx="0" cy="200"/>
            </a:xfrm>
            <a:prstGeom prst="line">
              <a:avLst/>
            </a:prstGeom>
            <a:noFill/>
            <a:ln w="9525">
              <a:solidFill>
                <a:schemeClr val="tx1"/>
              </a:solidFill>
              <a:round/>
              <a:headEnd/>
              <a:tailEnd/>
            </a:ln>
            <a:effectLst/>
          </p:spPr>
          <p:txBody>
            <a:bodyPr/>
            <a:lstStyle/>
            <a:p>
              <a:endParaRPr lang="th-TH"/>
            </a:p>
          </p:txBody>
        </p:sp>
        <p:sp>
          <p:nvSpPr>
            <p:cNvPr id="96284" name="Line 28"/>
            <p:cNvSpPr>
              <a:spLocks noChangeShapeType="1"/>
            </p:cNvSpPr>
            <p:nvPr/>
          </p:nvSpPr>
          <p:spPr bwMode="auto">
            <a:xfrm>
              <a:off x="608" y="1580"/>
              <a:ext cx="0" cy="198"/>
            </a:xfrm>
            <a:prstGeom prst="line">
              <a:avLst/>
            </a:prstGeom>
            <a:noFill/>
            <a:ln w="9525">
              <a:solidFill>
                <a:schemeClr val="tx1"/>
              </a:solidFill>
              <a:round/>
              <a:headEnd/>
              <a:tailEnd/>
            </a:ln>
            <a:effectLst/>
          </p:spPr>
          <p:txBody>
            <a:bodyPr/>
            <a:lstStyle/>
            <a:p>
              <a:endParaRPr lang="th-TH"/>
            </a:p>
          </p:txBody>
        </p:sp>
        <p:sp>
          <p:nvSpPr>
            <p:cNvPr id="96285" name="Line 29"/>
            <p:cNvSpPr>
              <a:spLocks noChangeShapeType="1"/>
            </p:cNvSpPr>
            <p:nvPr/>
          </p:nvSpPr>
          <p:spPr bwMode="auto">
            <a:xfrm>
              <a:off x="782" y="1580"/>
              <a:ext cx="0" cy="198"/>
            </a:xfrm>
            <a:prstGeom prst="line">
              <a:avLst/>
            </a:prstGeom>
            <a:noFill/>
            <a:ln w="9525">
              <a:solidFill>
                <a:schemeClr val="tx1"/>
              </a:solidFill>
              <a:round/>
              <a:headEnd/>
              <a:tailEnd/>
            </a:ln>
            <a:effectLst/>
          </p:spPr>
          <p:txBody>
            <a:bodyPr/>
            <a:lstStyle/>
            <a:p>
              <a:endParaRPr lang="th-TH"/>
            </a:p>
          </p:txBody>
        </p:sp>
        <p:sp>
          <p:nvSpPr>
            <p:cNvPr id="96286" name="Line 30"/>
            <p:cNvSpPr>
              <a:spLocks noChangeShapeType="1"/>
            </p:cNvSpPr>
            <p:nvPr/>
          </p:nvSpPr>
          <p:spPr bwMode="auto">
            <a:xfrm>
              <a:off x="962" y="1572"/>
              <a:ext cx="0" cy="206"/>
            </a:xfrm>
            <a:prstGeom prst="line">
              <a:avLst/>
            </a:prstGeom>
            <a:noFill/>
            <a:ln w="9525">
              <a:solidFill>
                <a:schemeClr val="tx1"/>
              </a:solidFill>
              <a:round/>
              <a:headEnd/>
              <a:tailEnd/>
            </a:ln>
            <a:effectLst/>
          </p:spPr>
          <p:txBody>
            <a:bodyPr/>
            <a:lstStyle/>
            <a:p>
              <a:endParaRPr lang="th-TH"/>
            </a:p>
          </p:txBody>
        </p:sp>
        <p:sp>
          <p:nvSpPr>
            <p:cNvPr id="96287" name="Line 31"/>
            <p:cNvSpPr>
              <a:spLocks noChangeShapeType="1"/>
            </p:cNvSpPr>
            <p:nvPr/>
          </p:nvSpPr>
          <p:spPr bwMode="auto">
            <a:xfrm>
              <a:off x="254" y="1572"/>
              <a:ext cx="0" cy="206"/>
            </a:xfrm>
            <a:prstGeom prst="line">
              <a:avLst/>
            </a:prstGeom>
            <a:noFill/>
            <a:ln w="9525">
              <a:solidFill>
                <a:schemeClr val="tx1"/>
              </a:solidFill>
              <a:round/>
              <a:headEnd/>
              <a:tailEnd/>
            </a:ln>
            <a:effectLst/>
          </p:spPr>
          <p:txBody>
            <a:bodyPr/>
            <a:lstStyle/>
            <a:p>
              <a:endParaRPr lang="th-TH"/>
            </a:p>
          </p:txBody>
        </p:sp>
        <p:sp>
          <p:nvSpPr>
            <p:cNvPr id="96288" name="AutoShape 32"/>
            <p:cNvSpPr>
              <a:spLocks noChangeArrowheads="1"/>
            </p:cNvSpPr>
            <p:nvPr/>
          </p:nvSpPr>
          <p:spPr bwMode="auto">
            <a:xfrm flipV="1">
              <a:off x="962" y="1403"/>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289" name="Text Box 33"/>
            <p:cNvSpPr txBox="1">
              <a:spLocks noChangeArrowheads="1"/>
            </p:cNvSpPr>
            <p:nvPr/>
          </p:nvSpPr>
          <p:spPr bwMode="auto">
            <a:xfrm>
              <a:off x="952" y="1196"/>
              <a:ext cx="223" cy="250"/>
            </a:xfrm>
            <a:prstGeom prst="rect">
              <a:avLst/>
            </a:prstGeom>
            <a:noFill/>
            <a:ln w="9525">
              <a:noFill/>
              <a:miter lim="800000"/>
              <a:headEnd/>
              <a:tailEnd/>
            </a:ln>
            <a:effectLst/>
          </p:spPr>
          <p:txBody>
            <a:bodyPr wrap="none">
              <a:spAutoFit/>
            </a:bodyPr>
            <a:lstStyle/>
            <a:p>
              <a:r>
                <a:rPr lang="en-US">
                  <a:cs typeface="Arial" pitchFamily="34" charset="0"/>
                </a:rPr>
                <a:t>B</a:t>
              </a:r>
              <a:endParaRPr lang="th-TH">
                <a:cs typeface="Arial" pitchFamily="34" charset="0"/>
              </a:endParaRPr>
            </a:p>
          </p:txBody>
        </p:sp>
        <p:sp>
          <p:nvSpPr>
            <p:cNvPr id="96290" name="Text Box 34"/>
            <p:cNvSpPr txBox="1">
              <a:spLocks noChangeArrowheads="1"/>
            </p:cNvSpPr>
            <p:nvPr/>
          </p:nvSpPr>
          <p:spPr bwMode="auto">
            <a:xfrm>
              <a:off x="1148" y="1263"/>
              <a:ext cx="584" cy="231"/>
            </a:xfrm>
            <a:prstGeom prst="rect">
              <a:avLst/>
            </a:prstGeom>
            <a:noFill/>
            <a:ln w="9525">
              <a:noFill/>
              <a:miter lim="800000"/>
              <a:headEnd/>
              <a:tailEnd/>
            </a:ln>
            <a:effectLst/>
          </p:spPr>
          <p:txBody>
            <a:bodyPr wrap="none">
              <a:spAutoFit/>
            </a:bodyPr>
            <a:lstStyle/>
            <a:p>
              <a:r>
                <a:rPr lang="en-US" sz="1800">
                  <a:cs typeface="Arial" pitchFamily="34" charset="0"/>
                </a:rPr>
                <a:t>(Line 2)</a:t>
              </a:r>
              <a:endParaRPr lang="th-TH" sz="1800">
                <a:cs typeface="Arial" pitchFamily="34" charset="0"/>
              </a:endParaRPr>
            </a:p>
          </p:txBody>
        </p:sp>
        <p:sp>
          <p:nvSpPr>
            <p:cNvPr id="96291" name="Text Box 35"/>
            <p:cNvSpPr txBox="1">
              <a:spLocks noChangeArrowheads="1"/>
            </p:cNvSpPr>
            <p:nvPr/>
          </p:nvSpPr>
          <p:spPr bwMode="auto">
            <a:xfrm>
              <a:off x="770" y="1809"/>
              <a:ext cx="302" cy="250"/>
            </a:xfrm>
            <a:prstGeom prst="rect">
              <a:avLst/>
            </a:prstGeom>
            <a:noFill/>
            <a:ln w="9525">
              <a:noFill/>
              <a:miter lim="800000"/>
              <a:headEnd/>
              <a:tailEnd/>
            </a:ln>
            <a:effectLst/>
          </p:spPr>
          <p:txBody>
            <a:bodyPr wrap="none">
              <a:spAutoFit/>
            </a:bodyPr>
            <a:lstStyle/>
            <a:p>
              <a:r>
                <a:rPr lang="en-US">
                  <a:cs typeface="Arial" pitchFamily="34" charset="0"/>
                </a:rPr>
                <a:t>(b)</a:t>
              </a:r>
            </a:p>
          </p:txBody>
        </p:sp>
        <p:sp>
          <p:nvSpPr>
            <p:cNvPr id="96292" name="AutoShape 36"/>
            <p:cNvSpPr>
              <a:spLocks noChangeArrowheads="1"/>
            </p:cNvSpPr>
            <p:nvPr/>
          </p:nvSpPr>
          <p:spPr bwMode="auto">
            <a:xfrm>
              <a:off x="0" y="2016"/>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293" name="Line 37"/>
            <p:cNvSpPr>
              <a:spLocks noChangeShapeType="1"/>
            </p:cNvSpPr>
            <p:nvPr/>
          </p:nvSpPr>
          <p:spPr bwMode="auto">
            <a:xfrm>
              <a:off x="8" y="2568"/>
              <a:ext cx="1748" cy="1"/>
            </a:xfrm>
            <a:prstGeom prst="line">
              <a:avLst/>
            </a:prstGeom>
            <a:noFill/>
            <a:ln w="9525">
              <a:solidFill>
                <a:schemeClr val="tx1"/>
              </a:solidFill>
              <a:round/>
              <a:headEnd/>
              <a:tailEnd/>
            </a:ln>
            <a:effectLst/>
          </p:spPr>
          <p:txBody>
            <a:bodyPr/>
            <a:lstStyle/>
            <a:p>
              <a:endParaRPr lang="th-TH"/>
            </a:p>
          </p:txBody>
        </p:sp>
        <p:sp>
          <p:nvSpPr>
            <p:cNvPr id="96294" name="Line 38"/>
            <p:cNvSpPr>
              <a:spLocks noChangeShapeType="1"/>
            </p:cNvSpPr>
            <p:nvPr/>
          </p:nvSpPr>
          <p:spPr bwMode="auto">
            <a:xfrm>
              <a:off x="0" y="2768"/>
              <a:ext cx="1770" cy="1"/>
            </a:xfrm>
            <a:prstGeom prst="line">
              <a:avLst/>
            </a:prstGeom>
            <a:noFill/>
            <a:ln w="9525">
              <a:solidFill>
                <a:schemeClr val="tx1"/>
              </a:solidFill>
              <a:round/>
              <a:headEnd/>
              <a:tailEnd/>
            </a:ln>
            <a:effectLst/>
          </p:spPr>
          <p:txBody>
            <a:bodyPr/>
            <a:lstStyle/>
            <a:p>
              <a:endParaRPr lang="th-TH"/>
            </a:p>
          </p:txBody>
        </p:sp>
        <p:sp>
          <p:nvSpPr>
            <p:cNvPr id="96295" name="Text Box 39"/>
            <p:cNvSpPr txBox="1">
              <a:spLocks noChangeArrowheads="1"/>
            </p:cNvSpPr>
            <p:nvPr/>
          </p:nvSpPr>
          <p:spPr bwMode="auto">
            <a:xfrm>
              <a:off x="190" y="2552"/>
              <a:ext cx="972" cy="231"/>
            </a:xfrm>
            <a:prstGeom prst="rect">
              <a:avLst/>
            </a:prstGeom>
            <a:noFill/>
            <a:ln w="9525">
              <a:noFill/>
              <a:miter lim="800000"/>
              <a:headEnd/>
              <a:tailEnd/>
            </a:ln>
            <a:effectLst/>
          </p:spPr>
          <p:txBody>
            <a:bodyPr wrap="none">
              <a:spAutoFit/>
            </a:bodyPr>
            <a:lstStyle/>
            <a:p>
              <a:r>
                <a:rPr lang="en-US" sz="1800">
                  <a:cs typeface="Arial" pitchFamily="34" charset="0"/>
                </a:rPr>
                <a:t>       1       X  X</a:t>
              </a:r>
              <a:endParaRPr lang="th-TH" sz="1800">
                <a:cs typeface="Arial" pitchFamily="34" charset="0"/>
              </a:endParaRPr>
            </a:p>
          </p:txBody>
        </p:sp>
        <p:sp>
          <p:nvSpPr>
            <p:cNvPr id="96296" name="Line 40"/>
            <p:cNvSpPr>
              <a:spLocks noChangeShapeType="1"/>
            </p:cNvSpPr>
            <p:nvPr/>
          </p:nvSpPr>
          <p:spPr bwMode="auto">
            <a:xfrm>
              <a:off x="1144" y="2570"/>
              <a:ext cx="0" cy="206"/>
            </a:xfrm>
            <a:prstGeom prst="line">
              <a:avLst/>
            </a:prstGeom>
            <a:noFill/>
            <a:ln w="9525">
              <a:solidFill>
                <a:schemeClr val="tx1"/>
              </a:solidFill>
              <a:round/>
              <a:headEnd/>
              <a:tailEnd/>
            </a:ln>
            <a:effectLst/>
          </p:spPr>
          <p:txBody>
            <a:bodyPr/>
            <a:lstStyle/>
            <a:p>
              <a:endParaRPr lang="th-TH"/>
            </a:p>
          </p:txBody>
        </p:sp>
        <p:sp>
          <p:nvSpPr>
            <p:cNvPr id="96297" name="Line 41"/>
            <p:cNvSpPr>
              <a:spLocks noChangeShapeType="1"/>
            </p:cNvSpPr>
            <p:nvPr/>
          </p:nvSpPr>
          <p:spPr bwMode="auto">
            <a:xfrm>
              <a:off x="1490" y="2568"/>
              <a:ext cx="0" cy="206"/>
            </a:xfrm>
            <a:prstGeom prst="line">
              <a:avLst/>
            </a:prstGeom>
            <a:noFill/>
            <a:ln w="9525">
              <a:solidFill>
                <a:schemeClr val="tx1"/>
              </a:solidFill>
              <a:round/>
              <a:headEnd/>
              <a:tailEnd/>
            </a:ln>
            <a:effectLst/>
          </p:spPr>
          <p:txBody>
            <a:bodyPr/>
            <a:lstStyle/>
            <a:p>
              <a:endParaRPr lang="th-TH"/>
            </a:p>
          </p:txBody>
        </p:sp>
        <p:sp>
          <p:nvSpPr>
            <p:cNvPr id="96298" name="Line 42"/>
            <p:cNvSpPr>
              <a:spLocks noChangeShapeType="1"/>
            </p:cNvSpPr>
            <p:nvPr/>
          </p:nvSpPr>
          <p:spPr bwMode="auto">
            <a:xfrm>
              <a:off x="1310" y="2568"/>
              <a:ext cx="0" cy="206"/>
            </a:xfrm>
            <a:prstGeom prst="line">
              <a:avLst/>
            </a:prstGeom>
            <a:noFill/>
            <a:ln w="9525">
              <a:solidFill>
                <a:schemeClr val="tx1"/>
              </a:solidFill>
              <a:round/>
              <a:headEnd/>
              <a:tailEnd/>
            </a:ln>
            <a:effectLst/>
          </p:spPr>
          <p:txBody>
            <a:bodyPr/>
            <a:lstStyle/>
            <a:p>
              <a:endParaRPr lang="th-TH"/>
            </a:p>
          </p:txBody>
        </p:sp>
        <p:sp>
          <p:nvSpPr>
            <p:cNvPr id="96299" name="Line 43"/>
            <p:cNvSpPr>
              <a:spLocks noChangeShapeType="1"/>
            </p:cNvSpPr>
            <p:nvPr/>
          </p:nvSpPr>
          <p:spPr bwMode="auto">
            <a:xfrm>
              <a:off x="434" y="2574"/>
              <a:ext cx="0" cy="200"/>
            </a:xfrm>
            <a:prstGeom prst="line">
              <a:avLst/>
            </a:prstGeom>
            <a:noFill/>
            <a:ln w="9525">
              <a:solidFill>
                <a:schemeClr val="tx1"/>
              </a:solidFill>
              <a:round/>
              <a:headEnd/>
              <a:tailEnd/>
            </a:ln>
            <a:effectLst/>
          </p:spPr>
          <p:txBody>
            <a:bodyPr/>
            <a:lstStyle/>
            <a:p>
              <a:endParaRPr lang="th-TH"/>
            </a:p>
          </p:txBody>
        </p:sp>
        <p:sp>
          <p:nvSpPr>
            <p:cNvPr id="96300" name="Line 44"/>
            <p:cNvSpPr>
              <a:spLocks noChangeShapeType="1"/>
            </p:cNvSpPr>
            <p:nvPr/>
          </p:nvSpPr>
          <p:spPr bwMode="auto">
            <a:xfrm>
              <a:off x="608" y="2576"/>
              <a:ext cx="0" cy="198"/>
            </a:xfrm>
            <a:prstGeom prst="line">
              <a:avLst/>
            </a:prstGeom>
            <a:noFill/>
            <a:ln w="9525">
              <a:solidFill>
                <a:schemeClr val="tx1"/>
              </a:solidFill>
              <a:round/>
              <a:headEnd/>
              <a:tailEnd/>
            </a:ln>
            <a:effectLst/>
          </p:spPr>
          <p:txBody>
            <a:bodyPr/>
            <a:lstStyle/>
            <a:p>
              <a:endParaRPr lang="th-TH"/>
            </a:p>
          </p:txBody>
        </p:sp>
        <p:sp>
          <p:nvSpPr>
            <p:cNvPr id="96301" name="Line 45"/>
            <p:cNvSpPr>
              <a:spLocks noChangeShapeType="1"/>
            </p:cNvSpPr>
            <p:nvPr/>
          </p:nvSpPr>
          <p:spPr bwMode="auto">
            <a:xfrm>
              <a:off x="782" y="2576"/>
              <a:ext cx="0" cy="198"/>
            </a:xfrm>
            <a:prstGeom prst="line">
              <a:avLst/>
            </a:prstGeom>
            <a:noFill/>
            <a:ln w="9525">
              <a:solidFill>
                <a:schemeClr val="tx1"/>
              </a:solidFill>
              <a:round/>
              <a:headEnd/>
              <a:tailEnd/>
            </a:ln>
            <a:effectLst/>
          </p:spPr>
          <p:txBody>
            <a:bodyPr/>
            <a:lstStyle/>
            <a:p>
              <a:endParaRPr lang="th-TH"/>
            </a:p>
          </p:txBody>
        </p:sp>
        <p:sp>
          <p:nvSpPr>
            <p:cNvPr id="96302" name="Line 46"/>
            <p:cNvSpPr>
              <a:spLocks noChangeShapeType="1"/>
            </p:cNvSpPr>
            <p:nvPr/>
          </p:nvSpPr>
          <p:spPr bwMode="auto">
            <a:xfrm>
              <a:off x="962" y="2568"/>
              <a:ext cx="0" cy="206"/>
            </a:xfrm>
            <a:prstGeom prst="line">
              <a:avLst/>
            </a:prstGeom>
            <a:noFill/>
            <a:ln w="9525">
              <a:solidFill>
                <a:schemeClr val="tx1"/>
              </a:solidFill>
              <a:round/>
              <a:headEnd/>
              <a:tailEnd/>
            </a:ln>
            <a:effectLst/>
          </p:spPr>
          <p:txBody>
            <a:bodyPr/>
            <a:lstStyle/>
            <a:p>
              <a:endParaRPr lang="th-TH"/>
            </a:p>
          </p:txBody>
        </p:sp>
        <p:sp>
          <p:nvSpPr>
            <p:cNvPr id="96303" name="Line 47"/>
            <p:cNvSpPr>
              <a:spLocks noChangeShapeType="1"/>
            </p:cNvSpPr>
            <p:nvPr/>
          </p:nvSpPr>
          <p:spPr bwMode="auto">
            <a:xfrm>
              <a:off x="254" y="2568"/>
              <a:ext cx="0" cy="206"/>
            </a:xfrm>
            <a:prstGeom prst="line">
              <a:avLst/>
            </a:prstGeom>
            <a:noFill/>
            <a:ln w="9525">
              <a:solidFill>
                <a:schemeClr val="tx1"/>
              </a:solidFill>
              <a:round/>
              <a:headEnd/>
              <a:tailEnd/>
            </a:ln>
            <a:effectLst/>
          </p:spPr>
          <p:txBody>
            <a:bodyPr/>
            <a:lstStyle/>
            <a:p>
              <a:endParaRPr lang="th-TH"/>
            </a:p>
          </p:txBody>
        </p:sp>
        <p:sp>
          <p:nvSpPr>
            <p:cNvPr id="96304" name="AutoShape 48"/>
            <p:cNvSpPr>
              <a:spLocks noChangeArrowheads="1"/>
            </p:cNvSpPr>
            <p:nvPr/>
          </p:nvSpPr>
          <p:spPr bwMode="auto">
            <a:xfrm flipV="1">
              <a:off x="782" y="2411"/>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305" name="Text Box 49"/>
            <p:cNvSpPr txBox="1">
              <a:spLocks noChangeArrowheads="1"/>
            </p:cNvSpPr>
            <p:nvPr/>
          </p:nvSpPr>
          <p:spPr bwMode="auto">
            <a:xfrm>
              <a:off x="772" y="2204"/>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306" name="Text Box 50"/>
            <p:cNvSpPr txBox="1">
              <a:spLocks noChangeArrowheads="1"/>
            </p:cNvSpPr>
            <p:nvPr/>
          </p:nvSpPr>
          <p:spPr bwMode="auto">
            <a:xfrm>
              <a:off x="1076" y="2259"/>
              <a:ext cx="584" cy="231"/>
            </a:xfrm>
            <a:prstGeom prst="rect">
              <a:avLst/>
            </a:prstGeom>
            <a:noFill/>
            <a:ln w="9525">
              <a:noFill/>
              <a:miter lim="800000"/>
              <a:headEnd/>
              <a:tailEnd/>
            </a:ln>
            <a:effectLst/>
          </p:spPr>
          <p:txBody>
            <a:bodyPr wrap="none">
              <a:spAutoFit/>
            </a:bodyPr>
            <a:lstStyle/>
            <a:p>
              <a:r>
                <a:rPr lang="en-US" sz="1800">
                  <a:cs typeface="Arial" pitchFamily="34" charset="0"/>
                </a:rPr>
                <a:t>(Line 3)</a:t>
              </a:r>
              <a:endParaRPr lang="th-TH" sz="1800">
                <a:cs typeface="Arial" pitchFamily="34" charset="0"/>
              </a:endParaRPr>
            </a:p>
          </p:txBody>
        </p:sp>
        <p:sp>
          <p:nvSpPr>
            <p:cNvPr id="96307" name="Text Box 51"/>
            <p:cNvSpPr txBox="1">
              <a:spLocks noChangeArrowheads="1"/>
            </p:cNvSpPr>
            <p:nvPr/>
          </p:nvSpPr>
          <p:spPr bwMode="auto">
            <a:xfrm>
              <a:off x="770" y="2805"/>
              <a:ext cx="293" cy="250"/>
            </a:xfrm>
            <a:prstGeom prst="rect">
              <a:avLst/>
            </a:prstGeom>
            <a:noFill/>
            <a:ln w="9525">
              <a:noFill/>
              <a:miter lim="800000"/>
              <a:headEnd/>
              <a:tailEnd/>
            </a:ln>
            <a:effectLst/>
          </p:spPr>
          <p:txBody>
            <a:bodyPr wrap="none">
              <a:spAutoFit/>
            </a:bodyPr>
            <a:lstStyle/>
            <a:p>
              <a:r>
                <a:rPr lang="en-US">
                  <a:cs typeface="Arial" pitchFamily="34" charset="0"/>
                </a:rPr>
                <a:t>(c)</a:t>
              </a:r>
            </a:p>
          </p:txBody>
        </p:sp>
        <p:sp>
          <p:nvSpPr>
            <p:cNvPr id="96308" name="AutoShape 52"/>
            <p:cNvSpPr>
              <a:spLocks noChangeArrowheads="1"/>
            </p:cNvSpPr>
            <p:nvPr/>
          </p:nvSpPr>
          <p:spPr bwMode="auto">
            <a:xfrm>
              <a:off x="0" y="3024"/>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09" name="Line 53"/>
            <p:cNvSpPr>
              <a:spLocks noChangeShapeType="1"/>
            </p:cNvSpPr>
            <p:nvPr/>
          </p:nvSpPr>
          <p:spPr bwMode="auto">
            <a:xfrm>
              <a:off x="8" y="3684"/>
              <a:ext cx="1748" cy="1"/>
            </a:xfrm>
            <a:prstGeom prst="line">
              <a:avLst/>
            </a:prstGeom>
            <a:noFill/>
            <a:ln w="9525">
              <a:solidFill>
                <a:schemeClr val="tx1"/>
              </a:solidFill>
              <a:round/>
              <a:headEnd/>
              <a:tailEnd/>
            </a:ln>
            <a:effectLst/>
          </p:spPr>
          <p:txBody>
            <a:bodyPr/>
            <a:lstStyle/>
            <a:p>
              <a:endParaRPr lang="th-TH"/>
            </a:p>
          </p:txBody>
        </p:sp>
        <p:sp>
          <p:nvSpPr>
            <p:cNvPr id="96310" name="Line 54"/>
            <p:cNvSpPr>
              <a:spLocks noChangeShapeType="1"/>
            </p:cNvSpPr>
            <p:nvPr/>
          </p:nvSpPr>
          <p:spPr bwMode="auto">
            <a:xfrm>
              <a:off x="0" y="3884"/>
              <a:ext cx="1770" cy="1"/>
            </a:xfrm>
            <a:prstGeom prst="line">
              <a:avLst/>
            </a:prstGeom>
            <a:noFill/>
            <a:ln w="9525">
              <a:solidFill>
                <a:schemeClr val="tx1"/>
              </a:solidFill>
              <a:round/>
              <a:headEnd/>
              <a:tailEnd/>
            </a:ln>
            <a:effectLst/>
          </p:spPr>
          <p:txBody>
            <a:bodyPr/>
            <a:lstStyle/>
            <a:p>
              <a:endParaRPr lang="th-TH"/>
            </a:p>
          </p:txBody>
        </p:sp>
        <p:sp>
          <p:nvSpPr>
            <p:cNvPr id="96311" name="Text Box 55"/>
            <p:cNvSpPr txBox="1">
              <a:spLocks noChangeArrowheads="1"/>
            </p:cNvSpPr>
            <p:nvPr/>
          </p:nvSpPr>
          <p:spPr bwMode="auto">
            <a:xfrm>
              <a:off x="190" y="3668"/>
              <a:ext cx="972" cy="231"/>
            </a:xfrm>
            <a:prstGeom prst="rect">
              <a:avLst/>
            </a:prstGeom>
            <a:noFill/>
            <a:ln w="9525">
              <a:noFill/>
              <a:miter lim="800000"/>
              <a:headEnd/>
              <a:tailEnd/>
            </a:ln>
            <a:effectLst/>
          </p:spPr>
          <p:txBody>
            <a:bodyPr wrap="none">
              <a:spAutoFit/>
            </a:bodyPr>
            <a:lstStyle/>
            <a:p>
              <a:r>
                <a:rPr lang="en-US" sz="1800">
                  <a:cs typeface="Arial" pitchFamily="34" charset="0"/>
                </a:rPr>
                <a:t>       1       X  X</a:t>
              </a:r>
              <a:endParaRPr lang="th-TH" sz="1800">
                <a:cs typeface="Arial" pitchFamily="34" charset="0"/>
              </a:endParaRPr>
            </a:p>
          </p:txBody>
        </p:sp>
        <p:sp>
          <p:nvSpPr>
            <p:cNvPr id="96312" name="Line 56"/>
            <p:cNvSpPr>
              <a:spLocks noChangeShapeType="1"/>
            </p:cNvSpPr>
            <p:nvPr/>
          </p:nvSpPr>
          <p:spPr bwMode="auto">
            <a:xfrm>
              <a:off x="1144" y="3686"/>
              <a:ext cx="0" cy="206"/>
            </a:xfrm>
            <a:prstGeom prst="line">
              <a:avLst/>
            </a:prstGeom>
            <a:noFill/>
            <a:ln w="9525">
              <a:solidFill>
                <a:schemeClr val="tx1"/>
              </a:solidFill>
              <a:round/>
              <a:headEnd/>
              <a:tailEnd/>
            </a:ln>
            <a:effectLst/>
          </p:spPr>
          <p:txBody>
            <a:bodyPr/>
            <a:lstStyle/>
            <a:p>
              <a:endParaRPr lang="th-TH"/>
            </a:p>
          </p:txBody>
        </p:sp>
        <p:sp>
          <p:nvSpPr>
            <p:cNvPr id="96313" name="Line 57"/>
            <p:cNvSpPr>
              <a:spLocks noChangeShapeType="1"/>
            </p:cNvSpPr>
            <p:nvPr/>
          </p:nvSpPr>
          <p:spPr bwMode="auto">
            <a:xfrm>
              <a:off x="1490" y="3684"/>
              <a:ext cx="0" cy="206"/>
            </a:xfrm>
            <a:prstGeom prst="line">
              <a:avLst/>
            </a:prstGeom>
            <a:noFill/>
            <a:ln w="9525">
              <a:solidFill>
                <a:schemeClr val="tx1"/>
              </a:solidFill>
              <a:round/>
              <a:headEnd/>
              <a:tailEnd/>
            </a:ln>
            <a:effectLst/>
          </p:spPr>
          <p:txBody>
            <a:bodyPr/>
            <a:lstStyle/>
            <a:p>
              <a:endParaRPr lang="th-TH"/>
            </a:p>
          </p:txBody>
        </p:sp>
        <p:sp>
          <p:nvSpPr>
            <p:cNvPr id="96314" name="Line 58"/>
            <p:cNvSpPr>
              <a:spLocks noChangeShapeType="1"/>
            </p:cNvSpPr>
            <p:nvPr/>
          </p:nvSpPr>
          <p:spPr bwMode="auto">
            <a:xfrm>
              <a:off x="1310" y="3684"/>
              <a:ext cx="0" cy="206"/>
            </a:xfrm>
            <a:prstGeom prst="line">
              <a:avLst/>
            </a:prstGeom>
            <a:noFill/>
            <a:ln w="9525">
              <a:solidFill>
                <a:schemeClr val="tx1"/>
              </a:solidFill>
              <a:round/>
              <a:headEnd/>
              <a:tailEnd/>
            </a:ln>
            <a:effectLst/>
          </p:spPr>
          <p:txBody>
            <a:bodyPr/>
            <a:lstStyle/>
            <a:p>
              <a:endParaRPr lang="th-TH"/>
            </a:p>
          </p:txBody>
        </p:sp>
        <p:sp>
          <p:nvSpPr>
            <p:cNvPr id="96315" name="Line 59"/>
            <p:cNvSpPr>
              <a:spLocks noChangeShapeType="1"/>
            </p:cNvSpPr>
            <p:nvPr/>
          </p:nvSpPr>
          <p:spPr bwMode="auto">
            <a:xfrm>
              <a:off x="434" y="3690"/>
              <a:ext cx="0" cy="200"/>
            </a:xfrm>
            <a:prstGeom prst="line">
              <a:avLst/>
            </a:prstGeom>
            <a:noFill/>
            <a:ln w="9525">
              <a:solidFill>
                <a:schemeClr val="tx1"/>
              </a:solidFill>
              <a:round/>
              <a:headEnd/>
              <a:tailEnd/>
            </a:ln>
            <a:effectLst/>
          </p:spPr>
          <p:txBody>
            <a:bodyPr/>
            <a:lstStyle/>
            <a:p>
              <a:endParaRPr lang="th-TH"/>
            </a:p>
          </p:txBody>
        </p:sp>
        <p:sp>
          <p:nvSpPr>
            <p:cNvPr id="96316" name="Line 60"/>
            <p:cNvSpPr>
              <a:spLocks noChangeShapeType="1"/>
            </p:cNvSpPr>
            <p:nvPr/>
          </p:nvSpPr>
          <p:spPr bwMode="auto">
            <a:xfrm>
              <a:off x="608" y="3692"/>
              <a:ext cx="0" cy="198"/>
            </a:xfrm>
            <a:prstGeom prst="line">
              <a:avLst/>
            </a:prstGeom>
            <a:noFill/>
            <a:ln w="9525">
              <a:solidFill>
                <a:schemeClr val="tx1"/>
              </a:solidFill>
              <a:round/>
              <a:headEnd/>
              <a:tailEnd/>
            </a:ln>
            <a:effectLst/>
          </p:spPr>
          <p:txBody>
            <a:bodyPr/>
            <a:lstStyle/>
            <a:p>
              <a:endParaRPr lang="th-TH"/>
            </a:p>
          </p:txBody>
        </p:sp>
        <p:sp>
          <p:nvSpPr>
            <p:cNvPr id="96317" name="Line 61"/>
            <p:cNvSpPr>
              <a:spLocks noChangeShapeType="1"/>
            </p:cNvSpPr>
            <p:nvPr/>
          </p:nvSpPr>
          <p:spPr bwMode="auto">
            <a:xfrm>
              <a:off x="782" y="3692"/>
              <a:ext cx="0" cy="198"/>
            </a:xfrm>
            <a:prstGeom prst="line">
              <a:avLst/>
            </a:prstGeom>
            <a:noFill/>
            <a:ln w="9525">
              <a:solidFill>
                <a:schemeClr val="tx1"/>
              </a:solidFill>
              <a:round/>
              <a:headEnd/>
              <a:tailEnd/>
            </a:ln>
            <a:effectLst/>
          </p:spPr>
          <p:txBody>
            <a:bodyPr/>
            <a:lstStyle/>
            <a:p>
              <a:endParaRPr lang="th-TH"/>
            </a:p>
          </p:txBody>
        </p:sp>
        <p:sp>
          <p:nvSpPr>
            <p:cNvPr id="96318" name="Line 62"/>
            <p:cNvSpPr>
              <a:spLocks noChangeShapeType="1"/>
            </p:cNvSpPr>
            <p:nvPr/>
          </p:nvSpPr>
          <p:spPr bwMode="auto">
            <a:xfrm>
              <a:off x="962" y="3684"/>
              <a:ext cx="0" cy="206"/>
            </a:xfrm>
            <a:prstGeom prst="line">
              <a:avLst/>
            </a:prstGeom>
            <a:noFill/>
            <a:ln w="9525">
              <a:solidFill>
                <a:schemeClr val="tx1"/>
              </a:solidFill>
              <a:round/>
              <a:headEnd/>
              <a:tailEnd/>
            </a:ln>
            <a:effectLst/>
          </p:spPr>
          <p:txBody>
            <a:bodyPr/>
            <a:lstStyle/>
            <a:p>
              <a:endParaRPr lang="th-TH"/>
            </a:p>
          </p:txBody>
        </p:sp>
        <p:sp>
          <p:nvSpPr>
            <p:cNvPr id="96319" name="Line 63"/>
            <p:cNvSpPr>
              <a:spLocks noChangeShapeType="1"/>
            </p:cNvSpPr>
            <p:nvPr/>
          </p:nvSpPr>
          <p:spPr bwMode="auto">
            <a:xfrm>
              <a:off x="254" y="3684"/>
              <a:ext cx="0" cy="206"/>
            </a:xfrm>
            <a:prstGeom prst="line">
              <a:avLst/>
            </a:prstGeom>
            <a:noFill/>
            <a:ln w="9525">
              <a:solidFill>
                <a:schemeClr val="tx1"/>
              </a:solidFill>
              <a:round/>
              <a:headEnd/>
              <a:tailEnd/>
            </a:ln>
            <a:effectLst/>
          </p:spPr>
          <p:txBody>
            <a:bodyPr/>
            <a:lstStyle/>
            <a:p>
              <a:endParaRPr lang="th-TH"/>
            </a:p>
          </p:txBody>
        </p:sp>
        <p:sp>
          <p:nvSpPr>
            <p:cNvPr id="96320" name="AutoShape 64"/>
            <p:cNvSpPr>
              <a:spLocks noChangeArrowheads="1"/>
            </p:cNvSpPr>
            <p:nvPr/>
          </p:nvSpPr>
          <p:spPr bwMode="auto">
            <a:xfrm flipV="1">
              <a:off x="602" y="3515"/>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321" name="Text Box 65"/>
            <p:cNvSpPr txBox="1">
              <a:spLocks noChangeArrowheads="1"/>
            </p:cNvSpPr>
            <p:nvPr/>
          </p:nvSpPr>
          <p:spPr bwMode="auto">
            <a:xfrm>
              <a:off x="592" y="3308"/>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322" name="Text Box 66"/>
            <p:cNvSpPr txBox="1">
              <a:spLocks noChangeArrowheads="1"/>
            </p:cNvSpPr>
            <p:nvPr/>
          </p:nvSpPr>
          <p:spPr bwMode="auto">
            <a:xfrm>
              <a:off x="896" y="3363"/>
              <a:ext cx="584" cy="231"/>
            </a:xfrm>
            <a:prstGeom prst="rect">
              <a:avLst/>
            </a:prstGeom>
            <a:noFill/>
            <a:ln w="9525">
              <a:noFill/>
              <a:miter lim="800000"/>
              <a:headEnd/>
              <a:tailEnd/>
            </a:ln>
            <a:effectLst/>
          </p:spPr>
          <p:txBody>
            <a:bodyPr wrap="none">
              <a:spAutoFit/>
            </a:bodyPr>
            <a:lstStyle/>
            <a:p>
              <a:r>
                <a:rPr lang="en-US" sz="1800">
                  <a:cs typeface="Arial" pitchFamily="34" charset="0"/>
                </a:rPr>
                <a:t>(Line 1)</a:t>
              </a:r>
              <a:endParaRPr lang="th-TH" sz="1800">
                <a:cs typeface="Arial" pitchFamily="34" charset="0"/>
              </a:endParaRPr>
            </a:p>
          </p:txBody>
        </p:sp>
        <p:sp>
          <p:nvSpPr>
            <p:cNvPr id="96323" name="Text Box 67"/>
            <p:cNvSpPr txBox="1">
              <a:spLocks noChangeArrowheads="1"/>
            </p:cNvSpPr>
            <p:nvPr/>
          </p:nvSpPr>
          <p:spPr bwMode="auto">
            <a:xfrm>
              <a:off x="770" y="3921"/>
              <a:ext cx="302" cy="250"/>
            </a:xfrm>
            <a:prstGeom prst="rect">
              <a:avLst/>
            </a:prstGeom>
            <a:noFill/>
            <a:ln w="9525">
              <a:noFill/>
              <a:miter lim="800000"/>
              <a:headEnd/>
              <a:tailEnd/>
            </a:ln>
            <a:effectLst/>
          </p:spPr>
          <p:txBody>
            <a:bodyPr wrap="none">
              <a:spAutoFit/>
            </a:bodyPr>
            <a:lstStyle/>
            <a:p>
              <a:r>
                <a:rPr lang="en-US">
                  <a:cs typeface="Arial" pitchFamily="34" charset="0"/>
                </a:rPr>
                <a:t>(d)</a:t>
              </a:r>
            </a:p>
          </p:txBody>
        </p:sp>
        <p:sp>
          <p:nvSpPr>
            <p:cNvPr id="96324" name="AutoShape 68"/>
            <p:cNvSpPr>
              <a:spLocks noChangeArrowheads="1"/>
            </p:cNvSpPr>
            <p:nvPr/>
          </p:nvSpPr>
          <p:spPr bwMode="auto">
            <a:xfrm>
              <a:off x="1944" y="972"/>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25" name="AutoShape 69"/>
            <p:cNvSpPr>
              <a:spLocks noChangeArrowheads="1"/>
            </p:cNvSpPr>
            <p:nvPr/>
          </p:nvSpPr>
          <p:spPr bwMode="auto">
            <a:xfrm>
              <a:off x="1944" y="2016"/>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26" name="AutoShape 70"/>
            <p:cNvSpPr>
              <a:spLocks noChangeArrowheads="1"/>
            </p:cNvSpPr>
            <p:nvPr/>
          </p:nvSpPr>
          <p:spPr bwMode="auto">
            <a:xfrm>
              <a:off x="1944" y="3024"/>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27" name="AutoShape 71"/>
            <p:cNvSpPr>
              <a:spLocks noChangeArrowheads="1"/>
            </p:cNvSpPr>
            <p:nvPr/>
          </p:nvSpPr>
          <p:spPr bwMode="auto">
            <a:xfrm>
              <a:off x="3888" y="972"/>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28" name="AutoShape 72"/>
            <p:cNvSpPr>
              <a:spLocks noChangeArrowheads="1"/>
            </p:cNvSpPr>
            <p:nvPr/>
          </p:nvSpPr>
          <p:spPr bwMode="auto">
            <a:xfrm>
              <a:off x="3888" y="2016"/>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29" name="AutoShape 73"/>
            <p:cNvSpPr>
              <a:spLocks noChangeArrowheads="1"/>
            </p:cNvSpPr>
            <p:nvPr/>
          </p:nvSpPr>
          <p:spPr bwMode="auto">
            <a:xfrm>
              <a:off x="3888" y="3024"/>
              <a:ext cx="276" cy="264"/>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96330" name="Line 74"/>
            <p:cNvSpPr>
              <a:spLocks noChangeShapeType="1"/>
            </p:cNvSpPr>
            <p:nvPr/>
          </p:nvSpPr>
          <p:spPr bwMode="auto">
            <a:xfrm>
              <a:off x="1988" y="516"/>
              <a:ext cx="1748" cy="1"/>
            </a:xfrm>
            <a:prstGeom prst="line">
              <a:avLst/>
            </a:prstGeom>
            <a:noFill/>
            <a:ln w="9525">
              <a:solidFill>
                <a:schemeClr val="tx1"/>
              </a:solidFill>
              <a:round/>
              <a:headEnd/>
              <a:tailEnd/>
            </a:ln>
            <a:effectLst/>
          </p:spPr>
          <p:txBody>
            <a:bodyPr/>
            <a:lstStyle/>
            <a:p>
              <a:endParaRPr lang="th-TH"/>
            </a:p>
          </p:txBody>
        </p:sp>
        <p:sp>
          <p:nvSpPr>
            <p:cNvPr id="96331" name="Line 75"/>
            <p:cNvSpPr>
              <a:spLocks noChangeShapeType="1"/>
            </p:cNvSpPr>
            <p:nvPr/>
          </p:nvSpPr>
          <p:spPr bwMode="auto">
            <a:xfrm>
              <a:off x="1980" y="716"/>
              <a:ext cx="1770" cy="1"/>
            </a:xfrm>
            <a:prstGeom prst="line">
              <a:avLst/>
            </a:prstGeom>
            <a:noFill/>
            <a:ln w="9525">
              <a:solidFill>
                <a:schemeClr val="tx1"/>
              </a:solidFill>
              <a:round/>
              <a:headEnd/>
              <a:tailEnd/>
            </a:ln>
            <a:effectLst/>
          </p:spPr>
          <p:txBody>
            <a:bodyPr/>
            <a:lstStyle/>
            <a:p>
              <a:endParaRPr lang="th-TH"/>
            </a:p>
          </p:txBody>
        </p:sp>
        <p:sp>
          <p:nvSpPr>
            <p:cNvPr id="96332" name="Text Box 76"/>
            <p:cNvSpPr txBox="1">
              <a:spLocks noChangeArrowheads="1"/>
            </p:cNvSpPr>
            <p:nvPr/>
          </p:nvSpPr>
          <p:spPr bwMode="auto">
            <a:xfrm>
              <a:off x="2170" y="500"/>
              <a:ext cx="968" cy="231"/>
            </a:xfrm>
            <a:prstGeom prst="rect">
              <a:avLst/>
            </a:prstGeom>
            <a:noFill/>
            <a:ln w="9525">
              <a:noFill/>
              <a:miter lim="800000"/>
              <a:headEnd/>
              <a:tailEnd/>
            </a:ln>
            <a:effectLst/>
          </p:spPr>
          <p:txBody>
            <a:bodyPr wrap="none">
              <a:spAutoFit/>
            </a:bodyPr>
            <a:lstStyle/>
            <a:p>
              <a:r>
                <a:rPr lang="en-US" sz="1800">
                  <a:cs typeface="Arial" pitchFamily="34" charset="0"/>
                </a:rPr>
                <a:t>       1  X  X  X</a:t>
              </a:r>
              <a:endParaRPr lang="th-TH" sz="1800">
                <a:cs typeface="Arial" pitchFamily="34" charset="0"/>
              </a:endParaRPr>
            </a:p>
          </p:txBody>
        </p:sp>
        <p:sp>
          <p:nvSpPr>
            <p:cNvPr id="96333" name="Line 77"/>
            <p:cNvSpPr>
              <a:spLocks noChangeShapeType="1"/>
            </p:cNvSpPr>
            <p:nvPr/>
          </p:nvSpPr>
          <p:spPr bwMode="auto">
            <a:xfrm>
              <a:off x="3124" y="518"/>
              <a:ext cx="0" cy="206"/>
            </a:xfrm>
            <a:prstGeom prst="line">
              <a:avLst/>
            </a:prstGeom>
            <a:noFill/>
            <a:ln w="9525">
              <a:solidFill>
                <a:schemeClr val="tx1"/>
              </a:solidFill>
              <a:round/>
              <a:headEnd/>
              <a:tailEnd/>
            </a:ln>
            <a:effectLst/>
          </p:spPr>
          <p:txBody>
            <a:bodyPr/>
            <a:lstStyle/>
            <a:p>
              <a:endParaRPr lang="th-TH"/>
            </a:p>
          </p:txBody>
        </p:sp>
        <p:sp>
          <p:nvSpPr>
            <p:cNvPr id="96334" name="Line 78"/>
            <p:cNvSpPr>
              <a:spLocks noChangeShapeType="1"/>
            </p:cNvSpPr>
            <p:nvPr/>
          </p:nvSpPr>
          <p:spPr bwMode="auto">
            <a:xfrm>
              <a:off x="3470" y="516"/>
              <a:ext cx="0" cy="206"/>
            </a:xfrm>
            <a:prstGeom prst="line">
              <a:avLst/>
            </a:prstGeom>
            <a:noFill/>
            <a:ln w="9525">
              <a:solidFill>
                <a:schemeClr val="tx1"/>
              </a:solidFill>
              <a:round/>
              <a:headEnd/>
              <a:tailEnd/>
            </a:ln>
            <a:effectLst/>
          </p:spPr>
          <p:txBody>
            <a:bodyPr/>
            <a:lstStyle/>
            <a:p>
              <a:endParaRPr lang="th-TH"/>
            </a:p>
          </p:txBody>
        </p:sp>
        <p:sp>
          <p:nvSpPr>
            <p:cNvPr id="96335" name="Line 79"/>
            <p:cNvSpPr>
              <a:spLocks noChangeShapeType="1"/>
            </p:cNvSpPr>
            <p:nvPr/>
          </p:nvSpPr>
          <p:spPr bwMode="auto">
            <a:xfrm>
              <a:off x="3290" y="516"/>
              <a:ext cx="0" cy="206"/>
            </a:xfrm>
            <a:prstGeom prst="line">
              <a:avLst/>
            </a:prstGeom>
            <a:noFill/>
            <a:ln w="9525">
              <a:solidFill>
                <a:schemeClr val="tx1"/>
              </a:solidFill>
              <a:round/>
              <a:headEnd/>
              <a:tailEnd/>
            </a:ln>
            <a:effectLst/>
          </p:spPr>
          <p:txBody>
            <a:bodyPr/>
            <a:lstStyle/>
            <a:p>
              <a:endParaRPr lang="th-TH"/>
            </a:p>
          </p:txBody>
        </p:sp>
        <p:sp>
          <p:nvSpPr>
            <p:cNvPr id="96336" name="Line 80"/>
            <p:cNvSpPr>
              <a:spLocks noChangeShapeType="1"/>
            </p:cNvSpPr>
            <p:nvPr/>
          </p:nvSpPr>
          <p:spPr bwMode="auto">
            <a:xfrm>
              <a:off x="2414" y="522"/>
              <a:ext cx="0" cy="200"/>
            </a:xfrm>
            <a:prstGeom prst="line">
              <a:avLst/>
            </a:prstGeom>
            <a:noFill/>
            <a:ln w="9525">
              <a:solidFill>
                <a:schemeClr val="tx1"/>
              </a:solidFill>
              <a:round/>
              <a:headEnd/>
              <a:tailEnd/>
            </a:ln>
            <a:effectLst/>
          </p:spPr>
          <p:txBody>
            <a:bodyPr/>
            <a:lstStyle/>
            <a:p>
              <a:endParaRPr lang="th-TH"/>
            </a:p>
          </p:txBody>
        </p:sp>
        <p:sp>
          <p:nvSpPr>
            <p:cNvPr id="96337" name="Line 81"/>
            <p:cNvSpPr>
              <a:spLocks noChangeShapeType="1"/>
            </p:cNvSpPr>
            <p:nvPr/>
          </p:nvSpPr>
          <p:spPr bwMode="auto">
            <a:xfrm>
              <a:off x="2588" y="524"/>
              <a:ext cx="0" cy="198"/>
            </a:xfrm>
            <a:prstGeom prst="line">
              <a:avLst/>
            </a:prstGeom>
            <a:noFill/>
            <a:ln w="9525">
              <a:solidFill>
                <a:schemeClr val="tx1"/>
              </a:solidFill>
              <a:round/>
              <a:headEnd/>
              <a:tailEnd/>
            </a:ln>
            <a:effectLst/>
          </p:spPr>
          <p:txBody>
            <a:bodyPr/>
            <a:lstStyle/>
            <a:p>
              <a:endParaRPr lang="th-TH"/>
            </a:p>
          </p:txBody>
        </p:sp>
        <p:sp>
          <p:nvSpPr>
            <p:cNvPr id="96338" name="Line 82"/>
            <p:cNvSpPr>
              <a:spLocks noChangeShapeType="1"/>
            </p:cNvSpPr>
            <p:nvPr/>
          </p:nvSpPr>
          <p:spPr bwMode="auto">
            <a:xfrm>
              <a:off x="2762" y="524"/>
              <a:ext cx="0" cy="198"/>
            </a:xfrm>
            <a:prstGeom prst="line">
              <a:avLst/>
            </a:prstGeom>
            <a:noFill/>
            <a:ln w="9525">
              <a:solidFill>
                <a:schemeClr val="tx1"/>
              </a:solidFill>
              <a:round/>
              <a:headEnd/>
              <a:tailEnd/>
            </a:ln>
            <a:effectLst/>
          </p:spPr>
          <p:txBody>
            <a:bodyPr/>
            <a:lstStyle/>
            <a:p>
              <a:endParaRPr lang="th-TH"/>
            </a:p>
          </p:txBody>
        </p:sp>
        <p:sp>
          <p:nvSpPr>
            <p:cNvPr id="96339" name="Line 83"/>
            <p:cNvSpPr>
              <a:spLocks noChangeShapeType="1"/>
            </p:cNvSpPr>
            <p:nvPr/>
          </p:nvSpPr>
          <p:spPr bwMode="auto">
            <a:xfrm>
              <a:off x="2942" y="516"/>
              <a:ext cx="0" cy="206"/>
            </a:xfrm>
            <a:prstGeom prst="line">
              <a:avLst/>
            </a:prstGeom>
            <a:noFill/>
            <a:ln w="9525">
              <a:solidFill>
                <a:schemeClr val="tx1"/>
              </a:solidFill>
              <a:round/>
              <a:headEnd/>
              <a:tailEnd/>
            </a:ln>
            <a:effectLst/>
          </p:spPr>
          <p:txBody>
            <a:bodyPr/>
            <a:lstStyle/>
            <a:p>
              <a:endParaRPr lang="th-TH"/>
            </a:p>
          </p:txBody>
        </p:sp>
        <p:sp>
          <p:nvSpPr>
            <p:cNvPr id="96340" name="Line 84"/>
            <p:cNvSpPr>
              <a:spLocks noChangeShapeType="1"/>
            </p:cNvSpPr>
            <p:nvPr/>
          </p:nvSpPr>
          <p:spPr bwMode="auto">
            <a:xfrm>
              <a:off x="2234" y="516"/>
              <a:ext cx="0" cy="206"/>
            </a:xfrm>
            <a:prstGeom prst="line">
              <a:avLst/>
            </a:prstGeom>
            <a:noFill/>
            <a:ln w="9525">
              <a:solidFill>
                <a:schemeClr val="tx1"/>
              </a:solidFill>
              <a:round/>
              <a:headEnd/>
              <a:tailEnd/>
            </a:ln>
            <a:effectLst/>
          </p:spPr>
          <p:txBody>
            <a:bodyPr/>
            <a:lstStyle/>
            <a:p>
              <a:endParaRPr lang="th-TH"/>
            </a:p>
          </p:txBody>
        </p:sp>
        <p:sp>
          <p:nvSpPr>
            <p:cNvPr id="96341" name="AutoShape 85"/>
            <p:cNvSpPr>
              <a:spLocks noChangeArrowheads="1"/>
            </p:cNvSpPr>
            <p:nvPr/>
          </p:nvSpPr>
          <p:spPr bwMode="auto">
            <a:xfrm flipV="1">
              <a:off x="2750" y="363"/>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342" name="Text Box 86"/>
            <p:cNvSpPr txBox="1">
              <a:spLocks noChangeArrowheads="1"/>
            </p:cNvSpPr>
            <p:nvPr/>
          </p:nvSpPr>
          <p:spPr bwMode="auto">
            <a:xfrm>
              <a:off x="2740" y="156"/>
              <a:ext cx="223" cy="250"/>
            </a:xfrm>
            <a:prstGeom prst="rect">
              <a:avLst/>
            </a:prstGeom>
            <a:noFill/>
            <a:ln w="9525">
              <a:noFill/>
              <a:miter lim="800000"/>
              <a:headEnd/>
              <a:tailEnd/>
            </a:ln>
            <a:effectLst/>
          </p:spPr>
          <p:txBody>
            <a:bodyPr wrap="none">
              <a:spAutoFit/>
            </a:bodyPr>
            <a:lstStyle/>
            <a:p>
              <a:r>
                <a:rPr lang="en-US">
                  <a:cs typeface="Arial" pitchFamily="34" charset="0"/>
                </a:rPr>
                <a:t>B</a:t>
              </a:r>
              <a:endParaRPr lang="th-TH">
                <a:cs typeface="Arial" pitchFamily="34" charset="0"/>
              </a:endParaRPr>
            </a:p>
          </p:txBody>
        </p:sp>
        <p:sp>
          <p:nvSpPr>
            <p:cNvPr id="96343" name="Text Box 87"/>
            <p:cNvSpPr txBox="1">
              <a:spLocks noChangeArrowheads="1"/>
            </p:cNvSpPr>
            <p:nvPr/>
          </p:nvSpPr>
          <p:spPr bwMode="auto">
            <a:xfrm>
              <a:off x="3044" y="211"/>
              <a:ext cx="584" cy="231"/>
            </a:xfrm>
            <a:prstGeom prst="rect">
              <a:avLst/>
            </a:prstGeom>
            <a:noFill/>
            <a:ln w="9525">
              <a:noFill/>
              <a:miter lim="800000"/>
              <a:headEnd/>
              <a:tailEnd/>
            </a:ln>
            <a:effectLst/>
          </p:spPr>
          <p:txBody>
            <a:bodyPr wrap="none">
              <a:spAutoFit/>
            </a:bodyPr>
            <a:lstStyle/>
            <a:p>
              <a:r>
                <a:rPr lang="en-US" sz="1800">
                  <a:cs typeface="Arial" pitchFamily="34" charset="0"/>
                </a:rPr>
                <a:t>(Line 4)</a:t>
              </a:r>
              <a:endParaRPr lang="th-TH" sz="1800">
                <a:cs typeface="Arial" pitchFamily="34" charset="0"/>
              </a:endParaRPr>
            </a:p>
          </p:txBody>
        </p:sp>
        <p:sp>
          <p:nvSpPr>
            <p:cNvPr id="96344" name="Text Box 88"/>
            <p:cNvSpPr txBox="1">
              <a:spLocks noChangeArrowheads="1"/>
            </p:cNvSpPr>
            <p:nvPr/>
          </p:nvSpPr>
          <p:spPr bwMode="auto">
            <a:xfrm>
              <a:off x="2750" y="753"/>
              <a:ext cx="293" cy="250"/>
            </a:xfrm>
            <a:prstGeom prst="rect">
              <a:avLst/>
            </a:prstGeom>
            <a:noFill/>
            <a:ln w="9525">
              <a:noFill/>
              <a:miter lim="800000"/>
              <a:headEnd/>
              <a:tailEnd/>
            </a:ln>
            <a:effectLst/>
          </p:spPr>
          <p:txBody>
            <a:bodyPr wrap="none">
              <a:spAutoFit/>
            </a:bodyPr>
            <a:lstStyle/>
            <a:p>
              <a:r>
                <a:rPr lang="en-US">
                  <a:cs typeface="Arial" pitchFamily="34" charset="0"/>
                </a:rPr>
                <a:t>(e)</a:t>
              </a:r>
            </a:p>
          </p:txBody>
        </p:sp>
        <p:sp>
          <p:nvSpPr>
            <p:cNvPr id="96345" name="Line 89"/>
            <p:cNvSpPr>
              <a:spLocks noChangeShapeType="1"/>
            </p:cNvSpPr>
            <p:nvPr/>
          </p:nvSpPr>
          <p:spPr bwMode="auto">
            <a:xfrm>
              <a:off x="1980" y="1572"/>
              <a:ext cx="1748" cy="1"/>
            </a:xfrm>
            <a:prstGeom prst="line">
              <a:avLst/>
            </a:prstGeom>
            <a:noFill/>
            <a:ln w="9525">
              <a:solidFill>
                <a:schemeClr val="tx1"/>
              </a:solidFill>
              <a:round/>
              <a:headEnd/>
              <a:tailEnd/>
            </a:ln>
            <a:effectLst/>
          </p:spPr>
          <p:txBody>
            <a:bodyPr/>
            <a:lstStyle/>
            <a:p>
              <a:endParaRPr lang="th-TH"/>
            </a:p>
          </p:txBody>
        </p:sp>
        <p:sp>
          <p:nvSpPr>
            <p:cNvPr id="96346" name="Line 90"/>
            <p:cNvSpPr>
              <a:spLocks noChangeShapeType="1"/>
            </p:cNvSpPr>
            <p:nvPr/>
          </p:nvSpPr>
          <p:spPr bwMode="auto">
            <a:xfrm>
              <a:off x="1972" y="1772"/>
              <a:ext cx="1770" cy="1"/>
            </a:xfrm>
            <a:prstGeom prst="line">
              <a:avLst/>
            </a:prstGeom>
            <a:noFill/>
            <a:ln w="9525">
              <a:solidFill>
                <a:schemeClr val="tx1"/>
              </a:solidFill>
              <a:round/>
              <a:headEnd/>
              <a:tailEnd/>
            </a:ln>
            <a:effectLst/>
          </p:spPr>
          <p:txBody>
            <a:bodyPr/>
            <a:lstStyle/>
            <a:p>
              <a:endParaRPr lang="th-TH"/>
            </a:p>
          </p:txBody>
        </p:sp>
        <p:sp>
          <p:nvSpPr>
            <p:cNvPr id="96347" name="Text Box 91"/>
            <p:cNvSpPr txBox="1">
              <a:spLocks noChangeArrowheads="1"/>
            </p:cNvSpPr>
            <p:nvPr/>
          </p:nvSpPr>
          <p:spPr bwMode="auto">
            <a:xfrm>
              <a:off x="2162" y="1556"/>
              <a:ext cx="968" cy="231"/>
            </a:xfrm>
            <a:prstGeom prst="rect">
              <a:avLst/>
            </a:prstGeom>
            <a:noFill/>
            <a:ln w="9525">
              <a:noFill/>
              <a:miter lim="800000"/>
              <a:headEnd/>
              <a:tailEnd/>
            </a:ln>
            <a:effectLst/>
          </p:spPr>
          <p:txBody>
            <a:bodyPr wrap="none">
              <a:spAutoFit/>
            </a:bodyPr>
            <a:lstStyle/>
            <a:p>
              <a:r>
                <a:rPr lang="en-US" sz="1800">
                  <a:cs typeface="Arial" pitchFamily="34" charset="0"/>
                </a:rPr>
                <a:t>       1  X  X  X</a:t>
              </a:r>
              <a:endParaRPr lang="th-TH" sz="1800">
                <a:cs typeface="Arial" pitchFamily="34" charset="0"/>
              </a:endParaRPr>
            </a:p>
          </p:txBody>
        </p:sp>
        <p:sp>
          <p:nvSpPr>
            <p:cNvPr id="96348" name="Line 92"/>
            <p:cNvSpPr>
              <a:spLocks noChangeShapeType="1"/>
            </p:cNvSpPr>
            <p:nvPr/>
          </p:nvSpPr>
          <p:spPr bwMode="auto">
            <a:xfrm>
              <a:off x="3116" y="1574"/>
              <a:ext cx="0" cy="206"/>
            </a:xfrm>
            <a:prstGeom prst="line">
              <a:avLst/>
            </a:prstGeom>
            <a:noFill/>
            <a:ln w="9525">
              <a:solidFill>
                <a:schemeClr val="tx1"/>
              </a:solidFill>
              <a:round/>
              <a:headEnd/>
              <a:tailEnd/>
            </a:ln>
            <a:effectLst/>
          </p:spPr>
          <p:txBody>
            <a:bodyPr/>
            <a:lstStyle/>
            <a:p>
              <a:endParaRPr lang="th-TH"/>
            </a:p>
          </p:txBody>
        </p:sp>
        <p:sp>
          <p:nvSpPr>
            <p:cNvPr id="96349" name="Line 93"/>
            <p:cNvSpPr>
              <a:spLocks noChangeShapeType="1"/>
            </p:cNvSpPr>
            <p:nvPr/>
          </p:nvSpPr>
          <p:spPr bwMode="auto">
            <a:xfrm>
              <a:off x="3462" y="1572"/>
              <a:ext cx="0" cy="206"/>
            </a:xfrm>
            <a:prstGeom prst="line">
              <a:avLst/>
            </a:prstGeom>
            <a:noFill/>
            <a:ln w="9525">
              <a:solidFill>
                <a:schemeClr val="tx1"/>
              </a:solidFill>
              <a:round/>
              <a:headEnd/>
              <a:tailEnd/>
            </a:ln>
            <a:effectLst/>
          </p:spPr>
          <p:txBody>
            <a:bodyPr/>
            <a:lstStyle/>
            <a:p>
              <a:endParaRPr lang="th-TH"/>
            </a:p>
          </p:txBody>
        </p:sp>
        <p:sp>
          <p:nvSpPr>
            <p:cNvPr id="96350" name="Line 94"/>
            <p:cNvSpPr>
              <a:spLocks noChangeShapeType="1"/>
            </p:cNvSpPr>
            <p:nvPr/>
          </p:nvSpPr>
          <p:spPr bwMode="auto">
            <a:xfrm>
              <a:off x="3282" y="1572"/>
              <a:ext cx="0" cy="206"/>
            </a:xfrm>
            <a:prstGeom prst="line">
              <a:avLst/>
            </a:prstGeom>
            <a:noFill/>
            <a:ln w="9525">
              <a:solidFill>
                <a:schemeClr val="tx1"/>
              </a:solidFill>
              <a:round/>
              <a:headEnd/>
              <a:tailEnd/>
            </a:ln>
            <a:effectLst/>
          </p:spPr>
          <p:txBody>
            <a:bodyPr/>
            <a:lstStyle/>
            <a:p>
              <a:endParaRPr lang="th-TH"/>
            </a:p>
          </p:txBody>
        </p:sp>
        <p:sp>
          <p:nvSpPr>
            <p:cNvPr id="96351" name="Line 95"/>
            <p:cNvSpPr>
              <a:spLocks noChangeShapeType="1"/>
            </p:cNvSpPr>
            <p:nvPr/>
          </p:nvSpPr>
          <p:spPr bwMode="auto">
            <a:xfrm>
              <a:off x="2406" y="1578"/>
              <a:ext cx="0" cy="200"/>
            </a:xfrm>
            <a:prstGeom prst="line">
              <a:avLst/>
            </a:prstGeom>
            <a:noFill/>
            <a:ln w="9525">
              <a:solidFill>
                <a:schemeClr val="tx1"/>
              </a:solidFill>
              <a:round/>
              <a:headEnd/>
              <a:tailEnd/>
            </a:ln>
            <a:effectLst/>
          </p:spPr>
          <p:txBody>
            <a:bodyPr/>
            <a:lstStyle/>
            <a:p>
              <a:endParaRPr lang="th-TH"/>
            </a:p>
          </p:txBody>
        </p:sp>
        <p:sp>
          <p:nvSpPr>
            <p:cNvPr id="96352" name="Line 96"/>
            <p:cNvSpPr>
              <a:spLocks noChangeShapeType="1"/>
            </p:cNvSpPr>
            <p:nvPr/>
          </p:nvSpPr>
          <p:spPr bwMode="auto">
            <a:xfrm>
              <a:off x="2580" y="1580"/>
              <a:ext cx="0" cy="198"/>
            </a:xfrm>
            <a:prstGeom prst="line">
              <a:avLst/>
            </a:prstGeom>
            <a:noFill/>
            <a:ln w="9525">
              <a:solidFill>
                <a:schemeClr val="tx1"/>
              </a:solidFill>
              <a:round/>
              <a:headEnd/>
              <a:tailEnd/>
            </a:ln>
            <a:effectLst/>
          </p:spPr>
          <p:txBody>
            <a:bodyPr/>
            <a:lstStyle/>
            <a:p>
              <a:endParaRPr lang="th-TH"/>
            </a:p>
          </p:txBody>
        </p:sp>
        <p:sp>
          <p:nvSpPr>
            <p:cNvPr id="96353" name="Line 97"/>
            <p:cNvSpPr>
              <a:spLocks noChangeShapeType="1"/>
            </p:cNvSpPr>
            <p:nvPr/>
          </p:nvSpPr>
          <p:spPr bwMode="auto">
            <a:xfrm>
              <a:off x="2754" y="1580"/>
              <a:ext cx="0" cy="198"/>
            </a:xfrm>
            <a:prstGeom prst="line">
              <a:avLst/>
            </a:prstGeom>
            <a:noFill/>
            <a:ln w="9525">
              <a:solidFill>
                <a:schemeClr val="tx1"/>
              </a:solidFill>
              <a:round/>
              <a:headEnd/>
              <a:tailEnd/>
            </a:ln>
            <a:effectLst/>
          </p:spPr>
          <p:txBody>
            <a:bodyPr/>
            <a:lstStyle/>
            <a:p>
              <a:endParaRPr lang="th-TH"/>
            </a:p>
          </p:txBody>
        </p:sp>
        <p:sp>
          <p:nvSpPr>
            <p:cNvPr id="96354" name="Line 98"/>
            <p:cNvSpPr>
              <a:spLocks noChangeShapeType="1"/>
            </p:cNvSpPr>
            <p:nvPr/>
          </p:nvSpPr>
          <p:spPr bwMode="auto">
            <a:xfrm>
              <a:off x="2934" y="1572"/>
              <a:ext cx="0" cy="206"/>
            </a:xfrm>
            <a:prstGeom prst="line">
              <a:avLst/>
            </a:prstGeom>
            <a:noFill/>
            <a:ln w="9525">
              <a:solidFill>
                <a:schemeClr val="tx1"/>
              </a:solidFill>
              <a:round/>
              <a:headEnd/>
              <a:tailEnd/>
            </a:ln>
            <a:effectLst/>
          </p:spPr>
          <p:txBody>
            <a:bodyPr/>
            <a:lstStyle/>
            <a:p>
              <a:endParaRPr lang="th-TH"/>
            </a:p>
          </p:txBody>
        </p:sp>
        <p:sp>
          <p:nvSpPr>
            <p:cNvPr id="96355" name="Line 99"/>
            <p:cNvSpPr>
              <a:spLocks noChangeShapeType="1"/>
            </p:cNvSpPr>
            <p:nvPr/>
          </p:nvSpPr>
          <p:spPr bwMode="auto">
            <a:xfrm>
              <a:off x="2226" y="1572"/>
              <a:ext cx="0" cy="206"/>
            </a:xfrm>
            <a:prstGeom prst="line">
              <a:avLst/>
            </a:prstGeom>
            <a:noFill/>
            <a:ln w="9525">
              <a:solidFill>
                <a:schemeClr val="tx1"/>
              </a:solidFill>
              <a:round/>
              <a:headEnd/>
              <a:tailEnd/>
            </a:ln>
            <a:effectLst/>
          </p:spPr>
          <p:txBody>
            <a:bodyPr/>
            <a:lstStyle/>
            <a:p>
              <a:endParaRPr lang="th-TH"/>
            </a:p>
          </p:txBody>
        </p:sp>
        <p:sp>
          <p:nvSpPr>
            <p:cNvPr id="96356" name="AutoShape 100"/>
            <p:cNvSpPr>
              <a:spLocks noChangeArrowheads="1"/>
            </p:cNvSpPr>
            <p:nvPr/>
          </p:nvSpPr>
          <p:spPr bwMode="auto">
            <a:xfrm flipV="1">
              <a:off x="2942" y="1419"/>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357" name="Text Box 101"/>
            <p:cNvSpPr txBox="1">
              <a:spLocks noChangeArrowheads="1"/>
            </p:cNvSpPr>
            <p:nvPr/>
          </p:nvSpPr>
          <p:spPr bwMode="auto">
            <a:xfrm>
              <a:off x="2932" y="1212"/>
              <a:ext cx="223" cy="250"/>
            </a:xfrm>
            <a:prstGeom prst="rect">
              <a:avLst/>
            </a:prstGeom>
            <a:noFill/>
            <a:ln w="9525">
              <a:noFill/>
              <a:miter lim="800000"/>
              <a:headEnd/>
              <a:tailEnd/>
            </a:ln>
            <a:effectLst/>
          </p:spPr>
          <p:txBody>
            <a:bodyPr wrap="none">
              <a:spAutoFit/>
            </a:bodyPr>
            <a:lstStyle/>
            <a:p>
              <a:r>
                <a:rPr lang="en-US">
                  <a:cs typeface="Arial" pitchFamily="34" charset="0"/>
                </a:rPr>
                <a:t>B</a:t>
              </a:r>
              <a:endParaRPr lang="th-TH">
                <a:cs typeface="Arial" pitchFamily="34" charset="0"/>
              </a:endParaRPr>
            </a:p>
          </p:txBody>
        </p:sp>
        <p:sp>
          <p:nvSpPr>
            <p:cNvPr id="96358" name="Text Box 102"/>
            <p:cNvSpPr txBox="1">
              <a:spLocks noChangeArrowheads="1"/>
            </p:cNvSpPr>
            <p:nvPr/>
          </p:nvSpPr>
          <p:spPr bwMode="auto">
            <a:xfrm>
              <a:off x="3236" y="1267"/>
              <a:ext cx="584" cy="231"/>
            </a:xfrm>
            <a:prstGeom prst="rect">
              <a:avLst/>
            </a:prstGeom>
            <a:noFill/>
            <a:ln w="9525">
              <a:noFill/>
              <a:miter lim="800000"/>
              <a:headEnd/>
              <a:tailEnd/>
            </a:ln>
            <a:effectLst/>
          </p:spPr>
          <p:txBody>
            <a:bodyPr wrap="none">
              <a:spAutoFit/>
            </a:bodyPr>
            <a:lstStyle/>
            <a:p>
              <a:r>
                <a:rPr lang="en-US" sz="1800">
                  <a:cs typeface="Arial" pitchFamily="34" charset="0"/>
                </a:rPr>
                <a:t>(Line 4)</a:t>
              </a:r>
              <a:endParaRPr lang="th-TH" sz="1800">
                <a:cs typeface="Arial" pitchFamily="34" charset="0"/>
              </a:endParaRPr>
            </a:p>
          </p:txBody>
        </p:sp>
        <p:sp>
          <p:nvSpPr>
            <p:cNvPr id="96359" name="Text Box 103"/>
            <p:cNvSpPr txBox="1">
              <a:spLocks noChangeArrowheads="1"/>
            </p:cNvSpPr>
            <p:nvPr/>
          </p:nvSpPr>
          <p:spPr bwMode="auto">
            <a:xfrm>
              <a:off x="2742" y="1809"/>
              <a:ext cx="275" cy="250"/>
            </a:xfrm>
            <a:prstGeom prst="rect">
              <a:avLst/>
            </a:prstGeom>
            <a:noFill/>
            <a:ln w="9525">
              <a:noFill/>
              <a:miter lim="800000"/>
              <a:headEnd/>
              <a:tailEnd/>
            </a:ln>
            <a:effectLst/>
          </p:spPr>
          <p:txBody>
            <a:bodyPr wrap="none">
              <a:spAutoFit/>
            </a:bodyPr>
            <a:lstStyle/>
            <a:p>
              <a:r>
                <a:rPr lang="en-US">
                  <a:cs typeface="Arial" pitchFamily="34" charset="0"/>
                </a:rPr>
                <a:t>(f)</a:t>
              </a:r>
            </a:p>
          </p:txBody>
        </p:sp>
        <p:sp>
          <p:nvSpPr>
            <p:cNvPr id="96360" name="Line 104"/>
            <p:cNvSpPr>
              <a:spLocks noChangeShapeType="1"/>
            </p:cNvSpPr>
            <p:nvPr/>
          </p:nvSpPr>
          <p:spPr bwMode="auto">
            <a:xfrm>
              <a:off x="1972" y="2564"/>
              <a:ext cx="1748" cy="1"/>
            </a:xfrm>
            <a:prstGeom prst="line">
              <a:avLst/>
            </a:prstGeom>
            <a:noFill/>
            <a:ln w="9525">
              <a:solidFill>
                <a:schemeClr val="tx1"/>
              </a:solidFill>
              <a:round/>
              <a:headEnd/>
              <a:tailEnd/>
            </a:ln>
            <a:effectLst/>
          </p:spPr>
          <p:txBody>
            <a:bodyPr/>
            <a:lstStyle/>
            <a:p>
              <a:endParaRPr lang="th-TH"/>
            </a:p>
          </p:txBody>
        </p:sp>
        <p:sp>
          <p:nvSpPr>
            <p:cNvPr id="96361" name="Line 105"/>
            <p:cNvSpPr>
              <a:spLocks noChangeShapeType="1"/>
            </p:cNvSpPr>
            <p:nvPr/>
          </p:nvSpPr>
          <p:spPr bwMode="auto">
            <a:xfrm>
              <a:off x="1964" y="2764"/>
              <a:ext cx="1770" cy="1"/>
            </a:xfrm>
            <a:prstGeom prst="line">
              <a:avLst/>
            </a:prstGeom>
            <a:noFill/>
            <a:ln w="9525">
              <a:solidFill>
                <a:schemeClr val="tx1"/>
              </a:solidFill>
              <a:round/>
              <a:headEnd/>
              <a:tailEnd/>
            </a:ln>
            <a:effectLst/>
          </p:spPr>
          <p:txBody>
            <a:bodyPr/>
            <a:lstStyle/>
            <a:p>
              <a:endParaRPr lang="th-TH"/>
            </a:p>
          </p:txBody>
        </p:sp>
        <p:sp>
          <p:nvSpPr>
            <p:cNvPr id="96362" name="Text Box 106"/>
            <p:cNvSpPr txBox="1">
              <a:spLocks noChangeArrowheads="1"/>
            </p:cNvSpPr>
            <p:nvPr/>
          </p:nvSpPr>
          <p:spPr bwMode="auto">
            <a:xfrm>
              <a:off x="2154" y="2548"/>
              <a:ext cx="968" cy="231"/>
            </a:xfrm>
            <a:prstGeom prst="rect">
              <a:avLst/>
            </a:prstGeom>
            <a:noFill/>
            <a:ln w="9525">
              <a:noFill/>
              <a:miter lim="800000"/>
              <a:headEnd/>
              <a:tailEnd/>
            </a:ln>
            <a:effectLst/>
          </p:spPr>
          <p:txBody>
            <a:bodyPr wrap="none">
              <a:spAutoFit/>
            </a:bodyPr>
            <a:lstStyle/>
            <a:p>
              <a:r>
                <a:rPr lang="en-US" sz="1800">
                  <a:cs typeface="Arial" pitchFamily="34" charset="0"/>
                </a:rPr>
                <a:t>       1  X  X  X</a:t>
              </a:r>
              <a:endParaRPr lang="th-TH" sz="1800">
                <a:cs typeface="Arial" pitchFamily="34" charset="0"/>
              </a:endParaRPr>
            </a:p>
          </p:txBody>
        </p:sp>
        <p:sp>
          <p:nvSpPr>
            <p:cNvPr id="96363" name="Line 107"/>
            <p:cNvSpPr>
              <a:spLocks noChangeShapeType="1"/>
            </p:cNvSpPr>
            <p:nvPr/>
          </p:nvSpPr>
          <p:spPr bwMode="auto">
            <a:xfrm>
              <a:off x="3108" y="2566"/>
              <a:ext cx="0" cy="206"/>
            </a:xfrm>
            <a:prstGeom prst="line">
              <a:avLst/>
            </a:prstGeom>
            <a:noFill/>
            <a:ln w="9525">
              <a:solidFill>
                <a:schemeClr val="tx1"/>
              </a:solidFill>
              <a:round/>
              <a:headEnd/>
              <a:tailEnd/>
            </a:ln>
            <a:effectLst/>
          </p:spPr>
          <p:txBody>
            <a:bodyPr/>
            <a:lstStyle/>
            <a:p>
              <a:endParaRPr lang="th-TH"/>
            </a:p>
          </p:txBody>
        </p:sp>
        <p:sp>
          <p:nvSpPr>
            <p:cNvPr id="96364" name="Line 108"/>
            <p:cNvSpPr>
              <a:spLocks noChangeShapeType="1"/>
            </p:cNvSpPr>
            <p:nvPr/>
          </p:nvSpPr>
          <p:spPr bwMode="auto">
            <a:xfrm>
              <a:off x="3454" y="2564"/>
              <a:ext cx="0" cy="206"/>
            </a:xfrm>
            <a:prstGeom prst="line">
              <a:avLst/>
            </a:prstGeom>
            <a:noFill/>
            <a:ln w="9525">
              <a:solidFill>
                <a:schemeClr val="tx1"/>
              </a:solidFill>
              <a:round/>
              <a:headEnd/>
              <a:tailEnd/>
            </a:ln>
            <a:effectLst/>
          </p:spPr>
          <p:txBody>
            <a:bodyPr/>
            <a:lstStyle/>
            <a:p>
              <a:endParaRPr lang="th-TH"/>
            </a:p>
          </p:txBody>
        </p:sp>
        <p:sp>
          <p:nvSpPr>
            <p:cNvPr id="96365" name="Line 109"/>
            <p:cNvSpPr>
              <a:spLocks noChangeShapeType="1"/>
            </p:cNvSpPr>
            <p:nvPr/>
          </p:nvSpPr>
          <p:spPr bwMode="auto">
            <a:xfrm>
              <a:off x="3274" y="2564"/>
              <a:ext cx="0" cy="206"/>
            </a:xfrm>
            <a:prstGeom prst="line">
              <a:avLst/>
            </a:prstGeom>
            <a:noFill/>
            <a:ln w="9525">
              <a:solidFill>
                <a:schemeClr val="tx1"/>
              </a:solidFill>
              <a:round/>
              <a:headEnd/>
              <a:tailEnd/>
            </a:ln>
            <a:effectLst/>
          </p:spPr>
          <p:txBody>
            <a:bodyPr/>
            <a:lstStyle/>
            <a:p>
              <a:endParaRPr lang="th-TH"/>
            </a:p>
          </p:txBody>
        </p:sp>
        <p:sp>
          <p:nvSpPr>
            <p:cNvPr id="96366" name="Line 110"/>
            <p:cNvSpPr>
              <a:spLocks noChangeShapeType="1"/>
            </p:cNvSpPr>
            <p:nvPr/>
          </p:nvSpPr>
          <p:spPr bwMode="auto">
            <a:xfrm>
              <a:off x="2398" y="2570"/>
              <a:ext cx="0" cy="200"/>
            </a:xfrm>
            <a:prstGeom prst="line">
              <a:avLst/>
            </a:prstGeom>
            <a:noFill/>
            <a:ln w="9525">
              <a:solidFill>
                <a:schemeClr val="tx1"/>
              </a:solidFill>
              <a:round/>
              <a:headEnd/>
              <a:tailEnd/>
            </a:ln>
            <a:effectLst/>
          </p:spPr>
          <p:txBody>
            <a:bodyPr/>
            <a:lstStyle/>
            <a:p>
              <a:endParaRPr lang="th-TH"/>
            </a:p>
          </p:txBody>
        </p:sp>
        <p:sp>
          <p:nvSpPr>
            <p:cNvPr id="96367" name="Line 111"/>
            <p:cNvSpPr>
              <a:spLocks noChangeShapeType="1"/>
            </p:cNvSpPr>
            <p:nvPr/>
          </p:nvSpPr>
          <p:spPr bwMode="auto">
            <a:xfrm>
              <a:off x="2572" y="2572"/>
              <a:ext cx="0" cy="198"/>
            </a:xfrm>
            <a:prstGeom prst="line">
              <a:avLst/>
            </a:prstGeom>
            <a:noFill/>
            <a:ln w="9525">
              <a:solidFill>
                <a:schemeClr val="tx1"/>
              </a:solidFill>
              <a:round/>
              <a:headEnd/>
              <a:tailEnd/>
            </a:ln>
            <a:effectLst/>
          </p:spPr>
          <p:txBody>
            <a:bodyPr/>
            <a:lstStyle/>
            <a:p>
              <a:endParaRPr lang="th-TH"/>
            </a:p>
          </p:txBody>
        </p:sp>
        <p:sp>
          <p:nvSpPr>
            <p:cNvPr id="96368" name="Line 112"/>
            <p:cNvSpPr>
              <a:spLocks noChangeShapeType="1"/>
            </p:cNvSpPr>
            <p:nvPr/>
          </p:nvSpPr>
          <p:spPr bwMode="auto">
            <a:xfrm>
              <a:off x="2746" y="2572"/>
              <a:ext cx="0" cy="198"/>
            </a:xfrm>
            <a:prstGeom prst="line">
              <a:avLst/>
            </a:prstGeom>
            <a:noFill/>
            <a:ln w="9525">
              <a:solidFill>
                <a:schemeClr val="tx1"/>
              </a:solidFill>
              <a:round/>
              <a:headEnd/>
              <a:tailEnd/>
            </a:ln>
            <a:effectLst/>
          </p:spPr>
          <p:txBody>
            <a:bodyPr/>
            <a:lstStyle/>
            <a:p>
              <a:endParaRPr lang="th-TH"/>
            </a:p>
          </p:txBody>
        </p:sp>
        <p:sp>
          <p:nvSpPr>
            <p:cNvPr id="96369" name="Line 113"/>
            <p:cNvSpPr>
              <a:spLocks noChangeShapeType="1"/>
            </p:cNvSpPr>
            <p:nvPr/>
          </p:nvSpPr>
          <p:spPr bwMode="auto">
            <a:xfrm>
              <a:off x="2926" y="2564"/>
              <a:ext cx="0" cy="206"/>
            </a:xfrm>
            <a:prstGeom prst="line">
              <a:avLst/>
            </a:prstGeom>
            <a:noFill/>
            <a:ln w="9525">
              <a:solidFill>
                <a:schemeClr val="tx1"/>
              </a:solidFill>
              <a:round/>
              <a:headEnd/>
              <a:tailEnd/>
            </a:ln>
            <a:effectLst/>
          </p:spPr>
          <p:txBody>
            <a:bodyPr/>
            <a:lstStyle/>
            <a:p>
              <a:endParaRPr lang="th-TH"/>
            </a:p>
          </p:txBody>
        </p:sp>
        <p:sp>
          <p:nvSpPr>
            <p:cNvPr id="96370" name="Line 114"/>
            <p:cNvSpPr>
              <a:spLocks noChangeShapeType="1"/>
            </p:cNvSpPr>
            <p:nvPr/>
          </p:nvSpPr>
          <p:spPr bwMode="auto">
            <a:xfrm>
              <a:off x="2218" y="2564"/>
              <a:ext cx="0" cy="206"/>
            </a:xfrm>
            <a:prstGeom prst="line">
              <a:avLst/>
            </a:prstGeom>
            <a:noFill/>
            <a:ln w="9525">
              <a:solidFill>
                <a:schemeClr val="tx1"/>
              </a:solidFill>
              <a:round/>
              <a:headEnd/>
              <a:tailEnd/>
            </a:ln>
            <a:effectLst/>
          </p:spPr>
          <p:txBody>
            <a:bodyPr/>
            <a:lstStyle/>
            <a:p>
              <a:endParaRPr lang="th-TH"/>
            </a:p>
          </p:txBody>
        </p:sp>
        <p:sp>
          <p:nvSpPr>
            <p:cNvPr id="96371" name="AutoShape 115"/>
            <p:cNvSpPr>
              <a:spLocks noChangeArrowheads="1"/>
            </p:cNvSpPr>
            <p:nvPr/>
          </p:nvSpPr>
          <p:spPr bwMode="auto">
            <a:xfrm flipV="1">
              <a:off x="3094" y="2411"/>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372" name="Text Box 116"/>
            <p:cNvSpPr txBox="1">
              <a:spLocks noChangeArrowheads="1"/>
            </p:cNvSpPr>
            <p:nvPr/>
          </p:nvSpPr>
          <p:spPr bwMode="auto">
            <a:xfrm>
              <a:off x="3084" y="2204"/>
              <a:ext cx="223" cy="250"/>
            </a:xfrm>
            <a:prstGeom prst="rect">
              <a:avLst/>
            </a:prstGeom>
            <a:noFill/>
            <a:ln w="9525">
              <a:noFill/>
              <a:miter lim="800000"/>
              <a:headEnd/>
              <a:tailEnd/>
            </a:ln>
            <a:effectLst/>
          </p:spPr>
          <p:txBody>
            <a:bodyPr wrap="none">
              <a:spAutoFit/>
            </a:bodyPr>
            <a:lstStyle/>
            <a:p>
              <a:r>
                <a:rPr lang="en-US">
                  <a:cs typeface="Arial" pitchFamily="34" charset="0"/>
                </a:rPr>
                <a:t>B</a:t>
              </a:r>
              <a:endParaRPr lang="th-TH">
                <a:cs typeface="Arial" pitchFamily="34" charset="0"/>
              </a:endParaRPr>
            </a:p>
          </p:txBody>
        </p:sp>
        <p:sp>
          <p:nvSpPr>
            <p:cNvPr id="96373" name="Text Box 117"/>
            <p:cNvSpPr txBox="1">
              <a:spLocks noChangeArrowheads="1"/>
            </p:cNvSpPr>
            <p:nvPr/>
          </p:nvSpPr>
          <p:spPr bwMode="auto">
            <a:xfrm>
              <a:off x="3276" y="2235"/>
              <a:ext cx="584" cy="231"/>
            </a:xfrm>
            <a:prstGeom prst="rect">
              <a:avLst/>
            </a:prstGeom>
            <a:noFill/>
            <a:ln w="9525">
              <a:noFill/>
              <a:miter lim="800000"/>
              <a:headEnd/>
              <a:tailEnd/>
            </a:ln>
            <a:effectLst/>
          </p:spPr>
          <p:txBody>
            <a:bodyPr wrap="none">
              <a:spAutoFit/>
            </a:bodyPr>
            <a:lstStyle/>
            <a:p>
              <a:r>
                <a:rPr lang="en-US" sz="1800">
                  <a:cs typeface="Arial" pitchFamily="34" charset="0"/>
                </a:rPr>
                <a:t>(Line 2)</a:t>
              </a:r>
              <a:endParaRPr lang="th-TH" sz="1800">
                <a:cs typeface="Arial" pitchFamily="34" charset="0"/>
              </a:endParaRPr>
            </a:p>
          </p:txBody>
        </p:sp>
        <p:sp>
          <p:nvSpPr>
            <p:cNvPr id="96374" name="Text Box 118"/>
            <p:cNvSpPr txBox="1">
              <a:spLocks noChangeArrowheads="1"/>
            </p:cNvSpPr>
            <p:nvPr/>
          </p:nvSpPr>
          <p:spPr bwMode="auto">
            <a:xfrm>
              <a:off x="2734" y="2801"/>
              <a:ext cx="302" cy="250"/>
            </a:xfrm>
            <a:prstGeom prst="rect">
              <a:avLst/>
            </a:prstGeom>
            <a:noFill/>
            <a:ln w="9525">
              <a:noFill/>
              <a:miter lim="800000"/>
              <a:headEnd/>
              <a:tailEnd/>
            </a:ln>
            <a:effectLst/>
          </p:spPr>
          <p:txBody>
            <a:bodyPr wrap="none">
              <a:spAutoFit/>
            </a:bodyPr>
            <a:lstStyle/>
            <a:p>
              <a:r>
                <a:rPr lang="en-US">
                  <a:cs typeface="Arial" pitchFamily="34" charset="0"/>
                </a:rPr>
                <a:t>(g)</a:t>
              </a:r>
            </a:p>
          </p:txBody>
        </p:sp>
        <p:sp>
          <p:nvSpPr>
            <p:cNvPr id="96375" name="Line 119"/>
            <p:cNvSpPr>
              <a:spLocks noChangeShapeType="1"/>
            </p:cNvSpPr>
            <p:nvPr/>
          </p:nvSpPr>
          <p:spPr bwMode="auto">
            <a:xfrm>
              <a:off x="1980" y="3692"/>
              <a:ext cx="1748" cy="1"/>
            </a:xfrm>
            <a:prstGeom prst="line">
              <a:avLst/>
            </a:prstGeom>
            <a:noFill/>
            <a:ln w="9525">
              <a:solidFill>
                <a:schemeClr val="tx1"/>
              </a:solidFill>
              <a:round/>
              <a:headEnd/>
              <a:tailEnd/>
            </a:ln>
            <a:effectLst/>
          </p:spPr>
          <p:txBody>
            <a:bodyPr/>
            <a:lstStyle/>
            <a:p>
              <a:endParaRPr lang="th-TH"/>
            </a:p>
          </p:txBody>
        </p:sp>
        <p:sp>
          <p:nvSpPr>
            <p:cNvPr id="96376" name="Line 120"/>
            <p:cNvSpPr>
              <a:spLocks noChangeShapeType="1"/>
            </p:cNvSpPr>
            <p:nvPr/>
          </p:nvSpPr>
          <p:spPr bwMode="auto">
            <a:xfrm>
              <a:off x="1972" y="3892"/>
              <a:ext cx="1770" cy="1"/>
            </a:xfrm>
            <a:prstGeom prst="line">
              <a:avLst/>
            </a:prstGeom>
            <a:noFill/>
            <a:ln w="9525">
              <a:solidFill>
                <a:schemeClr val="tx1"/>
              </a:solidFill>
              <a:round/>
              <a:headEnd/>
              <a:tailEnd/>
            </a:ln>
            <a:effectLst/>
          </p:spPr>
          <p:txBody>
            <a:bodyPr/>
            <a:lstStyle/>
            <a:p>
              <a:endParaRPr lang="th-TH"/>
            </a:p>
          </p:txBody>
        </p:sp>
        <p:sp>
          <p:nvSpPr>
            <p:cNvPr id="96377" name="Text Box 121"/>
            <p:cNvSpPr txBox="1">
              <a:spLocks noChangeArrowheads="1"/>
            </p:cNvSpPr>
            <p:nvPr/>
          </p:nvSpPr>
          <p:spPr bwMode="auto">
            <a:xfrm>
              <a:off x="2162" y="3676"/>
              <a:ext cx="1144" cy="231"/>
            </a:xfrm>
            <a:prstGeom prst="rect">
              <a:avLst/>
            </a:prstGeom>
            <a:noFill/>
            <a:ln w="9525">
              <a:noFill/>
              <a:miter lim="800000"/>
              <a:headEnd/>
              <a:tailEnd/>
            </a:ln>
            <a:effectLst/>
          </p:spPr>
          <p:txBody>
            <a:bodyPr wrap="none">
              <a:spAutoFit/>
            </a:bodyPr>
            <a:lstStyle/>
            <a:p>
              <a:r>
                <a:rPr lang="en-US" sz="1800">
                  <a:cs typeface="Arial" pitchFamily="34" charset="0"/>
                </a:rPr>
                <a:t>       1  X  X  X  X</a:t>
              </a:r>
              <a:endParaRPr lang="th-TH" sz="1800">
                <a:cs typeface="Arial" pitchFamily="34" charset="0"/>
              </a:endParaRPr>
            </a:p>
          </p:txBody>
        </p:sp>
        <p:sp>
          <p:nvSpPr>
            <p:cNvPr id="96378" name="Line 122"/>
            <p:cNvSpPr>
              <a:spLocks noChangeShapeType="1"/>
            </p:cNvSpPr>
            <p:nvPr/>
          </p:nvSpPr>
          <p:spPr bwMode="auto">
            <a:xfrm>
              <a:off x="3116" y="3694"/>
              <a:ext cx="0" cy="206"/>
            </a:xfrm>
            <a:prstGeom prst="line">
              <a:avLst/>
            </a:prstGeom>
            <a:noFill/>
            <a:ln w="9525">
              <a:solidFill>
                <a:schemeClr val="tx1"/>
              </a:solidFill>
              <a:round/>
              <a:headEnd/>
              <a:tailEnd/>
            </a:ln>
            <a:effectLst/>
          </p:spPr>
          <p:txBody>
            <a:bodyPr/>
            <a:lstStyle/>
            <a:p>
              <a:endParaRPr lang="th-TH"/>
            </a:p>
          </p:txBody>
        </p:sp>
        <p:sp>
          <p:nvSpPr>
            <p:cNvPr id="96379" name="Line 123"/>
            <p:cNvSpPr>
              <a:spLocks noChangeShapeType="1"/>
            </p:cNvSpPr>
            <p:nvPr/>
          </p:nvSpPr>
          <p:spPr bwMode="auto">
            <a:xfrm>
              <a:off x="3462" y="3692"/>
              <a:ext cx="0" cy="206"/>
            </a:xfrm>
            <a:prstGeom prst="line">
              <a:avLst/>
            </a:prstGeom>
            <a:noFill/>
            <a:ln w="9525">
              <a:solidFill>
                <a:schemeClr val="tx1"/>
              </a:solidFill>
              <a:round/>
              <a:headEnd/>
              <a:tailEnd/>
            </a:ln>
            <a:effectLst/>
          </p:spPr>
          <p:txBody>
            <a:bodyPr/>
            <a:lstStyle/>
            <a:p>
              <a:endParaRPr lang="th-TH"/>
            </a:p>
          </p:txBody>
        </p:sp>
        <p:sp>
          <p:nvSpPr>
            <p:cNvPr id="96380" name="Line 124"/>
            <p:cNvSpPr>
              <a:spLocks noChangeShapeType="1"/>
            </p:cNvSpPr>
            <p:nvPr/>
          </p:nvSpPr>
          <p:spPr bwMode="auto">
            <a:xfrm>
              <a:off x="3282" y="3692"/>
              <a:ext cx="0" cy="206"/>
            </a:xfrm>
            <a:prstGeom prst="line">
              <a:avLst/>
            </a:prstGeom>
            <a:noFill/>
            <a:ln w="9525">
              <a:solidFill>
                <a:schemeClr val="tx1"/>
              </a:solidFill>
              <a:round/>
              <a:headEnd/>
              <a:tailEnd/>
            </a:ln>
            <a:effectLst/>
          </p:spPr>
          <p:txBody>
            <a:bodyPr/>
            <a:lstStyle/>
            <a:p>
              <a:endParaRPr lang="th-TH"/>
            </a:p>
          </p:txBody>
        </p:sp>
        <p:sp>
          <p:nvSpPr>
            <p:cNvPr id="96381" name="Line 125"/>
            <p:cNvSpPr>
              <a:spLocks noChangeShapeType="1"/>
            </p:cNvSpPr>
            <p:nvPr/>
          </p:nvSpPr>
          <p:spPr bwMode="auto">
            <a:xfrm>
              <a:off x="2406" y="3698"/>
              <a:ext cx="0" cy="200"/>
            </a:xfrm>
            <a:prstGeom prst="line">
              <a:avLst/>
            </a:prstGeom>
            <a:noFill/>
            <a:ln w="9525">
              <a:solidFill>
                <a:schemeClr val="tx1"/>
              </a:solidFill>
              <a:round/>
              <a:headEnd/>
              <a:tailEnd/>
            </a:ln>
            <a:effectLst/>
          </p:spPr>
          <p:txBody>
            <a:bodyPr/>
            <a:lstStyle/>
            <a:p>
              <a:endParaRPr lang="th-TH"/>
            </a:p>
          </p:txBody>
        </p:sp>
        <p:sp>
          <p:nvSpPr>
            <p:cNvPr id="96382" name="Line 126"/>
            <p:cNvSpPr>
              <a:spLocks noChangeShapeType="1"/>
            </p:cNvSpPr>
            <p:nvPr/>
          </p:nvSpPr>
          <p:spPr bwMode="auto">
            <a:xfrm>
              <a:off x="2580" y="3700"/>
              <a:ext cx="0" cy="198"/>
            </a:xfrm>
            <a:prstGeom prst="line">
              <a:avLst/>
            </a:prstGeom>
            <a:noFill/>
            <a:ln w="9525">
              <a:solidFill>
                <a:schemeClr val="tx1"/>
              </a:solidFill>
              <a:round/>
              <a:headEnd/>
              <a:tailEnd/>
            </a:ln>
            <a:effectLst/>
          </p:spPr>
          <p:txBody>
            <a:bodyPr/>
            <a:lstStyle/>
            <a:p>
              <a:endParaRPr lang="th-TH"/>
            </a:p>
          </p:txBody>
        </p:sp>
        <p:sp>
          <p:nvSpPr>
            <p:cNvPr id="96383" name="Line 127"/>
            <p:cNvSpPr>
              <a:spLocks noChangeShapeType="1"/>
            </p:cNvSpPr>
            <p:nvPr/>
          </p:nvSpPr>
          <p:spPr bwMode="auto">
            <a:xfrm>
              <a:off x="2754" y="3700"/>
              <a:ext cx="0" cy="198"/>
            </a:xfrm>
            <a:prstGeom prst="line">
              <a:avLst/>
            </a:prstGeom>
            <a:noFill/>
            <a:ln w="9525">
              <a:solidFill>
                <a:schemeClr val="tx1"/>
              </a:solidFill>
              <a:round/>
              <a:headEnd/>
              <a:tailEnd/>
            </a:ln>
            <a:effectLst/>
          </p:spPr>
          <p:txBody>
            <a:bodyPr/>
            <a:lstStyle/>
            <a:p>
              <a:endParaRPr lang="th-TH"/>
            </a:p>
          </p:txBody>
        </p:sp>
        <p:sp>
          <p:nvSpPr>
            <p:cNvPr id="96384" name="Line 128"/>
            <p:cNvSpPr>
              <a:spLocks noChangeShapeType="1"/>
            </p:cNvSpPr>
            <p:nvPr/>
          </p:nvSpPr>
          <p:spPr bwMode="auto">
            <a:xfrm>
              <a:off x="2934" y="3692"/>
              <a:ext cx="0" cy="206"/>
            </a:xfrm>
            <a:prstGeom prst="line">
              <a:avLst/>
            </a:prstGeom>
            <a:noFill/>
            <a:ln w="9525">
              <a:solidFill>
                <a:schemeClr val="tx1"/>
              </a:solidFill>
              <a:round/>
              <a:headEnd/>
              <a:tailEnd/>
            </a:ln>
            <a:effectLst/>
          </p:spPr>
          <p:txBody>
            <a:bodyPr/>
            <a:lstStyle/>
            <a:p>
              <a:endParaRPr lang="th-TH"/>
            </a:p>
          </p:txBody>
        </p:sp>
        <p:sp>
          <p:nvSpPr>
            <p:cNvPr id="96385" name="Line 129"/>
            <p:cNvSpPr>
              <a:spLocks noChangeShapeType="1"/>
            </p:cNvSpPr>
            <p:nvPr/>
          </p:nvSpPr>
          <p:spPr bwMode="auto">
            <a:xfrm>
              <a:off x="2226" y="3692"/>
              <a:ext cx="0" cy="206"/>
            </a:xfrm>
            <a:prstGeom prst="line">
              <a:avLst/>
            </a:prstGeom>
            <a:noFill/>
            <a:ln w="9525">
              <a:solidFill>
                <a:schemeClr val="tx1"/>
              </a:solidFill>
              <a:round/>
              <a:headEnd/>
              <a:tailEnd/>
            </a:ln>
            <a:effectLst/>
          </p:spPr>
          <p:txBody>
            <a:bodyPr/>
            <a:lstStyle/>
            <a:p>
              <a:endParaRPr lang="th-TH"/>
            </a:p>
          </p:txBody>
        </p:sp>
        <p:sp>
          <p:nvSpPr>
            <p:cNvPr id="96386" name="AutoShape 130"/>
            <p:cNvSpPr>
              <a:spLocks noChangeArrowheads="1"/>
            </p:cNvSpPr>
            <p:nvPr/>
          </p:nvSpPr>
          <p:spPr bwMode="auto">
            <a:xfrm flipV="1">
              <a:off x="2934" y="3539"/>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387" name="Text Box 131"/>
            <p:cNvSpPr txBox="1">
              <a:spLocks noChangeArrowheads="1"/>
            </p:cNvSpPr>
            <p:nvPr/>
          </p:nvSpPr>
          <p:spPr bwMode="auto">
            <a:xfrm>
              <a:off x="2924" y="3332"/>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388" name="Text Box 132"/>
            <p:cNvSpPr txBox="1">
              <a:spLocks noChangeArrowheads="1"/>
            </p:cNvSpPr>
            <p:nvPr/>
          </p:nvSpPr>
          <p:spPr bwMode="auto">
            <a:xfrm>
              <a:off x="3284" y="3363"/>
              <a:ext cx="584" cy="231"/>
            </a:xfrm>
            <a:prstGeom prst="rect">
              <a:avLst/>
            </a:prstGeom>
            <a:noFill/>
            <a:ln w="9525">
              <a:noFill/>
              <a:miter lim="800000"/>
              <a:headEnd/>
              <a:tailEnd/>
            </a:ln>
            <a:effectLst/>
          </p:spPr>
          <p:txBody>
            <a:bodyPr wrap="none">
              <a:spAutoFit/>
            </a:bodyPr>
            <a:lstStyle/>
            <a:p>
              <a:r>
                <a:rPr lang="en-US" sz="1800">
                  <a:cs typeface="Arial" pitchFamily="34" charset="0"/>
                </a:rPr>
                <a:t>(Line 3)</a:t>
              </a:r>
              <a:endParaRPr lang="th-TH" sz="1800">
                <a:cs typeface="Arial" pitchFamily="34" charset="0"/>
              </a:endParaRPr>
            </a:p>
          </p:txBody>
        </p:sp>
        <p:sp>
          <p:nvSpPr>
            <p:cNvPr id="96389" name="Text Box 133"/>
            <p:cNvSpPr txBox="1">
              <a:spLocks noChangeArrowheads="1"/>
            </p:cNvSpPr>
            <p:nvPr/>
          </p:nvSpPr>
          <p:spPr bwMode="auto">
            <a:xfrm>
              <a:off x="2742" y="3929"/>
              <a:ext cx="302" cy="250"/>
            </a:xfrm>
            <a:prstGeom prst="rect">
              <a:avLst/>
            </a:prstGeom>
            <a:noFill/>
            <a:ln w="9525">
              <a:noFill/>
              <a:miter lim="800000"/>
              <a:headEnd/>
              <a:tailEnd/>
            </a:ln>
            <a:effectLst/>
          </p:spPr>
          <p:txBody>
            <a:bodyPr wrap="none">
              <a:spAutoFit/>
            </a:bodyPr>
            <a:lstStyle/>
            <a:p>
              <a:r>
                <a:rPr lang="en-US">
                  <a:cs typeface="Arial" pitchFamily="34" charset="0"/>
                </a:rPr>
                <a:t>(h)</a:t>
              </a:r>
            </a:p>
          </p:txBody>
        </p:sp>
        <p:sp>
          <p:nvSpPr>
            <p:cNvPr id="96390" name="Line 134"/>
            <p:cNvSpPr>
              <a:spLocks noChangeShapeType="1"/>
            </p:cNvSpPr>
            <p:nvPr/>
          </p:nvSpPr>
          <p:spPr bwMode="auto">
            <a:xfrm>
              <a:off x="3972" y="516"/>
              <a:ext cx="1748" cy="1"/>
            </a:xfrm>
            <a:prstGeom prst="line">
              <a:avLst/>
            </a:prstGeom>
            <a:noFill/>
            <a:ln w="9525">
              <a:solidFill>
                <a:schemeClr val="tx1"/>
              </a:solidFill>
              <a:round/>
              <a:headEnd/>
              <a:tailEnd/>
            </a:ln>
            <a:effectLst/>
          </p:spPr>
          <p:txBody>
            <a:bodyPr/>
            <a:lstStyle/>
            <a:p>
              <a:endParaRPr lang="th-TH"/>
            </a:p>
          </p:txBody>
        </p:sp>
        <p:sp>
          <p:nvSpPr>
            <p:cNvPr id="96391" name="Line 135"/>
            <p:cNvSpPr>
              <a:spLocks noChangeShapeType="1"/>
            </p:cNvSpPr>
            <p:nvPr/>
          </p:nvSpPr>
          <p:spPr bwMode="auto">
            <a:xfrm>
              <a:off x="3964" y="716"/>
              <a:ext cx="1770" cy="1"/>
            </a:xfrm>
            <a:prstGeom prst="line">
              <a:avLst/>
            </a:prstGeom>
            <a:noFill/>
            <a:ln w="9525">
              <a:solidFill>
                <a:schemeClr val="tx1"/>
              </a:solidFill>
              <a:round/>
              <a:headEnd/>
              <a:tailEnd/>
            </a:ln>
            <a:effectLst/>
          </p:spPr>
          <p:txBody>
            <a:bodyPr/>
            <a:lstStyle/>
            <a:p>
              <a:endParaRPr lang="th-TH"/>
            </a:p>
          </p:txBody>
        </p:sp>
        <p:sp>
          <p:nvSpPr>
            <p:cNvPr id="96392" name="Text Box 136"/>
            <p:cNvSpPr txBox="1">
              <a:spLocks noChangeArrowheads="1"/>
            </p:cNvSpPr>
            <p:nvPr/>
          </p:nvSpPr>
          <p:spPr bwMode="auto">
            <a:xfrm>
              <a:off x="4154" y="500"/>
              <a:ext cx="1144" cy="231"/>
            </a:xfrm>
            <a:prstGeom prst="rect">
              <a:avLst/>
            </a:prstGeom>
            <a:noFill/>
            <a:ln w="9525">
              <a:noFill/>
              <a:miter lim="800000"/>
              <a:headEnd/>
              <a:tailEnd/>
            </a:ln>
            <a:effectLst/>
          </p:spPr>
          <p:txBody>
            <a:bodyPr wrap="none">
              <a:spAutoFit/>
            </a:bodyPr>
            <a:lstStyle/>
            <a:p>
              <a:r>
                <a:rPr lang="en-US" sz="1800">
                  <a:cs typeface="Arial" pitchFamily="34" charset="0"/>
                </a:rPr>
                <a:t>       1  X  X  X  X</a:t>
              </a:r>
              <a:endParaRPr lang="th-TH" sz="1800">
                <a:cs typeface="Arial" pitchFamily="34" charset="0"/>
              </a:endParaRPr>
            </a:p>
          </p:txBody>
        </p:sp>
        <p:sp>
          <p:nvSpPr>
            <p:cNvPr id="96393" name="Line 137"/>
            <p:cNvSpPr>
              <a:spLocks noChangeShapeType="1"/>
            </p:cNvSpPr>
            <p:nvPr/>
          </p:nvSpPr>
          <p:spPr bwMode="auto">
            <a:xfrm>
              <a:off x="5108" y="518"/>
              <a:ext cx="0" cy="206"/>
            </a:xfrm>
            <a:prstGeom prst="line">
              <a:avLst/>
            </a:prstGeom>
            <a:noFill/>
            <a:ln w="9525">
              <a:solidFill>
                <a:schemeClr val="tx1"/>
              </a:solidFill>
              <a:round/>
              <a:headEnd/>
              <a:tailEnd/>
            </a:ln>
            <a:effectLst/>
          </p:spPr>
          <p:txBody>
            <a:bodyPr/>
            <a:lstStyle/>
            <a:p>
              <a:endParaRPr lang="th-TH"/>
            </a:p>
          </p:txBody>
        </p:sp>
        <p:sp>
          <p:nvSpPr>
            <p:cNvPr id="96394" name="Line 138"/>
            <p:cNvSpPr>
              <a:spLocks noChangeShapeType="1"/>
            </p:cNvSpPr>
            <p:nvPr/>
          </p:nvSpPr>
          <p:spPr bwMode="auto">
            <a:xfrm>
              <a:off x="5454" y="516"/>
              <a:ext cx="0" cy="206"/>
            </a:xfrm>
            <a:prstGeom prst="line">
              <a:avLst/>
            </a:prstGeom>
            <a:noFill/>
            <a:ln w="9525">
              <a:solidFill>
                <a:schemeClr val="tx1"/>
              </a:solidFill>
              <a:round/>
              <a:headEnd/>
              <a:tailEnd/>
            </a:ln>
            <a:effectLst/>
          </p:spPr>
          <p:txBody>
            <a:bodyPr/>
            <a:lstStyle/>
            <a:p>
              <a:endParaRPr lang="th-TH"/>
            </a:p>
          </p:txBody>
        </p:sp>
        <p:sp>
          <p:nvSpPr>
            <p:cNvPr id="96395" name="Line 139"/>
            <p:cNvSpPr>
              <a:spLocks noChangeShapeType="1"/>
            </p:cNvSpPr>
            <p:nvPr/>
          </p:nvSpPr>
          <p:spPr bwMode="auto">
            <a:xfrm>
              <a:off x="5274" y="516"/>
              <a:ext cx="0" cy="206"/>
            </a:xfrm>
            <a:prstGeom prst="line">
              <a:avLst/>
            </a:prstGeom>
            <a:noFill/>
            <a:ln w="9525">
              <a:solidFill>
                <a:schemeClr val="tx1"/>
              </a:solidFill>
              <a:round/>
              <a:headEnd/>
              <a:tailEnd/>
            </a:ln>
            <a:effectLst/>
          </p:spPr>
          <p:txBody>
            <a:bodyPr/>
            <a:lstStyle/>
            <a:p>
              <a:endParaRPr lang="th-TH"/>
            </a:p>
          </p:txBody>
        </p:sp>
        <p:sp>
          <p:nvSpPr>
            <p:cNvPr id="96396" name="Line 140"/>
            <p:cNvSpPr>
              <a:spLocks noChangeShapeType="1"/>
            </p:cNvSpPr>
            <p:nvPr/>
          </p:nvSpPr>
          <p:spPr bwMode="auto">
            <a:xfrm>
              <a:off x="4398" y="522"/>
              <a:ext cx="0" cy="200"/>
            </a:xfrm>
            <a:prstGeom prst="line">
              <a:avLst/>
            </a:prstGeom>
            <a:noFill/>
            <a:ln w="9525">
              <a:solidFill>
                <a:schemeClr val="tx1"/>
              </a:solidFill>
              <a:round/>
              <a:headEnd/>
              <a:tailEnd/>
            </a:ln>
            <a:effectLst/>
          </p:spPr>
          <p:txBody>
            <a:bodyPr/>
            <a:lstStyle/>
            <a:p>
              <a:endParaRPr lang="th-TH"/>
            </a:p>
          </p:txBody>
        </p:sp>
        <p:sp>
          <p:nvSpPr>
            <p:cNvPr id="96397" name="Line 141"/>
            <p:cNvSpPr>
              <a:spLocks noChangeShapeType="1"/>
            </p:cNvSpPr>
            <p:nvPr/>
          </p:nvSpPr>
          <p:spPr bwMode="auto">
            <a:xfrm>
              <a:off x="4572" y="524"/>
              <a:ext cx="0" cy="198"/>
            </a:xfrm>
            <a:prstGeom prst="line">
              <a:avLst/>
            </a:prstGeom>
            <a:noFill/>
            <a:ln w="9525">
              <a:solidFill>
                <a:schemeClr val="tx1"/>
              </a:solidFill>
              <a:round/>
              <a:headEnd/>
              <a:tailEnd/>
            </a:ln>
            <a:effectLst/>
          </p:spPr>
          <p:txBody>
            <a:bodyPr/>
            <a:lstStyle/>
            <a:p>
              <a:endParaRPr lang="th-TH"/>
            </a:p>
          </p:txBody>
        </p:sp>
        <p:sp>
          <p:nvSpPr>
            <p:cNvPr id="96398" name="Line 142"/>
            <p:cNvSpPr>
              <a:spLocks noChangeShapeType="1"/>
            </p:cNvSpPr>
            <p:nvPr/>
          </p:nvSpPr>
          <p:spPr bwMode="auto">
            <a:xfrm>
              <a:off x="4746" y="524"/>
              <a:ext cx="0" cy="198"/>
            </a:xfrm>
            <a:prstGeom prst="line">
              <a:avLst/>
            </a:prstGeom>
            <a:noFill/>
            <a:ln w="9525">
              <a:solidFill>
                <a:schemeClr val="tx1"/>
              </a:solidFill>
              <a:round/>
              <a:headEnd/>
              <a:tailEnd/>
            </a:ln>
            <a:effectLst/>
          </p:spPr>
          <p:txBody>
            <a:bodyPr/>
            <a:lstStyle/>
            <a:p>
              <a:endParaRPr lang="th-TH"/>
            </a:p>
          </p:txBody>
        </p:sp>
        <p:sp>
          <p:nvSpPr>
            <p:cNvPr id="96399" name="Line 143"/>
            <p:cNvSpPr>
              <a:spLocks noChangeShapeType="1"/>
            </p:cNvSpPr>
            <p:nvPr/>
          </p:nvSpPr>
          <p:spPr bwMode="auto">
            <a:xfrm>
              <a:off x="4926" y="516"/>
              <a:ext cx="0" cy="206"/>
            </a:xfrm>
            <a:prstGeom prst="line">
              <a:avLst/>
            </a:prstGeom>
            <a:noFill/>
            <a:ln w="9525">
              <a:solidFill>
                <a:schemeClr val="tx1"/>
              </a:solidFill>
              <a:round/>
              <a:headEnd/>
              <a:tailEnd/>
            </a:ln>
            <a:effectLst/>
          </p:spPr>
          <p:txBody>
            <a:bodyPr/>
            <a:lstStyle/>
            <a:p>
              <a:endParaRPr lang="th-TH"/>
            </a:p>
          </p:txBody>
        </p:sp>
        <p:sp>
          <p:nvSpPr>
            <p:cNvPr id="96400" name="Line 144"/>
            <p:cNvSpPr>
              <a:spLocks noChangeShapeType="1"/>
            </p:cNvSpPr>
            <p:nvPr/>
          </p:nvSpPr>
          <p:spPr bwMode="auto">
            <a:xfrm>
              <a:off x="4218" y="516"/>
              <a:ext cx="0" cy="206"/>
            </a:xfrm>
            <a:prstGeom prst="line">
              <a:avLst/>
            </a:prstGeom>
            <a:noFill/>
            <a:ln w="9525">
              <a:solidFill>
                <a:schemeClr val="tx1"/>
              </a:solidFill>
              <a:round/>
              <a:headEnd/>
              <a:tailEnd/>
            </a:ln>
            <a:effectLst/>
          </p:spPr>
          <p:txBody>
            <a:bodyPr/>
            <a:lstStyle/>
            <a:p>
              <a:endParaRPr lang="th-TH"/>
            </a:p>
          </p:txBody>
        </p:sp>
        <p:sp>
          <p:nvSpPr>
            <p:cNvPr id="96401" name="AutoShape 145"/>
            <p:cNvSpPr>
              <a:spLocks noChangeArrowheads="1"/>
            </p:cNvSpPr>
            <p:nvPr/>
          </p:nvSpPr>
          <p:spPr bwMode="auto">
            <a:xfrm flipV="1">
              <a:off x="4734" y="363"/>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402" name="Text Box 146"/>
            <p:cNvSpPr txBox="1">
              <a:spLocks noChangeArrowheads="1"/>
            </p:cNvSpPr>
            <p:nvPr/>
          </p:nvSpPr>
          <p:spPr bwMode="auto">
            <a:xfrm>
              <a:off x="4724" y="156"/>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403" name="Text Box 147"/>
            <p:cNvSpPr txBox="1">
              <a:spLocks noChangeArrowheads="1"/>
            </p:cNvSpPr>
            <p:nvPr/>
          </p:nvSpPr>
          <p:spPr bwMode="auto">
            <a:xfrm>
              <a:off x="4984" y="219"/>
              <a:ext cx="584" cy="231"/>
            </a:xfrm>
            <a:prstGeom prst="rect">
              <a:avLst/>
            </a:prstGeom>
            <a:noFill/>
            <a:ln w="9525">
              <a:noFill/>
              <a:miter lim="800000"/>
              <a:headEnd/>
              <a:tailEnd/>
            </a:ln>
            <a:effectLst/>
          </p:spPr>
          <p:txBody>
            <a:bodyPr wrap="none">
              <a:spAutoFit/>
            </a:bodyPr>
            <a:lstStyle/>
            <a:p>
              <a:r>
                <a:rPr lang="en-US" sz="1800">
                  <a:cs typeface="Arial" pitchFamily="34" charset="0"/>
                </a:rPr>
                <a:t>(Line 3)</a:t>
              </a:r>
              <a:endParaRPr lang="th-TH" sz="1800">
                <a:cs typeface="Arial" pitchFamily="34" charset="0"/>
              </a:endParaRPr>
            </a:p>
          </p:txBody>
        </p:sp>
        <p:sp>
          <p:nvSpPr>
            <p:cNvPr id="96404" name="Text Box 148"/>
            <p:cNvSpPr txBox="1">
              <a:spLocks noChangeArrowheads="1"/>
            </p:cNvSpPr>
            <p:nvPr/>
          </p:nvSpPr>
          <p:spPr bwMode="auto">
            <a:xfrm>
              <a:off x="4734" y="753"/>
              <a:ext cx="266" cy="250"/>
            </a:xfrm>
            <a:prstGeom prst="rect">
              <a:avLst/>
            </a:prstGeom>
            <a:noFill/>
            <a:ln w="9525">
              <a:noFill/>
              <a:miter lim="800000"/>
              <a:headEnd/>
              <a:tailEnd/>
            </a:ln>
            <a:effectLst/>
          </p:spPr>
          <p:txBody>
            <a:bodyPr wrap="none">
              <a:spAutoFit/>
            </a:bodyPr>
            <a:lstStyle/>
            <a:p>
              <a:r>
                <a:rPr lang="en-US">
                  <a:cs typeface="Arial" pitchFamily="34" charset="0"/>
                </a:rPr>
                <a:t>(i)</a:t>
              </a:r>
            </a:p>
          </p:txBody>
        </p:sp>
        <p:sp>
          <p:nvSpPr>
            <p:cNvPr id="96405" name="Line 149"/>
            <p:cNvSpPr>
              <a:spLocks noChangeShapeType="1"/>
            </p:cNvSpPr>
            <p:nvPr/>
          </p:nvSpPr>
          <p:spPr bwMode="auto">
            <a:xfrm>
              <a:off x="3998" y="1572"/>
              <a:ext cx="1748" cy="1"/>
            </a:xfrm>
            <a:prstGeom prst="line">
              <a:avLst/>
            </a:prstGeom>
            <a:noFill/>
            <a:ln w="9525">
              <a:solidFill>
                <a:schemeClr val="tx1"/>
              </a:solidFill>
              <a:round/>
              <a:headEnd/>
              <a:tailEnd/>
            </a:ln>
            <a:effectLst/>
          </p:spPr>
          <p:txBody>
            <a:bodyPr/>
            <a:lstStyle/>
            <a:p>
              <a:endParaRPr lang="th-TH"/>
            </a:p>
          </p:txBody>
        </p:sp>
        <p:sp>
          <p:nvSpPr>
            <p:cNvPr id="96406" name="Line 150"/>
            <p:cNvSpPr>
              <a:spLocks noChangeShapeType="1"/>
            </p:cNvSpPr>
            <p:nvPr/>
          </p:nvSpPr>
          <p:spPr bwMode="auto">
            <a:xfrm>
              <a:off x="3990" y="1772"/>
              <a:ext cx="1770" cy="1"/>
            </a:xfrm>
            <a:prstGeom prst="line">
              <a:avLst/>
            </a:prstGeom>
            <a:noFill/>
            <a:ln w="9525">
              <a:solidFill>
                <a:schemeClr val="tx1"/>
              </a:solidFill>
              <a:round/>
              <a:headEnd/>
              <a:tailEnd/>
            </a:ln>
            <a:effectLst/>
          </p:spPr>
          <p:txBody>
            <a:bodyPr/>
            <a:lstStyle/>
            <a:p>
              <a:endParaRPr lang="th-TH"/>
            </a:p>
          </p:txBody>
        </p:sp>
        <p:sp>
          <p:nvSpPr>
            <p:cNvPr id="96407" name="Text Box 151"/>
            <p:cNvSpPr txBox="1">
              <a:spLocks noChangeArrowheads="1"/>
            </p:cNvSpPr>
            <p:nvPr/>
          </p:nvSpPr>
          <p:spPr bwMode="auto">
            <a:xfrm>
              <a:off x="4180" y="1556"/>
              <a:ext cx="1144" cy="231"/>
            </a:xfrm>
            <a:prstGeom prst="rect">
              <a:avLst/>
            </a:prstGeom>
            <a:noFill/>
            <a:ln w="9525">
              <a:noFill/>
              <a:miter lim="800000"/>
              <a:headEnd/>
              <a:tailEnd/>
            </a:ln>
            <a:effectLst/>
          </p:spPr>
          <p:txBody>
            <a:bodyPr wrap="none">
              <a:spAutoFit/>
            </a:bodyPr>
            <a:lstStyle/>
            <a:p>
              <a:r>
                <a:rPr lang="en-US" sz="1800">
                  <a:cs typeface="Arial" pitchFamily="34" charset="0"/>
                </a:rPr>
                <a:t>       1  X  X  X  X</a:t>
              </a:r>
              <a:endParaRPr lang="th-TH" sz="1800">
                <a:cs typeface="Arial" pitchFamily="34" charset="0"/>
              </a:endParaRPr>
            </a:p>
          </p:txBody>
        </p:sp>
        <p:sp>
          <p:nvSpPr>
            <p:cNvPr id="96408" name="Line 152"/>
            <p:cNvSpPr>
              <a:spLocks noChangeShapeType="1"/>
            </p:cNvSpPr>
            <p:nvPr/>
          </p:nvSpPr>
          <p:spPr bwMode="auto">
            <a:xfrm>
              <a:off x="5134" y="1574"/>
              <a:ext cx="0" cy="206"/>
            </a:xfrm>
            <a:prstGeom prst="line">
              <a:avLst/>
            </a:prstGeom>
            <a:noFill/>
            <a:ln w="9525">
              <a:solidFill>
                <a:schemeClr val="tx1"/>
              </a:solidFill>
              <a:round/>
              <a:headEnd/>
              <a:tailEnd/>
            </a:ln>
            <a:effectLst/>
          </p:spPr>
          <p:txBody>
            <a:bodyPr/>
            <a:lstStyle/>
            <a:p>
              <a:endParaRPr lang="th-TH"/>
            </a:p>
          </p:txBody>
        </p:sp>
        <p:sp>
          <p:nvSpPr>
            <p:cNvPr id="96409" name="Line 153"/>
            <p:cNvSpPr>
              <a:spLocks noChangeShapeType="1"/>
            </p:cNvSpPr>
            <p:nvPr/>
          </p:nvSpPr>
          <p:spPr bwMode="auto">
            <a:xfrm>
              <a:off x="5480" y="1572"/>
              <a:ext cx="0" cy="206"/>
            </a:xfrm>
            <a:prstGeom prst="line">
              <a:avLst/>
            </a:prstGeom>
            <a:noFill/>
            <a:ln w="9525">
              <a:solidFill>
                <a:schemeClr val="tx1"/>
              </a:solidFill>
              <a:round/>
              <a:headEnd/>
              <a:tailEnd/>
            </a:ln>
            <a:effectLst/>
          </p:spPr>
          <p:txBody>
            <a:bodyPr/>
            <a:lstStyle/>
            <a:p>
              <a:endParaRPr lang="th-TH"/>
            </a:p>
          </p:txBody>
        </p:sp>
        <p:sp>
          <p:nvSpPr>
            <p:cNvPr id="96410" name="Line 154"/>
            <p:cNvSpPr>
              <a:spLocks noChangeShapeType="1"/>
            </p:cNvSpPr>
            <p:nvPr/>
          </p:nvSpPr>
          <p:spPr bwMode="auto">
            <a:xfrm>
              <a:off x="5300" y="1572"/>
              <a:ext cx="0" cy="206"/>
            </a:xfrm>
            <a:prstGeom prst="line">
              <a:avLst/>
            </a:prstGeom>
            <a:noFill/>
            <a:ln w="9525">
              <a:solidFill>
                <a:schemeClr val="tx1"/>
              </a:solidFill>
              <a:round/>
              <a:headEnd/>
              <a:tailEnd/>
            </a:ln>
            <a:effectLst/>
          </p:spPr>
          <p:txBody>
            <a:bodyPr/>
            <a:lstStyle/>
            <a:p>
              <a:endParaRPr lang="th-TH"/>
            </a:p>
          </p:txBody>
        </p:sp>
        <p:sp>
          <p:nvSpPr>
            <p:cNvPr id="96411" name="Line 155"/>
            <p:cNvSpPr>
              <a:spLocks noChangeShapeType="1"/>
            </p:cNvSpPr>
            <p:nvPr/>
          </p:nvSpPr>
          <p:spPr bwMode="auto">
            <a:xfrm>
              <a:off x="4424" y="1578"/>
              <a:ext cx="0" cy="200"/>
            </a:xfrm>
            <a:prstGeom prst="line">
              <a:avLst/>
            </a:prstGeom>
            <a:noFill/>
            <a:ln w="9525">
              <a:solidFill>
                <a:schemeClr val="tx1"/>
              </a:solidFill>
              <a:round/>
              <a:headEnd/>
              <a:tailEnd/>
            </a:ln>
            <a:effectLst/>
          </p:spPr>
          <p:txBody>
            <a:bodyPr/>
            <a:lstStyle/>
            <a:p>
              <a:endParaRPr lang="th-TH"/>
            </a:p>
          </p:txBody>
        </p:sp>
        <p:sp>
          <p:nvSpPr>
            <p:cNvPr id="96412" name="Line 156"/>
            <p:cNvSpPr>
              <a:spLocks noChangeShapeType="1"/>
            </p:cNvSpPr>
            <p:nvPr/>
          </p:nvSpPr>
          <p:spPr bwMode="auto">
            <a:xfrm>
              <a:off x="4598" y="1580"/>
              <a:ext cx="0" cy="198"/>
            </a:xfrm>
            <a:prstGeom prst="line">
              <a:avLst/>
            </a:prstGeom>
            <a:noFill/>
            <a:ln w="9525">
              <a:solidFill>
                <a:schemeClr val="tx1"/>
              </a:solidFill>
              <a:round/>
              <a:headEnd/>
              <a:tailEnd/>
            </a:ln>
            <a:effectLst/>
          </p:spPr>
          <p:txBody>
            <a:bodyPr/>
            <a:lstStyle/>
            <a:p>
              <a:endParaRPr lang="th-TH"/>
            </a:p>
          </p:txBody>
        </p:sp>
        <p:sp>
          <p:nvSpPr>
            <p:cNvPr id="96413" name="Line 157"/>
            <p:cNvSpPr>
              <a:spLocks noChangeShapeType="1"/>
            </p:cNvSpPr>
            <p:nvPr/>
          </p:nvSpPr>
          <p:spPr bwMode="auto">
            <a:xfrm>
              <a:off x="4772" y="1580"/>
              <a:ext cx="0" cy="198"/>
            </a:xfrm>
            <a:prstGeom prst="line">
              <a:avLst/>
            </a:prstGeom>
            <a:noFill/>
            <a:ln w="9525">
              <a:solidFill>
                <a:schemeClr val="tx1"/>
              </a:solidFill>
              <a:round/>
              <a:headEnd/>
              <a:tailEnd/>
            </a:ln>
            <a:effectLst/>
          </p:spPr>
          <p:txBody>
            <a:bodyPr/>
            <a:lstStyle/>
            <a:p>
              <a:endParaRPr lang="th-TH"/>
            </a:p>
          </p:txBody>
        </p:sp>
        <p:sp>
          <p:nvSpPr>
            <p:cNvPr id="96414" name="Line 158"/>
            <p:cNvSpPr>
              <a:spLocks noChangeShapeType="1"/>
            </p:cNvSpPr>
            <p:nvPr/>
          </p:nvSpPr>
          <p:spPr bwMode="auto">
            <a:xfrm>
              <a:off x="4952" y="1572"/>
              <a:ext cx="0" cy="206"/>
            </a:xfrm>
            <a:prstGeom prst="line">
              <a:avLst/>
            </a:prstGeom>
            <a:noFill/>
            <a:ln w="9525">
              <a:solidFill>
                <a:schemeClr val="tx1"/>
              </a:solidFill>
              <a:round/>
              <a:headEnd/>
              <a:tailEnd/>
            </a:ln>
            <a:effectLst/>
          </p:spPr>
          <p:txBody>
            <a:bodyPr/>
            <a:lstStyle/>
            <a:p>
              <a:endParaRPr lang="th-TH"/>
            </a:p>
          </p:txBody>
        </p:sp>
        <p:sp>
          <p:nvSpPr>
            <p:cNvPr id="96415" name="Line 159"/>
            <p:cNvSpPr>
              <a:spLocks noChangeShapeType="1"/>
            </p:cNvSpPr>
            <p:nvPr/>
          </p:nvSpPr>
          <p:spPr bwMode="auto">
            <a:xfrm>
              <a:off x="4244" y="1572"/>
              <a:ext cx="0" cy="206"/>
            </a:xfrm>
            <a:prstGeom prst="line">
              <a:avLst/>
            </a:prstGeom>
            <a:noFill/>
            <a:ln w="9525">
              <a:solidFill>
                <a:schemeClr val="tx1"/>
              </a:solidFill>
              <a:round/>
              <a:headEnd/>
              <a:tailEnd/>
            </a:ln>
            <a:effectLst/>
          </p:spPr>
          <p:txBody>
            <a:bodyPr/>
            <a:lstStyle/>
            <a:p>
              <a:endParaRPr lang="th-TH"/>
            </a:p>
          </p:txBody>
        </p:sp>
        <p:sp>
          <p:nvSpPr>
            <p:cNvPr id="96416" name="AutoShape 160"/>
            <p:cNvSpPr>
              <a:spLocks noChangeArrowheads="1"/>
            </p:cNvSpPr>
            <p:nvPr/>
          </p:nvSpPr>
          <p:spPr bwMode="auto">
            <a:xfrm flipV="1">
              <a:off x="4600" y="1419"/>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417" name="Text Box 161"/>
            <p:cNvSpPr txBox="1">
              <a:spLocks noChangeArrowheads="1"/>
            </p:cNvSpPr>
            <p:nvPr/>
          </p:nvSpPr>
          <p:spPr bwMode="auto">
            <a:xfrm>
              <a:off x="4590" y="1212"/>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418" name="Text Box 162"/>
            <p:cNvSpPr txBox="1">
              <a:spLocks noChangeArrowheads="1"/>
            </p:cNvSpPr>
            <p:nvPr/>
          </p:nvSpPr>
          <p:spPr bwMode="auto">
            <a:xfrm>
              <a:off x="4850" y="1275"/>
              <a:ext cx="584" cy="231"/>
            </a:xfrm>
            <a:prstGeom prst="rect">
              <a:avLst/>
            </a:prstGeom>
            <a:noFill/>
            <a:ln w="9525">
              <a:noFill/>
              <a:miter lim="800000"/>
              <a:headEnd/>
              <a:tailEnd/>
            </a:ln>
            <a:effectLst/>
          </p:spPr>
          <p:txBody>
            <a:bodyPr wrap="none">
              <a:spAutoFit/>
            </a:bodyPr>
            <a:lstStyle/>
            <a:p>
              <a:r>
                <a:rPr lang="en-US" sz="1800">
                  <a:cs typeface="Arial" pitchFamily="34" charset="0"/>
                </a:rPr>
                <a:t>(Line 3)</a:t>
              </a:r>
              <a:endParaRPr lang="th-TH" sz="1800">
                <a:cs typeface="Arial" pitchFamily="34" charset="0"/>
              </a:endParaRPr>
            </a:p>
          </p:txBody>
        </p:sp>
        <p:sp>
          <p:nvSpPr>
            <p:cNvPr id="96419" name="Text Box 163"/>
            <p:cNvSpPr txBox="1">
              <a:spLocks noChangeArrowheads="1"/>
            </p:cNvSpPr>
            <p:nvPr/>
          </p:nvSpPr>
          <p:spPr bwMode="auto">
            <a:xfrm>
              <a:off x="4760" y="1809"/>
              <a:ext cx="266" cy="250"/>
            </a:xfrm>
            <a:prstGeom prst="rect">
              <a:avLst/>
            </a:prstGeom>
            <a:noFill/>
            <a:ln w="9525">
              <a:noFill/>
              <a:miter lim="800000"/>
              <a:headEnd/>
              <a:tailEnd/>
            </a:ln>
            <a:effectLst/>
          </p:spPr>
          <p:txBody>
            <a:bodyPr wrap="none">
              <a:spAutoFit/>
            </a:bodyPr>
            <a:lstStyle/>
            <a:p>
              <a:r>
                <a:rPr lang="en-US">
                  <a:cs typeface="Arial" pitchFamily="34" charset="0"/>
                </a:rPr>
                <a:t>(j)</a:t>
              </a:r>
            </a:p>
          </p:txBody>
        </p:sp>
        <p:sp>
          <p:nvSpPr>
            <p:cNvPr id="96420" name="Line 164"/>
            <p:cNvSpPr>
              <a:spLocks noChangeShapeType="1"/>
            </p:cNvSpPr>
            <p:nvPr/>
          </p:nvSpPr>
          <p:spPr bwMode="auto">
            <a:xfrm>
              <a:off x="3998" y="2564"/>
              <a:ext cx="1748" cy="1"/>
            </a:xfrm>
            <a:prstGeom prst="line">
              <a:avLst/>
            </a:prstGeom>
            <a:noFill/>
            <a:ln w="9525">
              <a:solidFill>
                <a:schemeClr val="tx1"/>
              </a:solidFill>
              <a:round/>
              <a:headEnd/>
              <a:tailEnd/>
            </a:ln>
            <a:effectLst/>
          </p:spPr>
          <p:txBody>
            <a:bodyPr/>
            <a:lstStyle/>
            <a:p>
              <a:endParaRPr lang="th-TH"/>
            </a:p>
          </p:txBody>
        </p:sp>
        <p:sp>
          <p:nvSpPr>
            <p:cNvPr id="96421" name="Line 165"/>
            <p:cNvSpPr>
              <a:spLocks noChangeShapeType="1"/>
            </p:cNvSpPr>
            <p:nvPr/>
          </p:nvSpPr>
          <p:spPr bwMode="auto">
            <a:xfrm>
              <a:off x="3990" y="2764"/>
              <a:ext cx="1770" cy="1"/>
            </a:xfrm>
            <a:prstGeom prst="line">
              <a:avLst/>
            </a:prstGeom>
            <a:noFill/>
            <a:ln w="9525">
              <a:solidFill>
                <a:schemeClr val="tx1"/>
              </a:solidFill>
              <a:round/>
              <a:headEnd/>
              <a:tailEnd/>
            </a:ln>
            <a:effectLst/>
          </p:spPr>
          <p:txBody>
            <a:bodyPr/>
            <a:lstStyle/>
            <a:p>
              <a:endParaRPr lang="th-TH"/>
            </a:p>
          </p:txBody>
        </p:sp>
        <p:sp>
          <p:nvSpPr>
            <p:cNvPr id="96422" name="Text Box 166"/>
            <p:cNvSpPr txBox="1">
              <a:spLocks noChangeArrowheads="1"/>
            </p:cNvSpPr>
            <p:nvPr/>
          </p:nvSpPr>
          <p:spPr bwMode="auto">
            <a:xfrm>
              <a:off x="4180" y="2548"/>
              <a:ext cx="1140" cy="231"/>
            </a:xfrm>
            <a:prstGeom prst="rect">
              <a:avLst/>
            </a:prstGeom>
            <a:noFill/>
            <a:ln w="9525">
              <a:noFill/>
              <a:miter lim="800000"/>
              <a:headEnd/>
              <a:tailEnd/>
            </a:ln>
            <a:effectLst/>
          </p:spPr>
          <p:txBody>
            <a:bodyPr wrap="none">
              <a:spAutoFit/>
            </a:bodyPr>
            <a:lstStyle/>
            <a:p>
              <a:r>
                <a:rPr lang="en-US" sz="1600">
                  <a:cs typeface="Arial" pitchFamily="34" charset="0"/>
                </a:rPr>
                <a:t> </a:t>
              </a:r>
              <a:r>
                <a:rPr lang="en-US" sz="1800">
                  <a:cs typeface="Arial" pitchFamily="34" charset="0"/>
                </a:rPr>
                <a:t>      1  X  X  X  X</a:t>
              </a:r>
              <a:endParaRPr lang="th-TH" sz="1800">
                <a:cs typeface="Arial" pitchFamily="34" charset="0"/>
              </a:endParaRPr>
            </a:p>
          </p:txBody>
        </p:sp>
        <p:sp>
          <p:nvSpPr>
            <p:cNvPr id="96423" name="Line 167"/>
            <p:cNvSpPr>
              <a:spLocks noChangeShapeType="1"/>
            </p:cNvSpPr>
            <p:nvPr/>
          </p:nvSpPr>
          <p:spPr bwMode="auto">
            <a:xfrm>
              <a:off x="5134" y="2566"/>
              <a:ext cx="0" cy="206"/>
            </a:xfrm>
            <a:prstGeom prst="line">
              <a:avLst/>
            </a:prstGeom>
            <a:noFill/>
            <a:ln w="9525">
              <a:solidFill>
                <a:schemeClr val="tx1"/>
              </a:solidFill>
              <a:round/>
              <a:headEnd/>
              <a:tailEnd/>
            </a:ln>
            <a:effectLst/>
          </p:spPr>
          <p:txBody>
            <a:bodyPr/>
            <a:lstStyle/>
            <a:p>
              <a:endParaRPr lang="th-TH"/>
            </a:p>
          </p:txBody>
        </p:sp>
        <p:sp>
          <p:nvSpPr>
            <p:cNvPr id="96424" name="Line 168"/>
            <p:cNvSpPr>
              <a:spLocks noChangeShapeType="1"/>
            </p:cNvSpPr>
            <p:nvPr/>
          </p:nvSpPr>
          <p:spPr bwMode="auto">
            <a:xfrm>
              <a:off x="5480" y="2564"/>
              <a:ext cx="0" cy="206"/>
            </a:xfrm>
            <a:prstGeom prst="line">
              <a:avLst/>
            </a:prstGeom>
            <a:noFill/>
            <a:ln w="9525">
              <a:solidFill>
                <a:schemeClr val="tx1"/>
              </a:solidFill>
              <a:round/>
              <a:headEnd/>
              <a:tailEnd/>
            </a:ln>
            <a:effectLst/>
          </p:spPr>
          <p:txBody>
            <a:bodyPr/>
            <a:lstStyle/>
            <a:p>
              <a:endParaRPr lang="th-TH"/>
            </a:p>
          </p:txBody>
        </p:sp>
        <p:sp>
          <p:nvSpPr>
            <p:cNvPr id="96425" name="Line 169"/>
            <p:cNvSpPr>
              <a:spLocks noChangeShapeType="1"/>
            </p:cNvSpPr>
            <p:nvPr/>
          </p:nvSpPr>
          <p:spPr bwMode="auto">
            <a:xfrm>
              <a:off x="5300" y="2564"/>
              <a:ext cx="0" cy="206"/>
            </a:xfrm>
            <a:prstGeom prst="line">
              <a:avLst/>
            </a:prstGeom>
            <a:noFill/>
            <a:ln w="9525">
              <a:solidFill>
                <a:schemeClr val="tx1"/>
              </a:solidFill>
              <a:round/>
              <a:headEnd/>
              <a:tailEnd/>
            </a:ln>
            <a:effectLst/>
          </p:spPr>
          <p:txBody>
            <a:bodyPr/>
            <a:lstStyle/>
            <a:p>
              <a:endParaRPr lang="th-TH"/>
            </a:p>
          </p:txBody>
        </p:sp>
        <p:sp>
          <p:nvSpPr>
            <p:cNvPr id="96426" name="Line 170"/>
            <p:cNvSpPr>
              <a:spLocks noChangeShapeType="1"/>
            </p:cNvSpPr>
            <p:nvPr/>
          </p:nvSpPr>
          <p:spPr bwMode="auto">
            <a:xfrm>
              <a:off x="4424" y="2570"/>
              <a:ext cx="0" cy="200"/>
            </a:xfrm>
            <a:prstGeom prst="line">
              <a:avLst/>
            </a:prstGeom>
            <a:noFill/>
            <a:ln w="9525">
              <a:solidFill>
                <a:schemeClr val="tx1"/>
              </a:solidFill>
              <a:round/>
              <a:headEnd/>
              <a:tailEnd/>
            </a:ln>
            <a:effectLst/>
          </p:spPr>
          <p:txBody>
            <a:bodyPr/>
            <a:lstStyle/>
            <a:p>
              <a:endParaRPr lang="th-TH"/>
            </a:p>
          </p:txBody>
        </p:sp>
        <p:sp>
          <p:nvSpPr>
            <p:cNvPr id="96427" name="Line 171"/>
            <p:cNvSpPr>
              <a:spLocks noChangeShapeType="1"/>
            </p:cNvSpPr>
            <p:nvPr/>
          </p:nvSpPr>
          <p:spPr bwMode="auto">
            <a:xfrm>
              <a:off x="4598" y="2572"/>
              <a:ext cx="0" cy="198"/>
            </a:xfrm>
            <a:prstGeom prst="line">
              <a:avLst/>
            </a:prstGeom>
            <a:noFill/>
            <a:ln w="9525">
              <a:solidFill>
                <a:schemeClr val="tx1"/>
              </a:solidFill>
              <a:round/>
              <a:headEnd/>
              <a:tailEnd/>
            </a:ln>
            <a:effectLst/>
          </p:spPr>
          <p:txBody>
            <a:bodyPr/>
            <a:lstStyle/>
            <a:p>
              <a:endParaRPr lang="th-TH"/>
            </a:p>
          </p:txBody>
        </p:sp>
        <p:sp>
          <p:nvSpPr>
            <p:cNvPr id="96428" name="Line 172"/>
            <p:cNvSpPr>
              <a:spLocks noChangeShapeType="1"/>
            </p:cNvSpPr>
            <p:nvPr/>
          </p:nvSpPr>
          <p:spPr bwMode="auto">
            <a:xfrm>
              <a:off x="4772" y="2572"/>
              <a:ext cx="0" cy="198"/>
            </a:xfrm>
            <a:prstGeom prst="line">
              <a:avLst/>
            </a:prstGeom>
            <a:noFill/>
            <a:ln w="9525">
              <a:solidFill>
                <a:schemeClr val="tx1"/>
              </a:solidFill>
              <a:round/>
              <a:headEnd/>
              <a:tailEnd/>
            </a:ln>
            <a:effectLst/>
          </p:spPr>
          <p:txBody>
            <a:bodyPr/>
            <a:lstStyle/>
            <a:p>
              <a:endParaRPr lang="th-TH"/>
            </a:p>
          </p:txBody>
        </p:sp>
        <p:sp>
          <p:nvSpPr>
            <p:cNvPr id="96429" name="Line 173"/>
            <p:cNvSpPr>
              <a:spLocks noChangeShapeType="1"/>
            </p:cNvSpPr>
            <p:nvPr/>
          </p:nvSpPr>
          <p:spPr bwMode="auto">
            <a:xfrm>
              <a:off x="4952" y="2564"/>
              <a:ext cx="0" cy="206"/>
            </a:xfrm>
            <a:prstGeom prst="line">
              <a:avLst/>
            </a:prstGeom>
            <a:noFill/>
            <a:ln w="9525">
              <a:solidFill>
                <a:schemeClr val="tx1"/>
              </a:solidFill>
              <a:round/>
              <a:headEnd/>
              <a:tailEnd/>
            </a:ln>
            <a:effectLst/>
          </p:spPr>
          <p:txBody>
            <a:bodyPr/>
            <a:lstStyle/>
            <a:p>
              <a:endParaRPr lang="th-TH"/>
            </a:p>
          </p:txBody>
        </p:sp>
        <p:sp>
          <p:nvSpPr>
            <p:cNvPr id="96430" name="Line 174"/>
            <p:cNvSpPr>
              <a:spLocks noChangeShapeType="1"/>
            </p:cNvSpPr>
            <p:nvPr/>
          </p:nvSpPr>
          <p:spPr bwMode="auto">
            <a:xfrm>
              <a:off x="4244" y="2564"/>
              <a:ext cx="0" cy="206"/>
            </a:xfrm>
            <a:prstGeom prst="line">
              <a:avLst/>
            </a:prstGeom>
            <a:noFill/>
            <a:ln w="9525">
              <a:solidFill>
                <a:schemeClr val="tx1"/>
              </a:solidFill>
              <a:round/>
              <a:headEnd/>
              <a:tailEnd/>
            </a:ln>
            <a:effectLst/>
          </p:spPr>
          <p:txBody>
            <a:bodyPr/>
            <a:lstStyle/>
            <a:p>
              <a:endParaRPr lang="th-TH"/>
            </a:p>
          </p:txBody>
        </p:sp>
        <p:sp>
          <p:nvSpPr>
            <p:cNvPr id="96431" name="AutoShape 175"/>
            <p:cNvSpPr>
              <a:spLocks noChangeArrowheads="1"/>
            </p:cNvSpPr>
            <p:nvPr/>
          </p:nvSpPr>
          <p:spPr bwMode="auto">
            <a:xfrm flipV="1">
              <a:off x="4416" y="2411"/>
              <a:ext cx="200" cy="152"/>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6432" name="Text Box 176"/>
            <p:cNvSpPr txBox="1">
              <a:spLocks noChangeArrowheads="1"/>
            </p:cNvSpPr>
            <p:nvPr/>
          </p:nvSpPr>
          <p:spPr bwMode="auto">
            <a:xfrm>
              <a:off x="4666" y="2267"/>
              <a:ext cx="584" cy="231"/>
            </a:xfrm>
            <a:prstGeom prst="rect">
              <a:avLst/>
            </a:prstGeom>
            <a:noFill/>
            <a:ln w="9525">
              <a:noFill/>
              <a:miter lim="800000"/>
              <a:headEnd/>
              <a:tailEnd/>
            </a:ln>
            <a:effectLst/>
          </p:spPr>
          <p:txBody>
            <a:bodyPr wrap="none">
              <a:spAutoFit/>
            </a:bodyPr>
            <a:lstStyle/>
            <a:p>
              <a:r>
                <a:rPr lang="en-US" sz="1800">
                  <a:cs typeface="Arial" pitchFamily="34" charset="0"/>
                </a:rPr>
                <a:t>(Line 5)</a:t>
              </a:r>
              <a:endParaRPr lang="th-TH" sz="1800">
                <a:cs typeface="Arial" pitchFamily="34" charset="0"/>
              </a:endParaRPr>
            </a:p>
          </p:txBody>
        </p:sp>
        <p:sp>
          <p:nvSpPr>
            <p:cNvPr id="96433" name="Text Box 177"/>
            <p:cNvSpPr txBox="1">
              <a:spLocks noChangeArrowheads="1"/>
            </p:cNvSpPr>
            <p:nvPr/>
          </p:nvSpPr>
          <p:spPr bwMode="auto">
            <a:xfrm>
              <a:off x="4760" y="2801"/>
              <a:ext cx="302" cy="250"/>
            </a:xfrm>
            <a:prstGeom prst="rect">
              <a:avLst/>
            </a:prstGeom>
            <a:noFill/>
            <a:ln w="9525">
              <a:noFill/>
              <a:miter lim="800000"/>
              <a:headEnd/>
              <a:tailEnd/>
            </a:ln>
            <a:effectLst/>
          </p:spPr>
          <p:txBody>
            <a:bodyPr wrap="none">
              <a:spAutoFit/>
            </a:bodyPr>
            <a:lstStyle/>
            <a:p>
              <a:r>
                <a:rPr lang="en-US">
                  <a:cs typeface="Arial" pitchFamily="34" charset="0"/>
                </a:rPr>
                <a:t>(k)</a:t>
              </a:r>
            </a:p>
          </p:txBody>
        </p:sp>
        <p:sp>
          <p:nvSpPr>
            <p:cNvPr id="96434" name="Text Box 178"/>
            <p:cNvSpPr txBox="1">
              <a:spLocks noChangeArrowheads="1"/>
            </p:cNvSpPr>
            <p:nvPr/>
          </p:nvSpPr>
          <p:spPr bwMode="auto">
            <a:xfrm>
              <a:off x="4398" y="2196"/>
              <a:ext cx="232" cy="250"/>
            </a:xfrm>
            <a:prstGeom prst="rect">
              <a:avLst/>
            </a:prstGeom>
            <a:noFill/>
            <a:ln w="9525">
              <a:noFill/>
              <a:miter lim="800000"/>
              <a:headEnd/>
              <a:tailEnd/>
            </a:ln>
            <a:effectLst/>
          </p:spPr>
          <p:txBody>
            <a:bodyPr wrap="none">
              <a:spAutoFit/>
            </a:bodyPr>
            <a:lstStyle/>
            <a:p>
              <a:r>
                <a:rPr lang="en-US">
                  <a:cs typeface="Arial" pitchFamily="34" charset="0"/>
                </a:rPr>
                <a:t>A</a:t>
              </a:r>
              <a:endParaRPr lang="th-TH">
                <a:cs typeface="Arial" pitchFamily="34" charset="0"/>
              </a:endParaRPr>
            </a:p>
          </p:txBody>
        </p:sp>
        <p:sp>
          <p:nvSpPr>
            <p:cNvPr id="96435" name="Line 179"/>
            <p:cNvSpPr>
              <a:spLocks noChangeShapeType="1"/>
            </p:cNvSpPr>
            <p:nvPr/>
          </p:nvSpPr>
          <p:spPr bwMode="auto">
            <a:xfrm>
              <a:off x="3998" y="3692"/>
              <a:ext cx="1748" cy="1"/>
            </a:xfrm>
            <a:prstGeom prst="line">
              <a:avLst/>
            </a:prstGeom>
            <a:noFill/>
            <a:ln w="9525">
              <a:solidFill>
                <a:schemeClr val="tx1"/>
              </a:solidFill>
              <a:round/>
              <a:headEnd/>
              <a:tailEnd/>
            </a:ln>
            <a:effectLst/>
          </p:spPr>
          <p:txBody>
            <a:bodyPr/>
            <a:lstStyle/>
            <a:p>
              <a:endParaRPr lang="th-TH"/>
            </a:p>
          </p:txBody>
        </p:sp>
        <p:sp>
          <p:nvSpPr>
            <p:cNvPr id="96436" name="Line 180"/>
            <p:cNvSpPr>
              <a:spLocks noChangeShapeType="1"/>
            </p:cNvSpPr>
            <p:nvPr/>
          </p:nvSpPr>
          <p:spPr bwMode="auto">
            <a:xfrm>
              <a:off x="3990" y="3892"/>
              <a:ext cx="1770" cy="1"/>
            </a:xfrm>
            <a:prstGeom prst="line">
              <a:avLst/>
            </a:prstGeom>
            <a:noFill/>
            <a:ln w="9525">
              <a:solidFill>
                <a:schemeClr val="tx1"/>
              </a:solidFill>
              <a:round/>
              <a:headEnd/>
              <a:tailEnd/>
            </a:ln>
            <a:effectLst/>
          </p:spPr>
          <p:txBody>
            <a:bodyPr/>
            <a:lstStyle/>
            <a:p>
              <a:endParaRPr lang="th-TH"/>
            </a:p>
          </p:txBody>
        </p:sp>
        <p:sp>
          <p:nvSpPr>
            <p:cNvPr id="96437" name="Text Box 181"/>
            <p:cNvSpPr txBox="1">
              <a:spLocks noChangeArrowheads="1"/>
            </p:cNvSpPr>
            <p:nvPr/>
          </p:nvSpPr>
          <p:spPr bwMode="auto">
            <a:xfrm>
              <a:off x="4180" y="3676"/>
              <a:ext cx="1140" cy="231"/>
            </a:xfrm>
            <a:prstGeom prst="rect">
              <a:avLst/>
            </a:prstGeom>
            <a:noFill/>
            <a:ln w="9525">
              <a:noFill/>
              <a:miter lim="800000"/>
              <a:headEnd/>
              <a:tailEnd/>
            </a:ln>
            <a:effectLst/>
          </p:spPr>
          <p:txBody>
            <a:bodyPr wrap="none">
              <a:spAutoFit/>
            </a:bodyPr>
            <a:lstStyle/>
            <a:p>
              <a:r>
                <a:rPr lang="en-US" sz="1600">
                  <a:cs typeface="Arial" pitchFamily="34" charset="0"/>
                </a:rPr>
                <a:t> </a:t>
              </a:r>
              <a:r>
                <a:rPr lang="en-US" sz="1800">
                  <a:cs typeface="Arial" pitchFamily="34" charset="0"/>
                </a:rPr>
                <a:t>      1  X  X  X  X</a:t>
              </a:r>
              <a:endParaRPr lang="th-TH" sz="1800">
                <a:cs typeface="Arial" pitchFamily="34" charset="0"/>
              </a:endParaRPr>
            </a:p>
          </p:txBody>
        </p:sp>
        <p:sp>
          <p:nvSpPr>
            <p:cNvPr id="96438" name="Line 182"/>
            <p:cNvSpPr>
              <a:spLocks noChangeShapeType="1"/>
            </p:cNvSpPr>
            <p:nvPr/>
          </p:nvSpPr>
          <p:spPr bwMode="auto">
            <a:xfrm>
              <a:off x="5134" y="3694"/>
              <a:ext cx="0" cy="206"/>
            </a:xfrm>
            <a:prstGeom prst="line">
              <a:avLst/>
            </a:prstGeom>
            <a:noFill/>
            <a:ln w="9525">
              <a:solidFill>
                <a:schemeClr val="tx1"/>
              </a:solidFill>
              <a:round/>
              <a:headEnd/>
              <a:tailEnd/>
            </a:ln>
            <a:effectLst/>
          </p:spPr>
          <p:txBody>
            <a:bodyPr/>
            <a:lstStyle/>
            <a:p>
              <a:endParaRPr lang="th-TH"/>
            </a:p>
          </p:txBody>
        </p:sp>
        <p:sp>
          <p:nvSpPr>
            <p:cNvPr id="96439" name="Line 183"/>
            <p:cNvSpPr>
              <a:spLocks noChangeShapeType="1"/>
            </p:cNvSpPr>
            <p:nvPr/>
          </p:nvSpPr>
          <p:spPr bwMode="auto">
            <a:xfrm>
              <a:off x="5480" y="3692"/>
              <a:ext cx="0" cy="206"/>
            </a:xfrm>
            <a:prstGeom prst="line">
              <a:avLst/>
            </a:prstGeom>
            <a:noFill/>
            <a:ln w="9525">
              <a:solidFill>
                <a:schemeClr val="tx1"/>
              </a:solidFill>
              <a:round/>
              <a:headEnd/>
              <a:tailEnd/>
            </a:ln>
            <a:effectLst/>
          </p:spPr>
          <p:txBody>
            <a:bodyPr/>
            <a:lstStyle/>
            <a:p>
              <a:endParaRPr lang="th-TH"/>
            </a:p>
          </p:txBody>
        </p:sp>
        <p:sp>
          <p:nvSpPr>
            <p:cNvPr id="96440" name="Line 184"/>
            <p:cNvSpPr>
              <a:spLocks noChangeShapeType="1"/>
            </p:cNvSpPr>
            <p:nvPr/>
          </p:nvSpPr>
          <p:spPr bwMode="auto">
            <a:xfrm>
              <a:off x="5300" y="3692"/>
              <a:ext cx="0" cy="206"/>
            </a:xfrm>
            <a:prstGeom prst="line">
              <a:avLst/>
            </a:prstGeom>
            <a:noFill/>
            <a:ln w="9525">
              <a:solidFill>
                <a:schemeClr val="tx1"/>
              </a:solidFill>
              <a:round/>
              <a:headEnd/>
              <a:tailEnd/>
            </a:ln>
            <a:effectLst/>
          </p:spPr>
          <p:txBody>
            <a:bodyPr/>
            <a:lstStyle/>
            <a:p>
              <a:endParaRPr lang="th-TH"/>
            </a:p>
          </p:txBody>
        </p:sp>
        <p:sp>
          <p:nvSpPr>
            <p:cNvPr id="96441" name="Line 185"/>
            <p:cNvSpPr>
              <a:spLocks noChangeShapeType="1"/>
            </p:cNvSpPr>
            <p:nvPr/>
          </p:nvSpPr>
          <p:spPr bwMode="auto">
            <a:xfrm>
              <a:off x="4424" y="3698"/>
              <a:ext cx="0" cy="200"/>
            </a:xfrm>
            <a:prstGeom prst="line">
              <a:avLst/>
            </a:prstGeom>
            <a:noFill/>
            <a:ln w="9525">
              <a:solidFill>
                <a:schemeClr val="tx1"/>
              </a:solidFill>
              <a:round/>
              <a:headEnd/>
              <a:tailEnd/>
            </a:ln>
            <a:effectLst/>
          </p:spPr>
          <p:txBody>
            <a:bodyPr/>
            <a:lstStyle/>
            <a:p>
              <a:endParaRPr lang="th-TH"/>
            </a:p>
          </p:txBody>
        </p:sp>
        <p:sp>
          <p:nvSpPr>
            <p:cNvPr id="96442" name="Line 186"/>
            <p:cNvSpPr>
              <a:spLocks noChangeShapeType="1"/>
            </p:cNvSpPr>
            <p:nvPr/>
          </p:nvSpPr>
          <p:spPr bwMode="auto">
            <a:xfrm>
              <a:off x="4598" y="3700"/>
              <a:ext cx="0" cy="198"/>
            </a:xfrm>
            <a:prstGeom prst="line">
              <a:avLst/>
            </a:prstGeom>
            <a:noFill/>
            <a:ln w="9525">
              <a:solidFill>
                <a:schemeClr val="tx1"/>
              </a:solidFill>
              <a:round/>
              <a:headEnd/>
              <a:tailEnd/>
            </a:ln>
            <a:effectLst/>
          </p:spPr>
          <p:txBody>
            <a:bodyPr/>
            <a:lstStyle/>
            <a:p>
              <a:endParaRPr lang="th-TH"/>
            </a:p>
          </p:txBody>
        </p:sp>
        <p:sp>
          <p:nvSpPr>
            <p:cNvPr id="96443" name="Line 187"/>
            <p:cNvSpPr>
              <a:spLocks noChangeShapeType="1"/>
            </p:cNvSpPr>
            <p:nvPr/>
          </p:nvSpPr>
          <p:spPr bwMode="auto">
            <a:xfrm>
              <a:off x="4772" y="3700"/>
              <a:ext cx="0" cy="198"/>
            </a:xfrm>
            <a:prstGeom prst="line">
              <a:avLst/>
            </a:prstGeom>
            <a:noFill/>
            <a:ln w="9525">
              <a:solidFill>
                <a:schemeClr val="tx1"/>
              </a:solidFill>
              <a:round/>
              <a:headEnd/>
              <a:tailEnd/>
            </a:ln>
            <a:effectLst/>
          </p:spPr>
          <p:txBody>
            <a:bodyPr/>
            <a:lstStyle/>
            <a:p>
              <a:endParaRPr lang="th-TH"/>
            </a:p>
          </p:txBody>
        </p:sp>
        <p:sp>
          <p:nvSpPr>
            <p:cNvPr id="96444" name="Line 188"/>
            <p:cNvSpPr>
              <a:spLocks noChangeShapeType="1"/>
            </p:cNvSpPr>
            <p:nvPr/>
          </p:nvSpPr>
          <p:spPr bwMode="auto">
            <a:xfrm>
              <a:off x="4952" y="3692"/>
              <a:ext cx="0" cy="206"/>
            </a:xfrm>
            <a:prstGeom prst="line">
              <a:avLst/>
            </a:prstGeom>
            <a:noFill/>
            <a:ln w="9525">
              <a:solidFill>
                <a:schemeClr val="tx1"/>
              </a:solidFill>
              <a:round/>
              <a:headEnd/>
              <a:tailEnd/>
            </a:ln>
            <a:effectLst/>
          </p:spPr>
          <p:txBody>
            <a:bodyPr/>
            <a:lstStyle/>
            <a:p>
              <a:endParaRPr lang="th-TH"/>
            </a:p>
          </p:txBody>
        </p:sp>
        <p:sp>
          <p:nvSpPr>
            <p:cNvPr id="96445" name="Line 189"/>
            <p:cNvSpPr>
              <a:spLocks noChangeShapeType="1"/>
            </p:cNvSpPr>
            <p:nvPr/>
          </p:nvSpPr>
          <p:spPr bwMode="auto">
            <a:xfrm>
              <a:off x="4244" y="3692"/>
              <a:ext cx="0" cy="206"/>
            </a:xfrm>
            <a:prstGeom prst="line">
              <a:avLst/>
            </a:prstGeom>
            <a:noFill/>
            <a:ln w="9525">
              <a:solidFill>
                <a:schemeClr val="tx1"/>
              </a:solidFill>
              <a:round/>
              <a:headEnd/>
              <a:tailEnd/>
            </a:ln>
            <a:effectLst/>
          </p:spPr>
          <p:txBody>
            <a:bodyPr/>
            <a:lstStyle/>
            <a:p>
              <a:endParaRPr lang="th-TH"/>
            </a:p>
          </p:txBody>
        </p:sp>
        <p:sp>
          <p:nvSpPr>
            <p:cNvPr id="96446" name="AutoShape 190"/>
            <p:cNvSpPr>
              <a:spLocks noChangeArrowheads="1"/>
            </p:cNvSpPr>
            <p:nvPr/>
          </p:nvSpPr>
          <p:spPr bwMode="auto">
            <a:xfrm flipV="1">
              <a:off x="4416" y="3539"/>
              <a:ext cx="200" cy="152"/>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96447" name="Text Box 191"/>
            <p:cNvSpPr txBox="1">
              <a:spLocks noChangeArrowheads="1"/>
            </p:cNvSpPr>
            <p:nvPr/>
          </p:nvSpPr>
          <p:spPr bwMode="auto">
            <a:xfrm>
              <a:off x="4760" y="3929"/>
              <a:ext cx="266" cy="250"/>
            </a:xfrm>
            <a:prstGeom prst="rect">
              <a:avLst/>
            </a:prstGeom>
            <a:noFill/>
            <a:ln w="9525">
              <a:noFill/>
              <a:miter lim="800000"/>
              <a:headEnd/>
              <a:tailEnd/>
            </a:ln>
            <a:effectLst/>
          </p:spPr>
          <p:txBody>
            <a:bodyPr wrap="none">
              <a:spAutoFit/>
            </a:bodyPr>
            <a:lstStyle/>
            <a:p>
              <a:r>
                <a:rPr lang="en-US">
                  <a:cs typeface="Arial" pitchFamily="34" charset="0"/>
                </a:rPr>
                <a:t>(l)</a:t>
              </a:r>
            </a:p>
          </p:txBody>
        </p:sp>
        <p:sp>
          <p:nvSpPr>
            <p:cNvPr id="96448" name="AutoShape 192"/>
            <p:cNvSpPr>
              <a:spLocks noChangeArrowheads="1"/>
            </p:cNvSpPr>
            <p:nvPr/>
          </p:nvSpPr>
          <p:spPr bwMode="auto">
            <a:xfrm>
              <a:off x="4416" y="3328"/>
              <a:ext cx="192" cy="184"/>
            </a:xfrm>
            <a:prstGeom prst="smileyFace">
              <a:avLst>
                <a:gd name="adj" fmla="val 4653"/>
              </a:avLst>
            </a:prstGeom>
            <a:solidFill>
              <a:srgbClr val="FFCCCC"/>
            </a:solidFill>
            <a:ln w="12700">
              <a:solidFill>
                <a:schemeClr val="tx1"/>
              </a:solidFill>
              <a:round/>
              <a:headEnd/>
              <a:tailEnd/>
            </a:ln>
            <a:effectLst/>
          </p:spPr>
          <p:txBody>
            <a:bodyPr wrap="none" anchor="ctr"/>
            <a:lstStyle/>
            <a:p>
              <a:endParaRPr lang="th-TH"/>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2"/>
          </p:nvPr>
        </p:nvSpPr>
        <p:spPr/>
        <p:txBody>
          <a:bodyPr/>
          <a:lstStyle/>
          <a:p>
            <a:fld id="{4D7EB03F-C4AD-4EFF-906D-513B8C055869}" type="slidenum">
              <a:rPr lang="en-US"/>
              <a:pPr/>
              <a:t>36</a:t>
            </a:fld>
            <a:endParaRPr lang="en-US"/>
          </a:p>
        </p:txBody>
      </p:sp>
      <p:sp>
        <p:nvSpPr>
          <p:cNvPr id="97325" name="AutoShape 45"/>
          <p:cNvSpPr>
            <a:spLocks noChangeArrowheads="1"/>
          </p:cNvSpPr>
          <p:nvPr/>
        </p:nvSpPr>
        <p:spPr bwMode="auto">
          <a:xfrm flipV="1">
            <a:off x="0" y="0"/>
            <a:ext cx="3530600" cy="3124200"/>
          </a:xfrm>
          <a:prstGeom prst="rtTriangle">
            <a:avLst/>
          </a:prstGeom>
          <a:solidFill>
            <a:srgbClr val="6600FF"/>
          </a:solidFill>
          <a:ln w="9525">
            <a:noFill/>
            <a:miter lim="800000"/>
            <a:headEnd/>
            <a:tailEnd/>
          </a:ln>
          <a:effectLst/>
        </p:spPr>
        <p:txBody>
          <a:bodyPr wrap="none" anchor="ctr"/>
          <a:lstStyle/>
          <a:p>
            <a:endParaRPr lang="th-TH"/>
          </a:p>
        </p:txBody>
      </p:sp>
      <p:sp>
        <p:nvSpPr>
          <p:cNvPr id="97283" name="Line 3"/>
          <p:cNvSpPr>
            <a:spLocks noChangeShapeType="1"/>
          </p:cNvSpPr>
          <p:nvPr/>
        </p:nvSpPr>
        <p:spPr bwMode="auto">
          <a:xfrm>
            <a:off x="2824163" y="1733550"/>
            <a:ext cx="4229100" cy="1588"/>
          </a:xfrm>
          <a:prstGeom prst="line">
            <a:avLst/>
          </a:prstGeom>
          <a:noFill/>
          <a:ln w="9525">
            <a:solidFill>
              <a:schemeClr val="tx1"/>
            </a:solidFill>
            <a:round/>
            <a:headEnd/>
            <a:tailEnd/>
          </a:ln>
          <a:effectLst/>
        </p:spPr>
        <p:txBody>
          <a:bodyPr/>
          <a:lstStyle/>
          <a:p>
            <a:endParaRPr lang="th-TH"/>
          </a:p>
        </p:txBody>
      </p:sp>
      <p:sp>
        <p:nvSpPr>
          <p:cNvPr id="97284" name="Line 4"/>
          <p:cNvSpPr>
            <a:spLocks noChangeShapeType="1"/>
          </p:cNvSpPr>
          <p:nvPr/>
        </p:nvSpPr>
        <p:spPr bwMode="auto">
          <a:xfrm>
            <a:off x="2824163" y="2051050"/>
            <a:ext cx="4238625" cy="1588"/>
          </a:xfrm>
          <a:prstGeom prst="line">
            <a:avLst/>
          </a:prstGeom>
          <a:noFill/>
          <a:ln w="9525">
            <a:solidFill>
              <a:schemeClr val="tx1"/>
            </a:solidFill>
            <a:round/>
            <a:headEnd/>
            <a:tailEnd/>
          </a:ln>
          <a:effectLst/>
        </p:spPr>
        <p:txBody>
          <a:bodyPr/>
          <a:lstStyle/>
          <a:p>
            <a:endParaRPr lang="th-TH"/>
          </a:p>
        </p:txBody>
      </p:sp>
      <p:sp>
        <p:nvSpPr>
          <p:cNvPr id="97285" name="Line 5"/>
          <p:cNvSpPr>
            <a:spLocks noChangeShapeType="1"/>
          </p:cNvSpPr>
          <p:nvPr/>
        </p:nvSpPr>
        <p:spPr bwMode="auto">
          <a:xfrm>
            <a:off x="5795963" y="1746250"/>
            <a:ext cx="0" cy="314325"/>
          </a:xfrm>
          <a:prstGeom prst="line">
            <a:avLst/>
          </a:prstGeom>
          <a:noFill/>
          <a:ln w="9525">
            <a:solidFill>
              <a:schemeClr val="tx1"/>
            </a:solidFill>
            <a:round/>
            <a:headEnd/>
            <a:tailEnd/>
          </a:ln>
          <a:effectLst/>
        </p:spPr>
        <p:txBody>
          <a:bodyPr/>
          <a:lstStyle/>
          <a:p>
            <a:endParaRPr lang="th-TH"/>
          </a:p>
        </p:txBody>
      </p:sp>
      <p:sp>
        <p:nvSpPr>
          <p:cNvPr id="97286" name="Line 6"/>
          <p:cNvSpPr>
            <a:spLocks noChangeShapeType="1"/>
          </p:cNvSpPr>
          <p:nvPr/>
        </p:nvSpPr>
        <p:spPr bwMode="auto">
          <a:xfrm>
            <a:off x="6062663" y="1733550"/>
            <a:ext cx="0" cy="317500"/>
          </a:xfrm>
          <a:prstGeom prst="line">
            <a:avLst/>
          </a:prstGeom>
          <a:noFill/>
          <a:ln w="9525">
            <a:solidFill>
              <a:schemeClr val="tx1"/>
            </a:solidFill>
            <a:round/>
            <a:headEnd/>
            <a:tailEnd/>
          </a:ln>
          <a:effectLst/>
        </p:spPr>
        <p:txBody>
          <a:bodyPr/>
          <a:lstStyle/>
          <a:p>
            <a:endParaRPr lang="th-TH"/>
          </a:p>
        </p:txBody>
      </p:sp>
      <p:sp>
        <p:nvSpPr>
          <p:cNvPr id="97287" name="Text Box 7"/>
          <p:cNvSpPr txBox="1">
            <a:spLocks noChangeArrowheads="1"/>
          </p:cNvSpPr>
          <p:nvPr/>
        </p:nvSpPr>
        <p:spPr bwMode="auto">
          <a:xfrm>
            <a:off x="4284663" y="1717675"/>
            <a:ext cx="1822450" cy="366713"/>
          </a:xfrm>
          <a:prstGeom prst="rect">
            <a:avLst/>
          </a:prstGeom>
          <a:noFill/>
          <a:ln w="9525">
            <a:noFill/>
            <a:miter lim="800000"/>
            <a:headEnd/>
            <a:tailEnd/>
          </a:ln>
          <a:effectLst/>
        </p:spPr>
        <p:txBody>
          <a:bodyPr wrap="none">
            <a:spAutoFit/>
          </a:bodyPr>
          <a:lstStyle/>
          <a:p>
            <a:r>
              <a:rPr lang="en-US" sz="1200">
                <a:cs typeface="Arial" pitchFamily="34" charset="0"/>
              </a:rPr>
              <a:t> </a:t>
            </a:r>
            <a:r>
              <a:rPr lang="en-US" sz="1800">
                <a:cs typeface="Arial" pitchFamily="34" charset="0"/>
              </a:rPr>
              <a:t>           1   1   1   1</a:t>
            </a:r>
            <a:endParaRPr lang="th-TH" sz="1800">
              <a:cs typeface="Arial" pitchFamily="34" charset="0"/>
            </a:endParaRPr>
          </a:p>
        </p:txBody>
      </p:sp>
      <p:sp>
        <p:nvSpPr>
          <p:cNvPr id="97288" name="Text Box 8"/>
          <p:cNvSpPr txBox="1">
            <a:spLocks noChangeArrowheads="1"/>
          </p:cNvSpPr>
          <p:nvPr/>
        </p:nvSpPr>
        <p:spPr bwMode="auto">
          <a:xfrm>
            <a:off x="2922588" y="157797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7289" name="Text Box 9"/>
          <p:cNvSpPr txBox="1">
            <a:spLocks noChangeArrowheads="1"/>
          </p:cNvSpPr>
          <p:nvPr/>
        </p:nvSpPr>
        <p:spPr bwMode="auto">
          <a:xfrm>
            <a:off x="6446838" y="158750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7290" name="Line 10"/>
          <p:cNvSpPr>
            <a:spLocks noChangeShapeType="1"/>
          </p:cNvSpPr>
          <p:nvPr/>
        </p:nvSpPr>
        <p:spPr bwMode="auto">
          <a:xfrm>
            <a:off x="4957763" y="1736725"/>
            <a:ext cx="0" cy="314325"/>
          </a:xfrm>
          <a:prstGeom prst="line">
            <a:avLst/>
          </a:prstGeom>
          <a:noFill/>
          <a:ln w="9525">
            <a:solidFill>
              <a:schemeClr val="tx1"/>
            </a:solidFill>
            <a:round/>
            <a:headEnd/>
            <a:tailEnd/>
          </a:ln>
          <a:effectLst/>
        </p:spPr>
        <p:txBody>
          <a:bodyPr/>
          <a:lstStyle/>
          <a:p>
            <a:endParaRPr lang="th-TH"/>
          </a:p>
        </p:txBody>
      </p:sp>
      <p:sp>
        <p:nvSpPr>
          <p:cNvPr id="97291" name="Line 11"/>
          <p:cNvSpPr>
            <a:spLocks noChangeShapeType="1"/>
          </p:cNvSpPr>
          <p:nvPr/>
        </p:nvSpPr>
        <p:spPr bwMode="auto">
          <a:xfrm>
            <a:off x="5519738" y="1733550"/>
            <a:ext cx="0" cy="327025"/>
          </a:xfrm>
          <a:prstGeom prst="line">
            <a:avLst/>
          </a:prstGeom>
          <a:noFill/>
          <a:ln w="9525">
            <a:solidFill>
              <a:schemeClr val="tx1"/>
            </a:solidFill>
            <a:round/>
            <a:headEnd/>
            <a:tailEnd/>
          </a:ln>
          <a:effectLst/>
        </p:spPr>
        <p:txBody>
          <a:bodyPr/>
          <a:lstStyle/>
          <a:p>
            <a:endParaRPr lang="th-TH"/>
          </a:p>
        </p:txBody>
      </p:sp>
      <p:sp>
        <p:nvSpPr>
          <p:cNvPr id="97292" name="Line 12"/>
          <p:cNvSpPr>
            <a:spLocks noChangeShapeType="1"/>
          </p:cNvSpPr>
          <p:nvPr/>
        </p:nvSpPr>
        <p:spPr bwMode="auto">
          <a:xfrm>
            <a:off x="5233988" y="1733550"/>
            <a:ext cx="0" cy="327025"/>
          </a:xfrm>
          <a:prstGeom prst="line">
            <a:avLst/>
          </a:prstGeom>
          <a:noFill/>
          <a:ln w="9525">
            <a:solidFill>
              <a:schemeClr val="tx1"/>
            </a:solidFill>
            <a:round/>
            <a:headEnd/>
            <a:tailEnd/>
          </a:ln>
          <a:effectLst/>
        </p:spPr>
        <p:txBody>
          <a:bodyPr/>
          <a:lstStyle/>
          <a:p>
            <a:endParaRPr lang="th-TH"/>
          </a:p>
        </p:txBody>
      </p:sp>
      <p:sp>
        <p:nvSpPr>
          <p:cNvPr id="97293" name="Line 13"/>
          <p:cNvSpPr>
            <a:spLocks noChangeShapeType="1"/>
          </p:cNvSpPr>
          <p:nvPr/>
        </p:nvSpPr>
        <p:spPr bwMode="auto">
          <a:xfrm>
            <a:off x="3843338" y="1736725"/>
            <a:ext cx="0" cy="317500"/>
          </a:xfrm>
          <a:prstGeom prst="line">
            <a:avLst/>
          </a:prstGeom>
          <a:noFill/>
          <a:ln w="9525">
            <a:solidFill>
              <a:schemeClr val="tx1"/>
            </a:solidFill>
            <a:round/>
            <a:headEnd/>
            <a:tailEnd/>
          </a:ln>
          <a:effectLst/>
        </p:spPr>
        <p:txBody>
          <a:bodyPr/>
          <a:lstStyle/>
          <a:p>
            <a:endParaRPr lang="th-TH"/>
          </a:p>
        </p:txBody>
      </p:sp>
      <p:sp>
        <p:nvSpPr>
          <p:cNvPr id="97294" name="Line 14"/>
          <p:cNvSpPr>
            <a:spLocks noChangeShapeType="1"/>
          </p:cNvSpPr>
          <p:nvPr/>
        </p:nvSpPr>
        <p:spPr bwMode="auto">
          <a:xfrm>
            <a:off x="4119563" y="1739900"/>
            <a:ext cx="0" cy="314325"/>
          </a:xfrm>
          <a:prstGeom prst="line">
            <a:avLst/>
          </a:prstGeom>
          <a:noFill/>
          <a:ln w="9525">
            <a:solidFill>
              <a:schemeClr val="tx1"/>
            </a:solidFill>
            <a:round/>
            <a:headEnd/>
            <a:tailEnd/>
          </a:ln>
          <a:effectLst/>
        </p:spPr>
        <p:txBody>
          <a:bodyPr/>
          <a:lstStyle/>
          <a:p>
            <a:endParaRPr lang="th-TH"/>
          </a:p>
        </p:txBody>
      </p:sp>
      <p:sp>
        <p:nvSpPr>
          <p:cNvPr id="97295" name="Line 15"/>
          <p:cNvSpPr>
            <a:spLocks noChangeShapeType="1"/>
          </p:cNvSpPr>
          <p:nvPr/>
        </p:nvSpPr>
        <p:spPr bwMode="auto">
          <a:xfrm>
            <a:off x="4395788" y="1739900"/>
            <a:ext cx="0" cy="314325"/>
          </a:xfrm>
          <a:prstGeom prst="line">
            <a:avLst/>
          </a:prstGeom>
          <a:noFill/>
          <a:ln w="9525">
            <a:solidFill>
              <a:schemeClr val="tx1"/>
            </a:solidFill>
            <a:round/>
            <a:headEnd/>
            <a:tailEnd/>
          </a:ln>
          <a:effectLst/>
        </p:spPr>
        <p:txBody>
          <a:bodyPr/>
          <a:lstStyle/>
          <a:p>
            <a:endParaRPr lang="th-TH"/>
          </a:p>
        </p:txBody>
      </p:sp>
      <p:sp>
        <p:nvSpPr>
          <p:cNvPr id="97296" name="Line 16"/>
          <p:cNvSpPr>
            <a:spLocks noChangeShapeType="1"/>
          </p:cNvSpPr>
          <p:nvPr/>
        </p:nvSpPr>
        <p:spPr bwMode="auto">
          <a:xfrm>
            <a:off x="4681538" y="1733550"/>
            <a:ext cx="0" cy="327025"/>
          </a:xfrm>
          <a:prstGeom prst="line">
            <a:avLst/>
          </a:prstGeom>
          <a:noFill/>
          <a:ln w="9525">
            <a:solidFill>
              <a:schemeClr val="tx1"/>
            </a:solidFill>
            <a:round/>
            <a:headEnd/>
            <a:tailEnd/>
          </a:ln>
          <a:effectLst/>
        </p:spPr>
        <p:txBody>
          <a:bodyPr/>
          <a:lstStyle/>
          <a:p>
            <a:endParaRPr lang="th-TH"/>
          </a:p>
        </p:txBody>
      </p:sp>
      <p:sp>
        <p:nvSpPr>
          <p:cNvPr id="97297" name="Line 17"/>
          <p:cNvSpPr>
            <a:spLocks noChangeShapeType="1"/>
          </p:cNvSpPr>
          <p:nvPr/>
        </p:nvSpPr>
        <p:spPr bwMode="auto">
          <a:xfrm>
            <a:off x="3557588" y="1733550"/>
            <a:ext cx="0" cy="327025"/>
          </a:xfrm>
          <a:prstGeom prst="line">
            <a:avLst/>
          </a:prstGeom>
          <a:noFill/>
          <a:ln w="9525">
            <a:solidFill>
              <a:schemeClr val="tx1"/>
            </a:solidFill>
            <a:round/>
            <a:headEnd/>
            <a:tailEnd/>
          </a:ln>
          <a:effectLst/>
        </p:spPr>
        <p:txBody>
          <a:bodyPr/>
          <a:lstStyle/>
          <a:p>
            <a:endParaRPr lang="th-TH"/>
          </a:p>
        </p:txBody>
      </p:sp>
      <p:sp>
        <p:nvSpPr>
          <p:cNvPr id="97298" name="Line 18"/>
          <p:cNvSpPr>
            <a:spLocks noChangeShapeType="1"/>
          </p:cNvSpPr>
          <p:nvPr/>
        </p:nvSpPr>
        <p:spPr bwMode="auto">
          <a:xfrm>
            <a:off x="6348413" y="1736725"/>
            <a:ext cx="0" cy="314325"/>
          </a:xfrm>
          <a:prstGeom prst="line">
            <a:avLst/>
          </a:prstGeom>
          <a:noFill/>
          <a:ln w="9525">
            <a:solidFill>
              <a:schemeClr val="tx1"/>
            </a:solidFill>
            <a:round/>
            <a:headEnd/>
            <a:tailEnd/>
          </a:ln>
          <a:effectLst/>
        </p:spPr>
        <p:txBody>
          <a:bodyPr/>
          <a:lstStyle/>
          <a:p>
            <a:endParaRPr lang="th-TH"/>
          </a:p>
        </p:txBody>
      </p:sp>
      <p:sp>
        <p:nvSpPr>
          <p:cNvPr id="97299" name="AutoShape 19"/>
          <p:cNvSpPr>
            <a:spLocks noChangeArrowheads="1"/>
          </p:cNvSpPr>
          <p:nvPr/>
        </p:nvSpPr>
        <p:spPr bwMode="auto">
          <a:xfrm flipV="1">
            <a:off x="4946650" y="1481138"/>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97300" name="Line 20"/>
          <p:cNvSpPr>
            <a:spLocks noChangeShapeType="1"/>
          </p:cNvSpPr>
          <p:nvPr/>
        </p:nvSpPr>
        <p:spPr bwMode="auto">
          <a:xfrm>
            <a:off x="2824163" y="2990850"/>
            <a:ext cx="4229100" cy="1588"/>
          </a:xfrm>
          <a:prstGeom prst="line">
            <a:avLst/>
          </a:prstGeom>
          <a:noFill/>
          <a:ln w="9525">
            <a:solidFill>
              <a:schemeClr val="tx1"/>
            </a:solidFill>
            <a:round/>
            <a:headEnd/>
            <a:tailEnd/>
          </a:ln>
          <a:effectLst/>
        </p:spPr>
        <p:txBody>
          <a:bodyPr/>
          <a:lstStyle/>
          <a:p>
            <a:endParaRPr lang="th-TH"/>
          </a:p>
        </p:txBody>
      </p:sp>
      <p:sp>
        <p:nvSpPr>
          <p:cNvPr id="97301" name="Line 21"/>
          <p:cNvSpPr>
            <a:spLocks noChangeShapeType="1"/>
          </p:cNvSpPr>
          <p:nvPr/>
        </p:nvSpPr>
        <p:spPr bwMode="auto">
          <a:xfrm>
            <a:off x="2824163" y="3308350"/>
            <a:ext cx="4238625" cy="1588"/>
          </a:xfrm>
          <a:prstGeom prst="line">
            <a:avLst/>
          </a:prstGeom>
          <a:noFill/>
          <a:ln w="9525">
            <a:solidFill>
              <a:schemeClr val="tx1"/>
            </a:solidFill>
            <a:round/>
            <a:headEnd/>
            <a:tailEnd/>
          </a:ln>
          <a:effectLst/>
        </p:spPr>
        <p:txBody>
          <a:bodyPr/>
          <a:lstStyle/>
          <a:p>
            <a:endParaRPr lang="th-TH"/>
          </a:p>
        </p:txBody>
      </p:sp>
      <p:sp>
        <p:nvSpPr>
          <p:cNvPr id="97302" name="Line 22"/>
          <p:cNvSpPr>
            <a:spLocks noChangeShapeType="1"/>
          </p:cNvSpPr>
          <p:nvPr/>
        </p:nvSpPr>
        <p:spPr bwMode="auto">
          <a:xfrm>
            <a:off x="5795963" y="3003550"/>
            <a:ext cx="0" cy="314325"/>
          </a:xfrm>
          <a:prstGeom prst="line">
            <a:avLst/>
          </a:prstGeom>
          <a:noFill/>
          <a:ln w="9525">
            <a:solidFill>
              <a:schemeClr val="tx1"/>
            </a:solidFill>
            <a:round/>
            <a:headEnd/>
            <a:tailEnd/>
          </a:ln>
          <a:effectLst/>
        </p:spPr>
        <p:txBody>
          <a:bodyPr/>
          <a:lstStyle/>
          <a:p>
            <a:endParaRPr lang="th-TH"/>
          </a:p>
        </p:txBody>
      </p:sp>
      <p:sp>
        <p:nvSpPr>
          <p:cNvPr id="97303" name="Line 23"/>
          <p:cNvSpPr>
            <a:spLocks noChangeShapeType="1"/>
          </p:cNvSpPr>
          <p:nvPr/>
        </p:nvSpPr>
        <p:spPr bwMode="auto">
          <a:xfrm>
            <a:off x="6062663" y="2990850"/>
            <a:ext cx="0" cy="317500"/>
          </a:xfrm>
          <a:prstGeom prst="line">
            <a:avLst/>
          </a:prstGeom>
          <a:noFill/>
          <a:ln w="9525">
            <a:solidFill>
              <a:schemeClr val="tx1"/>
            </a:solidFill>
            <a:round/>
            <a:headEnd/>
            <a:tailEnd/>
          </a:ln>
          <a:effectLst/>
        </p:spPr>
        <p:txBody>
          <a:bodyPr/>
          <a:lstStyle/>
          <a:p>
            <a:endParaRPr lang="th-TH"/>
          </a:p>
        </p:txBody>
      </p:sp>
      <p:sp>
        <p:nvSpPr>
          <p:cNvPr id="97304" name="Text Box 24"/>
          <p:cNvSpPr txBox="1">
            <a:spLocks noChangeArrowheads="1"/>
          </p:cNvSpPr>
          <p:nvPr/>
        </p:nvSpPr>
        <p:spPr bwMode="auto">
          <a:xfrm>
            <a:off x="3465513" y="2974975"/>
            <a:ext cx="2616200" cy="366713"/>
          </a:xfrm>
          <a:prstGeom prst="rect">
            <a:avLst/>
          </a:prstGeom>
          <a:noFill/>
          <a:ln w="9525">
            <a:noFill/>
            <a:miter lim="800000"/>
            <a:headEnd/>
            <a:tailEnd/>
          </a:ln>
          <a:effectLst/>
        </p:spPr>
        <p:txBody>
          <a:bodyPr wrap="none">
            <a:spAutoFit/>
          </a:bodyPr>
          <a:lstStyle/>
          <a:p>
            <a:r>
              <a:rPr lang="en-US" sz="1800">
                <a:cs typeface="Arial" pitchFamily="34" charset="0"/>
              </a:rPr>
              <a:t>       1   1   1   1   1 </a:t>
            </a:r>
            <a:r>
              <a:rPr lang="en-US" sz="1400">
                <a:cs typeface="Arial" pitchFamily="34" charset="0"/>
              </a:rPr>
              <a:t>  </a:t>
            </a:r>
            <a:r>
              <a:rPr lang="en-US" sz="1800">
                <a:cs typeface="Arial" pitchFamily="34" charset="0"/>
              </a:rPr>
              <a:t>1   1  1</a:t>
            </a:r>
            <a:endParaRPr lang="th-TH" sz="1800">
              <a:cs typeface="Arial" pitchFamily="34" charset="0"/>
            </a:endParaRPr>
          </a:p>
        </p:txBody>
      </p:sp>
      <p:sp>
        <p:nvSpPr>
          <p:cNvPr id="97305" name="Text Box 25"/>
          <p:cNvSpPr txBox="1">
            <a:spLocks noChangeArrowheads="1"/>
          </p:cNvSpPr>
          <p:nvPr/>
        </p:nvSpPr>
        <p:spPr bwMode="auto">
          <a:xfrm>
            <a:off x="2922588" y="283527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7306" name="Text Box 26"/>
          <p:cNvSpPr txBox="1">
            <a:spLocks noChangeArrowheads="1"/>
          </p:cNvSpPr>
          <p:nvPr/>
        </p:nvSpPr>
        <p:spPr bwMode="auto">
          <a:xfrm>
            <a:off x="6446838" y="284480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7307" name="Line 27"/>
          <p:cNvSpPr>
            <a:spLocks noChangeShapeType="1"/>
          </p:cNvSpPr>
          <p:nvPr/>
        </p:nvSpPr>
        <p:spPr bwMode="auto">
          <a:xfrm>
            <a:off x="4957763" y="2994025"/>
            <a:ext cx="0" cy="314325"/>
          </a:xfrm>
          <a:prstGeom prst="line">
            <a:avLst/>
          </a:prstGeom>
          <a:noFill/>
          <a:ln w="9525">
            <a:solidFill>
              <a:schemeClr val="tx1"/>
            </a:solidFill>
            <a:round/>
            <a:headEnd/>
            <a:tailEnd/>
          </a:ln>
          <a:effectLst/>
        </p:spPr>
        <p:txBody>
          <a:bodyPr/>
          <a:lstStyle/>
          <a:p>
            <a:endParaRPr lang="th-TH"/>
          </a:p>
        </p:txBody>
      </p:sp>
      <p:sp>
        <p:nvSpPr>
          <p:cNvPr id="97308" name="Line 28"/>
          <p:cNvSpPr>
            <a:spLocks noChangeShapeType="1"/>
          </p:cNvSpPr>
          <p:nvPr/>
        </p:nvSpPr>
        <p:spPr bwMode="auto">
          <a:xfrm>
            <a:off x="5519738" y="2990850"/>
            <a:ext cx="0" cy="327025"/>
          </a:xfrm>
          <a:prstGeom prst="line">
            <a:avLst/>
          </a:prstGeom>
          <a:noFill/>
          <a:ln w="9525">
            <a:solidFill>
              <a:schemeClr val="tx1"/>
            </a:solidFill>
            <a:round/>
            <a:headEnd/>
            <a:tailEnd/>
          </a:ln>
          <a:effectLst/>
        </p:spPr>
        <p:txBody>
          <a:bodyPr/>
          <a:lstStyle/>
          <a:p>
            <a:endParaRPr lang="th-TH"/>
          </a:p>
        </p:txBody>
      </p:sp>
      <p:sp>
        <p:nvSpPr>
          <p:cNvPr id="97309" name="Line 29"/>
          <p:cNvSpPr>
            <a:spLocks noChangeShapeType="1"/>
          </p:cNvSpPr>
          <p:nvPr/>
        </p:nvSpPr>
        <p:spPr bwMode="auto">
          <a:xfrm>
            <a:off x="5233988" y="2990850"/>
            <a:ext cx="0" cy="327025"/>
          </a:xfrm>
          <a:prstGeom prst="line">
            <a:avLst/>
          </a:prstGeom>
          <a:noFill/>
          <a:ln w="9525">
            <a:solidFill>
              <a:schemeClr val="tx1"/>
            </a:solidFill>
            <a:round/>
            <a:headEnd/>
            <a:tailEnd/>
          </a:ln>
          <a:effectLst/>
        </p:spPr>
        <p:txBody>
          <a:bodyPr/>
          <a:lstStyle/>
          <a:p>
            <a:endParaRPr lang="th-TH"/>
          </a:p>
        </p:txBody>
      </p:sp>
      <p:sp>
        <p:nvSpPr>
          <p:cNvPr id="97310" name="Line 30"/>
          <p:cNvSpPr>
            <a:spLocks noChangeShapeType="1"/>
          </p:cNvSpPr>
          <p:nvPr/>
        </p:nvSpPr>
        <p:spPr bwMode="auto">
          <a:xfrm>
            <a:off x="3843338" y="2994025"/>
            <a:ext cx="0" cy="317500"/>
          </a:xfrm>
          <a:prstGeom prst="line">
            <a:avLst/>
          </a:prstGeom>
          <a:noFill/>
          <a:ln w="9525">
            <a:solidFill>
              <a:schemeClr val="tx1"/>
            </a:solidFill>
            <a:round/>
            <a:headEnd/>
            <a:tailEnd/>
          </a:ln>
          <a:effectLst/>
        </p:spPr>
        <p:txBody>
          <a:bodyPr/>
          <a:lstStyle/>
          <a:p>
            <a:endParaRPr lang="th-TH"/>
          </a:p>
        </p:txBody>
      </p:sp>
      <p:sp>
        <p:nvSpPr>
          <p:cNvPr id="97311" name="Line 31"/>
          <p:cNvSpPr>
            <a:spLocks noChangeShapeType="1"/>
          </p:cNvSpPr>
          <p:nvPr/>
        </p:nvSpPr>
        <p:spPr bwMode="auto">
          <a:xfrm>
            <a:off x="4119563" y="2997200"/>
            <a:ext cx="0" cy="314325"/>
          </a:xfrm>
          <a:prstGeom prst="line">
            <a:avLst/>
          </a:prstGeom>
          <a:noFill/>
          <a:ln w="9525">
            <a:solidFill>
              <a:schemeClr val="tx1"/>
            </a:solidFill>
            <a:round/>
            <a:headEnd/>
            <a:tailEnd/>
          </a:ln>
          <a:effectLst/>
        </p:spPr>
        <p:txBody>
          <a:bodyPr/>
          <a:lstStyle/>
          <a:p>
            <a:endParaRPr lang="th-TH"/>
          </a:p>
        </p:txBody>
      </p:sp>
      <p:sp>
        <p:nvSpPr>
          <p:cNvPr id="97312" name="Line 32"/>
          <p:cNvSpPr>
            <a:spLocks noChangeShapeType="1"/>
          </p:cNvSpPr>
          <p:nvPr/>
        </p:nvSpPr>
        <p:spPr bwMode="auto">
          <a:xfrm>
            <a:off x="4395788" y="2997200"/>
            <a:ext cx="0" cy="314325"/>
          </a:xfrm>
          <a:prstGeom prst="line">
            <a:avLst/>
          </a:prstGeom>
          <a:noFill/>
          <a:ln w="9525">
            <a:solidFill>
              <a:schemeClr val="tx1"/>
            </a:solidFill>
            <a:round/>
            <a:headEnd/>
            <a:tailEnd/>
          </a:ln>
          <a:effectLst/>
        </p:spPr>
        <p:txBody>
          <a:bodyPr/>
          <a:lstStyle/>
          <a:p>
            <a:endParaRPr lang="th-TH"/>
          </a:p>
        </p:txBody>
      </p:sp>
      <p:sp>
        <p:nvSpPr>
          <p:cNvPr id="97313" name="Line 33"/>
          <p:cNvSpPr>
            <a:spLocks noChangeShapeType="1"/>
          </p:cNvSpPr>
          <p:nvPr/>
        </p:nvSpPr>
        <p:spPr bwMode="auto">
          <a:xfrm>
            <a:off x="4681538" y="2990850"/>
            <a:ext cx="0" cy="327025"/>
          </a:xfrm>
          <a:prstGeom prst="line">
            <a:avLst/>
          </a:prstGeom>
          <a:noFill/>
          <a:ln w="9525">
            <a:solidFill>
              <a:schemeClr val="tx1"/>
            </a:solidFill>
            <a:round/>
            <a:headEnd/>
            <a:tailEnd/>
          </a:ln>
          <a:effectLst/>
        </p:spPr>
        <p:txBody>
          <a:bodyPr/>
          <a:lstStyle/>
          <a:p>
            <a:endParaRPr lang="th-TH"/>
          </a:p>
        </p:txBody>
      </p:sp>
      <p:sp>
        <p:nvSpPr>
          <p:cNvPr id="97314" name="Line 34"/>
          <p:cNvSpPr>
            <a:spLocks noChangeShapeType="1"/>
          </p:cNvSpPr>
          <p:nvPr/>
        </p:nvSpPr>
        <p:spPr bwMode="auto">
          <a:xfrm>
            <a:off x="3557588" y="2990850"/>
            <a:ext cx="0" cy="327025"/>
          </a:xfrm>
          <a:prstGeom prst="line">
            <a:avLst/>
          </a:prstGeom>
          <a:noFill/>
          <a:ln w="9525">
            <a:solidFill>
              <a:schemeClr val="tx1"/>
            </a:solidFill>
            <a:round/>
            <a:headEnd/>
            <a:tailEnd/>
          </a:ln>
          <a:effectLst/>
        </p:spPr>
        <p:txBody>
          <a:bodyPr/>
          <a:lstStyle/>
          <a:p>
            <a:endParaRPr lang="th-TH"/>
          </a:p>
        </p:txBody>
      </p:sp>
      <p:sp>
        <p:nvSpPr>
          <p:cNvPr id="97315" name="Line 35"/>
          <p:cNvSpPr>
            <a:spLocks noChangeShapeType="1"/>
          </p:cNvSpPr>
          <p:nvPr/>
        </p:nvSpPr>
        <p:spPr bwMode="auto">
          <a:xfrm>
            <a:off x="6348413" y="2994025"/>
            <a:ext cx="0" cy="314325"/>
          </a:xfrm>
          <a:prstGeom prst="line">
            <a:avLst/>
          </a:prstGeom>
          <a:noFill/>
          <a:ln w="9525">
            <a:solidFill>
              <a:schemeClr val="tx1"/>
            </a:solidFill>
            <a:round/>
            <a:headEnd/>
            <a:tailEnd/>
          </a:ln>
          <a:effectLst/>
        </p:spPr>
        <p:txBody>
          <a:bodyPr/>
          <a:lstStyle/>
          <a:p>
            <a:endParaRPr lang="th-TH"/>
          </a:p>
        </p:txBody>
      </p:sp>
      <p:sp>
        <p:nvSpPr>
          <p:cNvPr id="97316" name="AutoShape 36"/>
          <p:cNvSpPr>
            <a:spLocks noChangeArrowheads="1"/>
          </p:cNvSpPr>
          <p:nvPr/>
        </p:nvSpPr>
        <p:spPr bwMode="auto">
          <a:xfrm flipV="1">
            <a:off x="3822700" y="2738438"/>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97317" name="AutoShape 37"/>
          <p:cNvSpPr>
            <a:spLocks noChangeArrowheads="1"/>
          </p:cNvSpPr>
          <p:nvPr/>
        </p:nvSpPr>
        <p:spPr bwMode="auto">
          <a:xfrm>
            <a:off x="3829050" y="2416175"/>
            <a:ext cx="304800" cy="292100"/>
          </a:xfrm>
          <a:prstGeom prst="smileyFace">
            <a:avLst>
              <a:gd name="adj" fmla="val 4653"/>
            </a:avLst>
          </a:prstGeom>
          <a:solidFill>
            <a:srgbClr val="FFCCCC"/>
          </a:solidFill>
          <a:ln w="12700">
            <a:solidFill>
              <a:schemeClr val="tx1"/>
            </a:solidFill>
            <a:round/>
            <a:headEnd/>
            <a:tailEnd/>
          </a:ln>
          <a:effectLst/>
        </p:spPr>
        <p:txBody>
          <a:bodyPr wrap="none" anchor="ctr"/>
          <a:lstStyle/>
          <a:p>
            <a:endParaRPr lang="th-TH"/>
          </a:p>
        </p:txBody>
      </p:sp>
      <p:sp>
        <p:nvSpPr>
          <p:cNvPr id="97318" name="AutoShape 38"/>
          <p:cNvSpPr>
            <a:spLocks noChangeArrowheads="1"/>
          </p:cNvSpPr>
          <p:nvPr/>
        </p:nvSpPr>
        <p:spPr bwMode="auto">
          <a:xfrm>
            <a:off x="4962525" y="1158875"/>
            <a:ext cx="304800" cy="292100"/>
          </a:xfrm>
          <a:prstGeom prst="smileyFace">
            <a:avLst>
              <a:gd name="adj" fmla="val -1013"/>
            </a:avLst>
          </a:prstGeom>
          <a:solidFill>
            <a:srgbClr val="99FFCC"/>
          </a:solidFill>
          <a:ln w="12700">
            <a:solidFill>
              <a:schemeClr val="tx1"/>
            </a:solidFill>
            <a:round/>
            <a:headEnd/>
            <a:tailEnd/>
          </a:ln>
          <a:effectLst/>
        </p:spPr>
        <p:txBody>
          <a:bodyPr wrap="none" anchor="ctr"/>
          <a:lstStyle/>
          <a:p>
            <a:endParaRPr lang="th-TH"/>
          </a:p>
        </p:txBody>
      </p:sp>
      <p:sp>
        <p:nvSpPr>
          <p:cNvPr id="97319" name="Text Box 39"/>
          <p:cNvSpPr txBox="1">
            <a:spLocks noChangeArrowheads="1"/>
          </p:cNvSpPr>
          <p:nvPr/>
        </p:nvSpPr>
        <p:spPr bwMode="auto">
          <a:xfrm>
            <a:off x="1851025" y="1671638"/>
            <a:ext cx="874713" cy="396875"/>
          </a:xfrm>
          <a:prstGeom prst="rect">
            <a:avLst/>
          </a:prstGeom>
          <a:noFill/>
          <a:ln w="9525">
            <a:noFill/>
            <a:miter lim="800000"/>
            <a:headEnd/>
            <a:tailEnd/>
          </a:ln>
          <a:effectLst/>
        </p:spPr>
        <p:txBody>
          <a:bodyPr wrap="none">
            <a:spAutoFit/>
          </a:bodyPr>
          <a:lstStyle/>
          <a:p>
            <a:r>
              <a:rPr lang="en-US">
                <a:cs typeface="Arial" pitchFamily="34" charset="0"/>
              </a:rPr>
              <a:t>Before</a:t>
            </a:r>
          </a:p>
        </p:txBody>
      </p:sp>
      <p:sp>
        <p:nvSpPr>
          <p:cNvPr id="97320" name="Text Box 40"/>
          <p:cNvSpPr txBox="1">
            <a:spLocks noChangeArrowheads="1"/>
          </p:cNvSpPr>
          <p:nvPr/>
        </p:nvSpPr>
        <p:spPr bwMode="auto">
          <a:xfrm>
            <a:off x="1831975" y="2928938"/>
            <a:ext cx="719138" cy="396875"/>
          </a:xfrm>
          <a:prstGeom prst="rect">
            <a:avLst/>
          </a:prstGeom>
          <a:noFill/>
          <a:ln w="9525">
            <a:noFill/>
            <a:miter lim="800000"/>
            <a:headEnd/>
            <a:tailEnd/>
          </a:ln>
          <a:effectLst/>
        </p:spPr>
        <p:txBody>
          <a:bodyPr wrap="none">
            <a:spAutoFit/>
          </a:bodyPr>
          <a:lstStyle/>
          <a:p>
            <a:r>
              <a:rPr lang="en-US">
                <a:cs typeface="Arial" pitchFamily="34" charset="0"/>
              </a:rPr>
              <a:t>After</a:t>
            </a:r>
          </a:p>
        </p:txBody>
      </p:sp>
      <p:sp>
        <p:nvSpPr>
          <p:cNvPr id="97321" name="Text Box 41"/>
          <p:cNvSpPr txBox="1">
            <a:spLocks noChangeArrowheads="1"/>
          </p:cNvSpPr>
          <p:nvPr/>
        </p:nvSpPr>
        <p:spPr bwMode="auto">
          <a:xfrm>
            <a:off x="746125" y="3989388"/>
            <a:ext cx="7718425" cy="1006475"/>
          </a:xfrm>
          <a:prstGeom prst="rect">
            <a:avLst/>
          </a:prstGeom>
          <a:noFill/>
          <a:ln w="9525">
            <a:noFill/>
            <a:miter lim="800000"/>
            <a:headEnd/>
            <a:tailEnd/>
          </a:ln>
          <a:effectLst/>
        </p:spPr>
        <p:txBody>
          <a:bodyPr wrap="none">
            <a:spAutoFit/>
          </a:bodyPr>
          <a:lstStyle/>
          <a:p>
            <a:r>
              <a:rPr lang="en-US">
                <a:cs typeface="Arial" pitchFamily="34" charset="0"/>
              </a:rPr>
              <a:t>Design a Turing machine which, when started at the leftmost 1 on a tape </a:t>
            </a:r>
          </a:p>
          <a:p>
            <a:r>
              <a:rPr lang="en-US">
                <a:cs typeface="Arial" pitchFamily="34" charset="0"/>
              </a:rPr>
              <a:t>which is blank except for a single string of consecutive 1s, will </a:t>
            </a:r>
            <a:r>
              <a:rPr lang="en-US" b="1" i="1">
                <a:cs typeface="Arial" pitchFamily="34" charset="0"/>
              </a:rPr>
              <a:t>double</a:t>
            </a:r>
            <a:r>
              <a:rPr lang="en-US">
                <a:cs typeface="Arial" pitchFamily="34" charset="0"/>
              </a:rPr>
              <a:t> the</a:t>
            </a:r>
          </a:p>
          <a:p>
            <a:r>
              <a:rPr lang="en-US">
                <a:cs typeface="Arial" pitchFamily="34" charset="0"/>
              </a:rPr>
              <a:t>length of the string, and halt.</a:t>
            </a:r>
          </a:p>
        </p:txBody>
      </p:sp>
      <p:sp>
        <p:nvSpPr>
          <p:cNvPr id="97326" name="Rectangle 46"/>
          <p:cNvSpPr>
            <a:spLocks noChangeArrowheads="1"/>
          </p:cNvSpPr>
          <p:nvPr/>
        </p:nvSpPr>
        <p:spPr bwMode="auto">
          <a:xfrm>
            <a:off x="1492250" y="501650"/>
            <a:ext cx="1536700" cy="457200"/>
          </a:xfrm>
          <a:prstGeom prst="rect">
            <a:avLst/>
          </a:prstGeom>
          <a:solidFill>
            <a:schemeClr val="bg1"/>
          </a:solidFill>
          <a:ln w="9525">
            <a:noFill/>
            <a:miter lim="800000"/>
            <a:headEnd/>
            <a:tailEnd/>
          </a:ln>
          <a:effectLst/>
        </p:spPr>
        <p:txBody>
          <a:bodyPr wrap="none">
            <a:spAutoFit/>
          </a:bodyPr>
          <a:lstStyle/>
          <a:p>
            <a:r>
              <a:rPr lang="en-US" sz="2400" b="1">
                <a:cs typeface="Arial" pitchFamily="34" charset="0"/>
              </a:rPr>
              <a:t> E</a:t>
            </a:r>
            <a:r>
              <a:rPr lang="en-US" sz="1800" b="1">
                <a:cs typeface="Arial" pitchFamily="34" charset="0"/>
              </a:rPr>
              <a:t>XERCISE </a:t>
            </a:r>
            <a:endParaRPr lang="th-TH" sz="1800" b="1">
              <a:cs typeface="Arial" pitchFamily="34" charset="0"/>
            </a:endParaRPr>
          </a:p>
        </p:txBody>
      </p:sp>
      <p:pic>
        <p:nvPicPr>
          <p:cNvPr id="97327" name="Picture 47" descr="q1"/>
          <p:cNvPicPr>
            <a:picLocks noChangeAspect="1" noChangeArrowheads="1"/>
          </p:cNvPicPr>
          <p:nvPr/>
        </p:nvPicPr>
        <p:blipFill>
          <a:blip r:embed="rId2" cstate="print"/>
          <a:srcRect/>
          <a:stretch>
            <a:fillRect/>
          </a:stretch>
        </p:blipFill>
        <p:spPr bwMode="auto">
          <a:xfrm>
            <a:off x="0" y="0"/>
            <a:ext cx="1497013" cy="1573213"/>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Number Placeholder 3"/>
          <p:cNvSpPr>
            <a:spLocks noGrp="1"/>
          </p:cNvSpPr>
          <p:nvPr>
            <p:ph type="sldNum" sz="quarter" idx="12"/>
          </p:nvPr>
        </p:nvSpPr>
        <p:spPr/>
        <p:txBody>
          <a:bodyPr/>
          <a:lstStyle/>
          <a:p>
            <a:fld id="{9EAB0DE5-AC92-49F4-8EA0-4EA04BAF35B8}" type="slidenum">
              <a:rPr lang="en-US"/>
              <a:pPr/>
              <a:t>37</a:t>
            </a:fld>
            <a:endParaRPr lang="en-US"/>
          </a:p>
        </p:txBody>
      </p:sp>
      <p:grpSp>
        <p:nvGrpSpPr>
          <p:cNvPr id="98306" name="Group 2"/>
          <p:cNvGrpSpPr>
            <a:grpSpLocks/>
          </p:cNvGrpSpPr>
          <p:nvPr/>
        </p:nvGrpSpPr>
        <p:grpSpPr bwMode="auto">
          <a:xfrm>
            <a:off x="2366963" y="595313"/>
            <a:ext cx="4238625" cy="506412"/>
            <a:chOff x="1899" y="651"/>
            <a:chExt cx="2670" cy="319"/>
          </a:xfrm>
        </p:grpSpPr>
        <p:sp>
          <p:nvSpPr>
            <p:cNvPr id="98307" name="Line 3"/>
            <p:cNvSpPr>
              <a:spLocks noChangeShapeType="1"/>
            </p:cNvSpPr>
            <p:nvPr/>
          </p:nvSpPr>
          <p:spPr bwMode="auto">
            <a:xfrm>
              <a:off x="1899" y="749"/>
              <a:ext cx="2664" cy="1"/>
            </a:xfrm>
            <a:prstGeom prst="line">
              <a:avLst/>
            </a:prstGeom>
            <a:noFill/>
            <a:ln w="9525">
              <a:solidFill>
                <a:schemeClr val="tx1"/>
              </a:solidFill>
              <a:round/>
              <a:headEnd/>
              <a:tailEnd/>
            </a:ln>
            <a:effectLst/>
          </p:spPr>
          <p:txBody>
            <a:bodyPr/>
            <a:lstStyle/>
            <a:p>
              <a:endParaRPr lang="th-TH"/>
            </a:p>
          </p:txBody>
        </p:sp>
        <p:sp>
          <p:nvSpPr>
            <p:cNvPr id="98308" name="Line 4"/>
            <p:cNvSpPr>
              <a:spLocks noChangeShapeType="1"/>
            </p:cNvSpPr>
            <p:nvPr/>
          </p:nvSpPr>
          <p:spPr bwMode="auto">
            <a:xfrm>
              <a:off x="1899" y="949"/>
              <a:ext cx="2670" cy="1"/>
            </a:xfrm>
            <a:prstGeom prst="line">
              <a:avLst/>
            </a:prstGeom>
            <a:noFill/>
            <a:ln w="9525">
              <a:solidFill>
                <a:schemeClr val="tx1"/>
              </a:solidFill>
              <a:round/>
              <a:headEnd/>
              <a:tailEnd/>
            </a:ln>
            <a:effectLst/>
          </p:spPr>
          <p:txBody>
            <a:bodyPr/>
            <a:lstStyle/>
            <a:p>
              <a:endParaRPr lang="th-TH"/>
            </a:p>
          </p:txBody>
        </p:sp>
        <p:sp>
          <p:nvSpPr>
            <p:cNvPr id="98309" name="Line 5"/>
            <p:cNvSpPr>
              <a:spLocks noChangeShapeType="1"/>
            </p:cNvSpPr>
            <p:nvPr/>
          </p:nvSpPr>
          <p:spPr bwMode="auto">
            <a:xfrm>
              <a:off x="3771" y="757"/>
              <a:ext cx="0" cy="198"/>
            </a:xfrm>
            <a:prstGeom prst="line">
              <a:avLst/>
            </a:prstGeom>
            <a:noFill/>
            <a:ln w="9525">
              <a:solidFill>
                <a:schemeClr val="tx1"/>
              </a:solidFill>
              <a:round/>
              <a:headEnd/>
              <a:tailEnd/>
            </a:ln>
            <a:effectLst/>
          </p:spPr>
          <p:txBody>
            <a:bodyPr/>
            <a:lstStyle/>
            <a:p>
              <a:endParaRPr lang="th-TH"/>
            </a:p>
          </p:txBody>
        </p:sp>
        <p:sp>
          <p:nvSpPr>
            <p:cNvPr id="98310" name="Line 6"/>
            <p:cNvSpPr>
              <a:spLocks noChangeShapeType="1"/>
            </p:cNvSpPr>
            <p:nvPr/>
          </p:nvSpPr>
          <p:spPr bwMode="auto">
            <a:xfrm>
              <a:off x="3939" y="749"/>
              <a:ext cx="0" cy="200"/>
            </a:xfrm>
            <a:prstGeom prst="line">
              <a:avLst/>
            </a:prstGeom>
            <a:noFill/>
            <a:ln w="9525">
              <a:solidFill>
                <a:schemeClr val="tx1"/>
              </a:solidFill>
              <a:round/>
              <a:headEnd/>
              <a:tailEnd/>
            </a:ln>
            <a:effectLst/>
          </p:spPr>
          <p:txBody>
            <a:bodyPr/>
            <a:lstStyle/>
            <a:p>
              <a:endParaRPr lang="th-TH"/>
            </a:p>
          </p:txBody>
        </p:sp>
        <p:sp>
          <p:nvSpPr>
            <p:cNvPr id="98311" name="Text Box 7"/>
            <p:cNvSpPr txBox="1">
              <a:spLocks noChangeArrowheads="1"/>
            </p:cNvSpPr>
            <p:nvPr/>
          </p:nvSpPr>
          <p:spPr bwMode="auto">
            <a:xfrm>
              <a:off x="2303" y="739"/>
              <a:ext cx="1664" cy="231"/>
            </a:xfrm>
            <a:prstGeom prst="rect">
              <a:avLst/>
            </a:prstGeom>
            <a:noFill/>
            <a:ln w="9525">
              <a:noFill/>
              <a:miter lim="800000"/>
              <a:headEnd/>
              <a:tailEnd/>
            </a:ln>
            <a:effectLst/>
          </p:spPr>
          <p:txBody>
            <a:bodyPr wrap="none">
              <a:spAutoFit/>
            </a:bodyPr>
            <a:lstStyle/>
            <a:p>
              <a:r>
                <a:rPr lang="en-US" sz="1800">
                  <a:cs typeface="Arial" pitchFamily="34" charset="0"/>
                </a:rPr>
                <a:t>                          1   1   1   1</a:t>
              </a:r>
              <a:endParaRPr lang="th-TH" sz="1800">
                <a:cs typeface="Arial" pitchFamily="34" charset="0"/>
              </a:endParaRPr>
            </a:p>
          </p:txBody>
        </p:sp>
        <p:sp>
          <p:nvSpPr>
            <p:cNvPr id="98312" name="Text Box 8"/>
            <p:cNvSpPr txBox="1">
              <a:spLocks noChangeArrowheads="1"/>
            </p:cNvSpPr>
            <p:nvPr/>
          </p:nvSpPr>
          <p:spPr bwMode="auto">
            <a:xfrm>
              <a:off x="1961" y="651"/>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13" name="Text Box 9"/>
            <p:cNvSpPr txBox="1">
              <a:spLocks noChangeArrowheads="1"/>
            </p:cNvSpPr>
            <p:nvPr/>
          </p:nvSpPr>
          <p:spPr bwMode="auto">
            <a:xfrm>
              <a:off x="4181" y="657"/>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14" name="Line 10"/>
            <p:cNvSpPr>
              <a:spLocks noChangeShapeType="1"/>
            </p:cNvSpPr>
            <p:nvPr/>
          </p:nvSpPr>
          <p:spPr bwMode="auto">
            <a:xfrm>
              <a:off x="3243" y="751"/>
              <a:ext cx="0" cy="198"/>
            </a:xfrm>
            <a:prstGeom prst="line">
              <a:avLst/>
            </a:prstGeom>
            <a:noFill/>
            <a:ln w="9525">
              <a:solidFill>
                <a:schemeClr val="tx1"/>
              </a:solidFill>
              <a:round/>
              <a:headEnd/>
              <a:tailEnd/>
            </a:ln>
            <a:effectLst/>
          </p:spPr>
          <p:txBody>
            <a:bodyPr/>
            <a:lstStyle/>
            <a:p>
              <a:endParaRPr lang="th-TH"/>
            </a:p>
          </p:txBody>
        </p:sp>
        <p:sp>
          <p:nvSpPr>
            <p:cNvPr id="98315" name="Line 11"/>
            <p:cNvSpPr>
              <a:spLocks noChangeShapeType="1"/>
            </p:cNvSpPr>
            <p:nvPr/>
          </p:nvSpPr>
          <p:spPr bwMode="auto">
            <a:xfrm>
              <a:off x="3597" y="749"/>
              <a:ext cx="0" cy="206"/>
            </a:xfrm>
            <a:prstGeom prst="line">
              <a:avLst/>
            </a:prstGeom>
            <a:noFill/>
            <a:ln w="9525">
              <a:solidFill>
                <a:schemeClr val="tx1"/>
              </a:solidFill>
              <a:round/>
              <a:headEnd/>
              <a:tailEnd/>
            </a:ln>
            <a:effectLst/>
          </p:spPr>
          <p:txBody>
            <a:bodyPr/>
            <a:lstStyle/>
            <a:p>
              <a:endParaRPr lang="th-TH"/>
            </a:p>
          </p:txBody>
        </p:sp>
        <p:sp>
          <p:nvSpPr>
            <p:cNvPr id="98316" name="Line 12"/>
            <p:cNvSpPr>
              <a:spLocks noChangeShapeType="1"/>
            </p:cNvSpPr>
            <p:nvPr/>
          </p:nvSpPr>
          <p:spPr bwMode="auto">
            <a:xfrm>
              <a:off x="3417" y="749"/>
              <a:ext cx="0" cy="206"/>
            </a:xfrm>
            <a:prstGeom prst="line">
              <a:avLst/>
            </a:prstGeom>
            <a:noFill/>
            <a:ln w="9525">
              <a:solidFill>
                <a:schemeClr val="tx1"/>
              </a:solidFill>
              <a:round/>
              <a:headEnd/>
              <a:tailEnd/>
            </a:ln>
            <a:effectLst/>
          </p:spPr>
          <p:txBody>
            <a:bodyPr/>
            <a:lstStyle/>
            <a:p>
              <a:endParaRPr lang="th-TH"/>
            </a:p>
          </p:txBody>
        </p:sp>
        <p:sp>
          <p:nvSpPr>
            <p:cNvPr id="98317" name="Line 13"/>
            <p:cNvSpPr>
              <a:spLocks noChangeShapeType="1"/>
            </p:cNvSpPr>
            <p:nvPr/>
          </p:nvSpPr>
          <p:spPr bwMode="auto">
            <a:xfrm>
              <a:off x="2541" y="755"/>
              <a:ext cx="0" cy="200"/>
            </a:xfrm>
            <a:prstGeom prst="line">
              <a:avLst/>
            </a:prstGeom>
            <a:noFill/>
            <a:ln w="9525">
              <a:solidFill>
                <a:schemeClr val="tx1"/>
              </a:solidFill>
              <a:round/>
              <a:headEnd/>
              <a:tailEnd/>
            </a:ln>
            <a:effectLst/>
          </p:spPr>
          <p:txBody>
            <a:bodyPr/>
            <a:lstStyle/>
            <a:p>
              <a:endParaRPr lang="th-TH"/>
            </a:p>
          </p:txBody>
        </p:sp>
        <p:sp>
          <p:nvSpPr>
            <p:cNvPr id="98318" name="Line 14"/>
            <p:cNvSpPr>
              <a:spLocks noChangeShapeType="1"/>
            </p:cNvSpPr>
            <p:nvPr/>
          </p:nvSpPr>
          <p:spPr bwMode="auto">
            <a:xfrm>
              <a:off x="2715" y="757"/>
              <a:ext cx="0" cy="198"/>
            </a:xfrm>
            <a:prstGeom prst="line">
              <a:avLst/>
            </a:prstGeom>
            <a:noFill/>
            <a:ln w="9525">
              <a:solidFill>
                <a:schemeClr val="tx1"/>
              </a:solidFill>
              <a:round/>
              <a:headEnd/>
              <a:tailEnd/>
            </a:ln>
            <a:effectLst/>
          </p:spPr>
          <p:txBody>
            <a:bodyPr/>
            <a:lstStyle/>
            <a:p>
              <a:endParaRPr lang="th-TH"/>
            </a:p>
          </p:txBody>
        </p:sp>
        <p:sp>
          <p:nvSpPr>
            <p:cNvPr id="98319" name="Line 15"/>
            <p:cNvSpPr>
              <a:spLocks noChangeShapeType="1"/>
            </p:cNvSpPr>
            <p:nvPr/>
          </p:nvSpPr>
          <p:spPr bwMode="auto">
            <a:xfrm>
              <a:off x="2889" y="757"/>
              <a:ext cx="0" cy="198"/>
            </a:xfrm>
            <a:prstGeom prst="line">
              <a:avLst/>
            </a:prstGeom>
            <a:noFill/>
            <a:ln w="9525">
              <a:solidFill>
                <a:schemeClr val="tx1"/>
              </a:solidFill>
              <a:round/>
              <a:headEnd/>
              <a:tailEnd/>
            </a:ln>
            <a:effectLst/>
          </p:spPr>
          <p:txBody>
            <a:bodyPr/>
            <a:lstStyle/>
            <a:p>
              <a:endParaRPr lang="th-TH"/>
            </a:p>
          </p:txBody>
        </p:sp>
        <p:sp>
          <p:nvSpPr>
            <p:cNvPr id="98320" name="Line 16"/>
            <p:cNvSpPr>
              <a:spLocks noChangeShapeType="1"/>
            </p:cNvSpPr>
            <p:nvPr/>
          </p:nvSpPr>
          <p:spPr bwMode="auto">
            <a:xfrm>
              <a:off x="3069" y="749"/>
              <a:ext cx="0" cy="206"/>
            </a:xfrm>
            <a:prstGeom prst="line">
              <a:avLst/>
            </a:prstGeom>
            <a:noFill/>
            <a:ln w="9525">
              <a:solidFill>
                <a:schemeClr val="tx1"/>
              </a:solidFill>
              <a:round/>
              <a:headEnd/>
              <a:tailEnd/>
            </a:ln>
            <a:effectLst/>
          </p:spPr>
          <p:txBody>
            <a:bodyPr/>
            <a:lstStyle/>
            <a:p>
              <a:endParaRPr lang="th-TH"/>
            </a:p>
          </p:txBody>
        </p:sp>
        <p:sp>
          <p:nvSpPr>
            <p:cNvPr id="98321" name="Line 17"/>
            <p:cNvSpPr>
              <a:spLocks noChangeShapeType="1"/>
            </p:cNvSpPr>
            <p:nvPr/>
          </p:nvSpPr>
          <p:spPr bwMode="auto">
            <a:xfrm>
              <a:off x="2361" y="749"/>
              <a:ext cx="0" cy="206"/>
            </a:xfrm>
            <a:prstGeom prst="line">
              <a:avLst/>
            </a:prstGeom>
            <a:noFill/>
            <a:ln w="9525">
              <a:solidFill>
                <a:schemeClr val="tx1"/>
              </a:solidFill>
              <a:round/>
              <a:headEnd/>
              <a:tailEnd/>
            </a:ln>
            <a:effectLst/>
          </p:spPr>
          <p:txBody>
            <a:bodyPr/>
            <a:lstStyle/>
            <a:p>
              <a:endParaRPr lang="th-TH"/>
            </a:p>
          </p:txBody>
        </p:sp>
        <p:sp>
          <p:nvSpPr>
            <p:cNvPr id="98322" name="Line 18"/>
            <p:cNvSpPr>
              <a:spLocks noChangeShapeType="1"/>
            </p:cNvSpPr>
            <p:nvPr/>
          </p:nvSpPr>
          <p:spPr bwMode="auto">
            <a:xfrm>
              <a:off x="4119" y="751"/>
              <a:ext cx="0" cy="198"/>
            </a:xfrm>
            <a:prstGeom prst="line">
              <a:avLst/>
            </a:prstGeom>
            <a:noFill/>
            <a:ln w="9525">
              <a:solidFill>
                <a:schemeClr val="tx1"/>
              </a:solidFill>
              <a:round/>
              <a:headEnd/>
              <a:tailEnd/>
            </a:ln>
            <a:effectLst/>
          </p:spPr>
          <p:txBody>
            <a:bodyPr/>
            <a:lstStyle/>
            <a:p>
              <a:endParaRPr lang="th-TH"/>
            </a:p>
          </p:txBody>
        </p:sp>
      </p:grpSp>
      <p:sp>
        <p:nvSpPr>
          <p:cNvPr id="98323" name="Text Box 19"/>
          <p:cNvSpPr txBox="1">
            <a:spLocks noChangeArrowheads="1"/>
          </p:cNvSpPr>
          <p:nvPr/>
        </p:nvSpPr>
        <p:spPr bwMode="auto">
          <a:xfrm>
            <a:off x="4117975" y="1112838"/>
            <a:ext cx="479425" cy="4760912"/>
          </a:xfrm>
          <a:prstGeom prst="rect">
            <a:avLst/>
          </a:prstGeom>
          <a:noFill/>
          <a:ln w="9525">
            <a:noFill/>
            <a:miter lim="800000"/>
            <a:headEnd/>
            <a:tailEnd/>
          </a:ln>
          <a:effectLst/>
        </p:spPr>
        <p:txBody>
          <a:bodyPr wrap="none">
            <a:spAutoFit/>
          </a:bodyPr>
          <a:lstStyle/>
          <a:p>
            <a:pPr>
              <a:lnSpc>
                <a:spcPct val="90000"/>
              </a:lnSpc>
            </a:pPr>
            <a:r>
              <a:rPr lang="en-US">
                <a:cs typeface="Arial" pitchFamily="34" charset="0"/>
              </a:rPr>
              <a:t>(a)</a:t>
            </a: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r>
              <a:rPr lang="en-US">
                <a:cs typeface="Arial" pitchFamily="34" charset="0"/>
              </a:rPr>
              <a:t>(b)</a:t>
            </a: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r>
              <a:rPr lang="en-US">
                <a:cs typeface="Arial" pitchFamily="34" charset="0"/>
              </a:rPr>
              <a:t>(c)</a:t>
            </a: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r>
              <a:rPr lang="en-US">
                <a:cs typeface="Arial" pitchFamily="34" charset="0"/>
              </a:rPr>
              <a:t>(d)</a:t>
            </a: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endParaRPr lang="en-US">
              <a:cs typeface="Arial" pitchFamily="34" charset="0"/>
            </a:endParaRPr>
          </a:p>
          <a:p>
            <a:pPr>
              <a:lnSpc>
                <a:spcPct val="90000"/>
              </a:lnSpc>
            </a:pPr>
            <a:r>
              <a:rPr lang="en-US">
                <a:cs typeface="Arial" pitchFamily="34" charset="0"/>
              </a:rPr>
              <a:t>(e)</a:t>
            </a:r>
          </a:p>
        </p:txBody>
      </p:sp>
      <p:grpSp>
        <p:nvGrpSpPr>
          <p:cNvPr id="98324" name="Group 20"/>
          <p:cNvGrpSpPr>
            <a:grpSpLocks/>
          </p:cNvGrpSpPr>
          <p:nvPr/>
        </p:nvGrpSpPr>
        <p:grpSpPr bwMode="auto">
          <a:xfrm>
            <a:off x="2366963" y="1662113"/>
            <a:ext cx="4238625" cy="506412"/>
            <a:chOff x="1899" y="1419"/>
            <a:chExt cx="2670" cy="319"/>
          </a:xfrm>
        </p:grpSpPr>
        <p:sp>
          <p:nvSpPr>
            <p:cNvPr id="98325" name="Line 21"/>
            <p:cNvSpPr>
              <a:spLocks noChangeShapeType="1"/>
            </p:cNvSpPr>
            <p:nvPr/>
          </p:nvSpPr>
          <p:spPr bwMode="auto">
            <a:xfrm>
              <a:off x="1899" y="1517"/>
              <a:ext cx="2664" cy="1"/>
            </a:xfrm>
            <a:prstGeom prst="line">
              <a:avLst/>
            </a:prstGeom>
            <a:noFill/>
            <a:ln w="9525">
              <a:solidFill>
                <a:schemeClr val="tx1"/>
              </a:solidFill>
              <a:round/>
              <a:headEnd/>
              <a:tailEnd/>
            </a:ln>
            <a:effectLst/>
          </p:spPr>
          <p:txBody>
            <a:bodyPr/>
            <a:lstStyle/>
            <a:p>
              <a:endParaRPr lang="th-TH"/>
            </a:p>
          </p:txBody>
        </p:sp>
        <p:sp>
          <p:nvSpPr>
            <p:cNvPr id="98326" name="Line 22"/>
            <p:cNvSpPr>
              <a:spLocks noChangeShapeType="1"/>
            </p:cNvSpPr>
            <p:nvPr/>
          </p:nvSpPr>
          <p:spPr bwMode="auto">
            <a:xfrm>
              <a:off x="1899" y="1717"/>
              <a:ext cx="2670" cy="1"/>
            </a:xfrm>
            <a:prstGeom prst="line">
              <a:avLst/>
            </a:prstGeom>
            <a:noFill/>
            <a:ln w="9525">
              <a:solidFill>
                <a:schemeClr val="tx1"/>
              </a:solidFill>
              <a:round/>
              <a:headEnd/>
              <a:tailEnd/>
            </a:ln>
            <a:effectLst/>
          </p:spPr>
          <p:txBody>
            <a:bodyPr/>
            <a:lstStyle/>
            <a:p>
              <a:endParaRPr lang="th-TH"/>
            </a:p>
          </p:txBody>
        </p:sp>
        <p:sp>
          <p:nvSpPr>
            <p:cNvPr id="98327" name="Line 23"/>
            <p:cNvSpPr>
              <a:spLocks noChangeShapeType="1"/>
            </p:cNvSpPr>
            <p:nvPr/>
          </p:nvSpPr>
          <p:spPr bwMode="auto">
            <a:xfrm>
              <a:off x="3771" y="1525"/>
              <a:ext cx="0" cy="198"/>
            </a:xfrm>
            <a:prstGeom prst="line">
              <a:avLst/>
            </a:prstGeom>
            <a:noFill/>
            <a:ln w="9525">
              <a:solidFill>
                <a:schemeClr val="tx1"/>
              </a:solidFill>
              <a:round/>
              <a:headEnd/>
              <a:tailEnd/>
            </a:ln>
            <a:effectLst/>
          </p:spPr>
          <p:txBody>
            <a:bodyPr/>
            <a:lstStyle/>
            <a:p>
              <a:endParaRPr lang="th-TH"/>
            </a:p>
          </p:txBody>
        </p:sp>
        <p:sp>
          <p:nvSpPr>
            <p:cNvPr id="98328" name="Line 24"/>
            <p:cNvSpPr>
              <a:spLocks noChangeShapeType="1"/>
            </p:cNvSpPr>
            <p:nvPr/>
          </p:nvSpPr>
          <p:spPr bwMode="auto">
            <a:xfrm>
              <a:off x="3939" y="1517"/>
              <a:ext cx="0" cy="200"/>
            </a:xfrm>
            <a:prstGeom prst="line">
              <a:avLst/>
            </a:prstGeom>
            <a:noFill/>
            <a:ln w="9525">
              <a:solidFill>
                <a:schemeClr val="tx1"/>
              </a:solidFill>
              <a:round/>
              <a:headEnd/>
              <a:tailEnd/>
            </a:ln>
            <a:effectLst/>
          </p:spPr>
          <p:txBody>
            <a:bodyPr/>
            <a:lstStyle/>
            <a:p>
              <a:endParaRPr lang="th-TH"/>
            </a:p>
          </p:txBody>
        </p:sp>
        <p:sp>
          <p:nvSpPr>
            <p:cNvPr id="98329" name="Text Box 25"/>
            <p:cNvSpPr txBox="1">
              <a:spLocks noChangeArrowheads="1"/>
            </p:cNvSpPr>
            <p:nvPr/>
          </p:nvSpPr>
          <p:spPr bwMode="auto">
            <a:xfrm>
              <a:off x="2303" y="1507"/>
              <a:ext cx="1656" cy="231"/>
            </a:xfrm>
            <a:prstGeom prst="rect">
              <a:avLst/>
            </a:prstGeom>
            <a:noFill/>
            <a:ln w="9525">
              <a:noFill/>
              <a:miter lim="800000"/>
              <a:headEnd/>
              <a:tailEnd/>
            </a:ln>
            <a:effectLst/>
          </p:spPr>
          <p:txBody>
            <a:bodyPr wrap="none">
              <a:spAutoFit/>
            </a:bodyPr>
            <a:lstStyle/>
            <a:p>
              <a:r>
                <a:rPr lang="en-US" sz="1800">
                  <a:cs typeface="Arial" pitchFamily="34" charset="0"/>
                </a:rPr>
                <a:t>                     Y  X   1  1   1</a:t>
              </a:r>
              <a:endParaRPr lang="th-TH" sz="1800">
                <a:cs typeface="Arial" pitchFamily="34" charset="0"/>
              </a:endParaRPr>
            </a:p>
          </p:txBody>
        </p:sp>
        <p:sp>
          <p:nvSpPr>
            <p:cNvPr id="98330" name="Text Box 26"/>
            <p:cNvSpPr txBox="1">
              <a:spLocks noChangeArrowheads="1"/>
            </p:cNvSpPr>
            <p:nvPr/>
          </p:nvSpPr>
          <p:spPr bwMode="auto">
            <a:xfrm>
              <a:off x="1961" y="1419"/>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31" name="Text Box 27"/>
            <p:cNvSpPr txBox="1">
              <a:spLocks noChangeArrowheads="1"/>
            </p:cNvSpPr>
            <p:nvPr/>
          </p:nvSpPr>
          <p:spPr bwMode="auto">
            <a:xfrm>
              <a:off x="4181" y="1425"/>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32" name="Line 28"/>
            <p:cNvSpPr>
              <a:spLocks noChangeShapeType="1"/>
            </p:cNvSpPr>
            <p:nvPr/>
          </p:nvSpPr>
          <p:spPr bwMode="auto">
            <a:xfrm>
              <a:off x="3243" y="1519"/>
              <a:ext cx="0" cy="198"/>
            </a:xfrm>
            <a:prstGeom prst="line">
              <a:avLst/>
            </a:prstGeom>
            <a:noFill/>
            <a:ln w="9525">
              <a:solidFill>
                <a:schemeClr val="tx1"/>
              </a:solidFill>
              <a:round/>
              <a:headEnd/>
              <a:tailEnd/>
            </a:ln>
            <a:effectLst/>
          </p:spPr>
          <p:txBody>
            <a:bodyPr/>
            <a:lstStyle/>
            <a:p>
              <a:endParaRPr lang="th-TH"/>
            </a:p>
          </p:txBody>
        </p:sp>
        <p:sp>
          <p:nvSpPr>
            <p:cNvPr id="98333" name="Line 29"/>
            <p:cNvSpPr>
              <a:spLocks noChangeShapeType="1"/>
            </p:cNvSpPr>
            <p:nvPr/>
          </p:nvSpPr>
          <p:spPr bwMode="auto">
            <a:xfrm>
              <a:off x="3597" y="1517"/>
              <a:ext cx="0" cy="206"/>
            </a:xfrm>
            <a:prstGeom prst="line">
              <a:avLst/>
            </a:prstGeom>
            <a:noFill/>
            <a:ln w="9525">
              <a:solidFill>
                <a:schemeClr val="tx1"/>
              </a:solidFill>
              <a:round/>
              <a:headEnd/>
              <a:tailEnd/>
            </a:ln>
            <a:effectLst/>
          </p:spPr>
          <p:txBody>
            <a:bodyPr/>
            <a:lstStyle/>
            <a:p>
              <a:endParaRPr lang="th-TH"/>
            </a:p>
          </p:txBody>
        </p:sp>
        <p:sp>
          <p:nvSpPr>
            <p:cNvPr id="98334" name="Line 30"/>
            <p:cNvSpPr>
              <a:spLocks noChangeShapeType="1"/>
            </p:cNvSpPr>
            <p:nvPr/>
          </p:nvSpPr>
          <p:spPr bwMode="auto">
            <a:xfrm>
              <a:off x="3417" y="1517"/>
              <a:ext cx="0" cy="206"/>
            </a:xfrm>
            <a:prstGeom prst="line">
              <a:avLst/>
            </a:prstGeom>
            <a:noFill/>
            <a:ln w="9525">
              <a:solidFill>
                <a:schemeClr val="tx1"/>
              </a:solidFill>
              <a:round/>
              <a:headEnd/>
              <a:tailEnd/>
            </a:ln>
            <a:effectLst/>
          </p:spPr>
          <p:txBody>
            <a:bodyPr/>
            <a:lstStyle/>
            <a:p>
              <a:endParaRPr lang="th-TH"/>
            </a:p>
          </p:txBody>
        </p:sp>
        <p:sp>
          <p:nvSpPr>
            <p:cNvPr id="98335" name="Line 31"/>
            <p:cNvSpPr>
              <a:spLocks noChangeShapeType="1"/>
            </p:cNvSpPr>
            <p:nvPr/>
          </p:nvSpPr>
          <p:spPr bwMode="auto">
            <a:xfrm>
              <a:off x="2541" y="1523"/>
              <a:ext cx="0" cy="200"/>
            </a:xfrm>
            <a:prstGeom prst="line">
              <a:avLst/>
            </a:prstGeom>
            <a:noFill/>
            <a:ln w="9525">
              <a:solidFill>
                <a:schemeClr val="tx1"/>
              </a:solidFill>
              <a:round/>
              <a:headEnd/>
              <a:tailEnd/>
            </a:ln>
            <a:effectLst/>
          </p:spPr>
          <p:txBody>
            <a:bodyPr/>
            <a:lstStyle/>
            <a:p>
              <a:endParaRPr lang="th-TH"/>
            </a:p>
          </p:txBody>
        </p:sp>
        <p:sp>
          <p:nvSpPr>
            <p:cNvPr id="98336" name="Line 32"/>
            <p:cNvSpPr>
              <a:spLocks noChangeShapeType="1"/>
            </p:cNvSpPr>
            <p:nvPr/>
          </p:nvSpPr>
          <p:spPr bwMode="auto">
            <a:xfrm>
              <a:off x="2715" y="1525"/>
              <a:ext cx="0" cy="198"/>
            </a:xfrm>
            <a:prstGeom prst="line">
              <a:avLst/>
            </a:prstGeom>
            <a:noFill/>
            <a:ln w="9525">
              <a:solidFill>
                <a:schemeClr val="tx1"/>
              </a:solidFill>
              <a:round/>
              <a:headEnd/>
              <a:tailEnd/>
            </a:ln>
            <a:effectLst/>
          </p:spPr>
          <p:txBody>
            <a:bodyPr/>
            <a:lstStyle/>
            <a:p>
              <a:endParaRPr lang="th-TH"/>
            </a:p>
          </p:txBody>
        </p:sp>
        <p:sp>
          <p:nvSpPr>
            <p:cNvPr id="98337" name="Line 33"/>
            <p:cNvSpPr>
              <a:spLocks noChangeShapeType="1"/>
            </p:cNvSpPr>
            <p:nvPr/>
          </p:nvSpPr>
          <p:spPr bwMode="auto">
            <a:xfrm>
              <a:off x="2889" y="1525"/>
              <a:ext cx="0" cy="198"/>
            </a:xfrm>
            <a:prstGeom prst="line">
              <a:avLst/>
            </a:prstGeom>
            <a:noFill/>
            <a:ln w="9525">
              <a:solidFill>
                <a:schemeClr val="tx1"/>
              </a:solidFill>
              <a:round/>
              <a:headEnd/>
              <a:tailEnd/>
            </a:ln>
            <a:effectLst/>
          </p:spPr>
          <p:txBody>
            <a:bodyPr/>
            <a:lstStyle/>
            <a:p>
              <a:endParaRPr lang="th-TH"/>
            </a:p>
          </p:txBody>
        </p:sp>
        <p:sp>
          <p:nvSpPr>
            <p:cNvPr id="98338" name="Line 34"/>
            <p:cNvSpPr>
              <a:spLocks noChangeShapeType="1"/>
            </p:cNvSpPr>
            <p:nvPr/>
          </p:nvSpPr>
          <p:spPr bwMode="auto">
            <a:xfrm>
              <a:off x="3069" y="1517"/>
              <a:ext cx="0" cy="206"/>
            </a:xfrm>
            <a:prstGeom prst="line">
              <a:avLst/>
            </a:prstGeom>
            <a:noFill/>
            <a:ln w="9525">
              <a:solidFill>
                <a:schemeClr val="tx1"/>
              </a:solidFill>
              <a:round/>
              <a:headEnd/>
              <a:tailEnd/>
            </a:ln>
            <a:effectLst/>
          </p:spPr>
          <p:txBody>
            <a:bodyPr/>
            <a:lstStyle/>
            <a:p>
              <a:endParaRPr lang="th-TH"/>
            </a:p>
          </p:txBody>
        </p:sp>
        <p:sp>
          <p:nvSpPr>
            <p:cNvPr id="98339" name="Line 35"/>
            <p:cNvSpPr>
              <a:spLocks noChangeShapeType="1"/>
            </p:cNvSpPr>
            <p:nvPr/>
          </p:nvSpPr>
          <p:spPr bwMode="auto">
            <a:xfrm>
              <a:off x="2361" y="1517"/>
              <a:ext cx="0" cy="206"/>
            </a:xfrm>
            <a:prstGeom prst="line">
              <a:avLst/>
            </a:prstGeom>
            <a:noFill/>
            <a:ln w="9525">
              <a:solidFill>
                <a:schemeClr val="tx1"/>
              </a:solidFill>
              <a:round/>
              <a:headEnd/>
              <a:tailEnd/>
            </a:ln>
            <a:effectLst/>
          </p:spPr>
          <p:txBody>
            <a:bodyPr/>
            <a:lstStyle/>
            <a:p>
              <a:endParaRPr lang="th-TH"/>
            </a:p>
          </p:txBody>
        </p:sp>
        <p:sp>
          <p:nvSpPr>
            <p:cNvPr id="98340" name="Line 36"/>
            <p:cNvSpPr>
              <a:spLocks noChangeShapeType="1"/>
            </p:cNvSpPr>
            <p:nvPr/>
          </p:nvSpPr>
          <p:spPr bwMode="auto">
            <a:xfrm>
              <a:off x="4119" y="1519"/>
              <a:ext cx="0" cy="198"/>
            </a:xfrm>
            <a:prstGeom prst="line">
              <a:avLst/>
            </a:prstGeom>
            <a:noFill/>
            <a:ln w="9525">
              <a:solidFill>
                <a:schemeClr val="tx1"/>
              </a:solidFill>
              <a:round/>
              <a:headEnd/>
              <a:tailEnd/>
            </a:ln>
            <a:effectLst/>
          </p:spPr>
          <p:txBody>
            <a:bodyPr/>
            <a:lstStyle/>
            <a:p>
              <a:endParaRPr lang="th-TH"/>
            </a:p>
          </p:txBody>
        </p:sp>
      </p:grpSp>
      <p:sp>
        <p:nvSpPr>
          <p:cNvPr id="98341" name="Text Box 37"/>
          <p:cNvSpPr txBox="1">
            <a:spLocks noChangeArrowheads="1"/>
          </p:cNvSpPr>
          <p:nvPr/>
        </p:nvSpPr>
        <p:spPr bwMode="auto">
          <a:xfrm>
            <a:off x="0" y="0"/>
            <a:ext cx="2924175" cy="396875"/>
          </a:xfrm>
          <a:prstGeom prst="rect">
            <a:avLst/>
          </a:prstGeom>
          <a:noFill/>
          <a:ln w="9525">
            <a:noFill/>
            <a:miter lim="800000"/>
            <a:headEnd/>
            <a:tailEnd/>
          </a:ln>
          <a:effectLst/>
        </p:spPr>
        <p:txBody>
          <a:bodyPr wrap="none">
            <a:spAutoFit/>
          </a:bodyPr>
          <a:lstStyle/>
          <a:p>
            <a:r>
              <a:rPr lang="en-US" b="1">
                <a:latin typeface="Comic Sans MS" pitchFamily="66" charset="0"/>
                <a:cs typeface="Arial" pitchFamily="34" charset="0"/>
              </a:rPr>
              <a:t>One Possible Strategy</a:t>
            </a:r>
          </a:p>
        </p:txBody>
      </p:sp>
      <p:grpSp>
        <p:nvGrpSpPr>
          <p:cNvPr id="98395" name="Group 91"/>
          <p:cNvGrpSpPr>
            <a:grpSpLocks/>
          </p:cNvGrpSpPr>
          <p:nvPr/>
        </p:nvGrpSpPr>
        <p:grpSpPr bwMode="auto">
          <a:xfrm>
            <a:off x="2386013" y="2786063"/>
            <a:ext cx="4238625" cy="506412"/>
            <a:chOff x="1503" y="1755"/>
            <a:chExt cx="2670" cy="319"/>
          </a:xfrm>
        </p:grpSpPr>
        <p:sp>
          <p:nvSpPr>
            <p:cNvPr id="98343" name="Line 39"/>
            <p:cNvSpPr>
              <a:spLocks noChangeShapeType="1"/>
            </p:cNvSpPr>
            <p:nvPr/>
          </p:nvSpPr>
          <p:spPr bwMode="auto">
            <a:xfrm>
              <a:off x="1503" y="1853"/>
              <a:ext cx="2664" cy="1"/>
            </a:xfrm>
            <a:prstGeom prst="line">
              <a:avLst/>
            </a:prstGeom>
            <a:noFill/>
            <a:ln w="9525">
              <a:solidFill>
                <a:schemeClr val="tx1"/>
              </a:solidFill>
              <a:round/>
              <a:headEnd/>
              <a:tailEnd/>
            </a:ln>
            <a:effectLst/>
          </p:spPr>
          <p:txBody>
            <a:bodyPr/>
            <a:lstStyle/>
            <a:p>
              <a:endParaRPr lang="th-TH"/>
            </a:p>
          </p:txBody>
        </p:sp>
        <p:sp>
          <p:nvSpPr>
            <p:cNvPr id="98344" name="Line 40"/>
            <p:cNvSpPr>
              <a:spLocks noChangeShapeType="1"/>
            </p:cNvSpPr>
            <p:nvPr/>
          </p:nvSpPr>
          <p:spPr bwMode="auto">
            <a:xfrm>
              <a:off x="1503" y="2053"/>
              <a:ext cx="2670" cy="1"/>
            </a:xfrm>
            <a:prstGeom prst="line">
              <a:avLst/>
            </a:prstGeom>
            <a:noFill/>
            <a:ln w="9525">
              <a:solidFill>
                <a:schemeClr val="tx1"/>
              </a:solidFill>
              <a:round/>
              <a:headEnd/>
              <a:tailEnd/>
            </a:ln>
            <a:effectLst/>
          </p:spPr>
          <p:txBody>
            <a:bodyPr/>
            <a:lstStyle/>
            <a:p>
              <a:endParaRPr lang="th-TH"/>
            </a:p>
          </p:txBody>
        </p:sp>
        <p:sp>
          <p:nvSpPr>
            <p:cNvPr id="98345" name="Line 41"/>
            <p:cNvSpPr>
              <a:spLocks noChangeShapeType="1"/>
            </p:cNvSpPr>
            <p:nvPr/>
          </p:nvSpPr>
          <p:spPr bwMode="auto">
            <a:xfrm>
              <a:off x="3375" y="1861"/>
              <a:ext cx="0" cy="198"/>
            </a:xfrm>
            <a:prstGeom prst="line">
              <a:avLst/>
            </a:prstGeom>
            <a:noFill/>
            <a:ln w="9525">
              <a:solidFill>
                <a:schemeClr val="tx1"/>
              </a:solidFill>
              <a:round/>
              <a:headEnd/>
              <a:tailEnd/>
            </a:ln>
            <a:effectLst/>
          </p:spPr>
          <p:txBody>
            <a:bodyPr/>
            <a:lstStyle/>
            <a:p>
              <a:endParaRPr lang="th-TH"/>
            </a:p>
          </p:txBody>
        </p:sp>
        <p:sp>
          <p:nvSpPr>
            <p:cNvPr id="98346" name="Line 42"/>
            <p:cNvSpPr>
              <a:spLocks noChangeShapeType="1"/>
            </p:cNvSpPr>
            <p:nvPr/>
          </p:nvSpPr>
          <p:spPr bwMode="auto">
            <a:xfrm>
              <a:off x="3543" y="1853"/>
              <a:ext cx="0" cy="200"/>
            </a:xfrm>
            <a:prstGeom prst="line">
              <a:avLst/>
            </a:prstGeom>
            <a:noFill/>
            <a:ln w="9525">
              <a:solidFill>
                <a:schemeClr val="tx1"/>
              </a:solidFill>
              <a:round/>
              <a:headEnd/>
              <a:tailEnd/>
            </a:ln>
            <a:effectLst/>
          </p:spPr>
          <p:txBody>
            <a:bodyPr/>
            <a:lstStyle/>
            <a:p>
              <a:endParaRPr lang="th-TH"/>
            </a:p>
          </p:txBody>
        </p:sp>
        <p:sp>
          <p:nvSpPr>
            <p:cNvPr id="98347" name="Text Box 43"/>
            <p:cNvSpPr txBox="1">
              <a:spLocks noChangeArrowheads="1"/>
            </p:cNvSpPr>
            <p:nvPr/>
          </p:nvSpPr>
          <p:spPr bwMode="auto">
            <a:xfrm>
              <a:off x="1727" y="1843"/>
              <a:ext cx="1828" cy="231"/>
            </a:xfrm>
            <a:prstGeom prst="rect">
              <a:avLst/>
            </a:prstGeom>
            <a:noFill/>
            <a:ln w="9525">
              <a:noFill/>
              <a:miter lim="800000"/>
              <a:headEnd/>
              <a:tailEnd/>
            </a:ln>
            <a:effectLst/>
          </p:spPr>
          <p:txBody>
            <a:bodyPr wrap="none">
              <a:spAutoFit/>
            </a:bodyPr>
            <a:lstStyle/>
            <a:p>
              <a:r>
                <a:rPr lang="en-US" sz="1800">
                  <a:cs typeface="Arial" pitchFamily="34" charset="0"/>
                </a:rPr>
                <a:t>                     Y  Y  X  X  1   1</a:t>
              </a:r>
              <a:endParaRPr lang="th-TH" sz="1800">
                <a:cs typeface="Arial" pitchFamily="34" charset="0"/>
              </a:endParaRPr>
            </a:p>
          </p:txBody>
        </p:sp>
        <p:sp>
          <p:nvSpPr>
            <p:cNvPr id="98348" name="Text Box 44"/>
            <p:cNvSpPr txBox="1">
              <a:spLocks noChangeArrowheads="1"/>
            </p:cNvSpPr>
            <p:nvPr/>
          </p:nvSpPr>
          <p:spPr bwMode="auto">
            <a:xfrm>
              <a:off x="1565" y="1755"/>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49" name="Text Box 45"/>
            <p:cNvSpPr txBox="1">
              <a:spLocks noChangeArrowheads="1"/>
            </p:cNvSpPr>
            <p:nvPr/>
          </p:nvSpPr>
          <p:spPr bwMode="auto">
            <a:xfrm>
              <a:off x="3785" y="1761"/>
              <a:ext cx="356" cy="288"/>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50" name="Line 46"/>
            <p:cNvSpPr>
              <a:spLocks noChangeShapeType="1"/>
            </p:cNvSpPr>
            <p:nvPr/>
          </p:nvSpPr>
          <p:spPr bwMode="auto">
            <a:xfrm>
              <a:off x="2847" y="1855"/>
              <a:ext cx="0" cy="198"/>
            </a:xfrm>
            <a:prstGeom prst="line">
              <a:avLst/>
            </a:prstGeom>
            <a:noFill/>
            <a:ln w="9525">
              <a:solidFill>
                <a:schemeClr val="tx1"/>
              </a:solidFill>
              <a:round/>
              <a:headEnd/>
              <a:tailEnd/>
            </a:ln>
            <a:effectLst/>
          </p:spPr>
          <p:txBody>
            <a:bodyPr/>
            <a:lstStyle/>
            <a:p>
              <a:endParaRPr lang="th-TH"/>
            </a:p>
          </p:txBody>
        </p:sp>
        <p:sp>
          <p:nvSpPr>
            <p:cNvPr id="98351" name="Line 47"/>
            <p:cNvSpPr>
              <a:spLocks noChangeShapeType="1"/>
            </p:cNvSpPr>
            <p:nvPr/>
          </p:nvSpPr>
          <p:spPr bwMode="auto">
            <a:xfrm>
              <a:off x="3201" y="1853"/>
              <a:ext cx="0" cy="206"/>
            </a:xfrm>
            <a:prstGeom prst="line">
              <a:avLst/>
            </a:prstGeom>
            <a:noFill/>
            <a:ln w="9525">
              <a:solidFill>
                <a:schemeClr val="tx1"/>
              </a:solidFill>
              <a:round/>
              <a:headEnd/>
              <a:tailEnd/>
            </a:ln>
            <a:effectLst/>
          </p:spPr>
          <p:txBody>
            <a:bodyPr/>
            <a:lstStyle/>
            <a:p>
              <a:endParaRPr lang="th-TH"/>
            </a:p>
          </p:txBody>
        </p:sp>
        <p:sp>
          <p:nvSpPr>
            <p:cNvPr id="98352" name="Line 48"/>
            <p:cNvSpPr>
              <a:spLocks noChangeShapeType="1"/>
            </p:cNvSpPr>
            <p:nvPr/>
          </p:nvSpPr>
          <p:spPr bwMode="auto">
            <a:xfrm>
              <a:off x="3021" y="1853"/>
              <a:ext cx="0" cy="206"/>
            </a:xfrm>
            <a:prstGeom prst="line">
              <a:avLst/>
            </a:prstGeom>
            <a:noFill/>
            <a:ln w="9525">
              <a:solidFill>
                <a:schemeClr val="tx1"/>
              </a:solidFill>
              <a:round/>
              <a:headEnd/>
              <a:tailEnd/>
            </a:ln>
            <a:effectLst/>
          </p:spPr>
          <p:txBody>
            <a:bodyPr/>
            <a:lstStyle/>
            <a:p>
              <a:endParaRPr lang="th-TH"/>
            </a:p>
          </p:txBody>
        </p:sp>
        <p:sp>
          <p:nvSpPr>
            <p:cNvPr id="98353" name="Line 49"/>
            <p:cNvSpPr>
              <a:spLocks noChangeShapeType="1"/>
            </p:cNvSpPr>
            <p:nvPr/>
          </p:nvSpPr>
          <p:spPr bwMode="auto">
            <a:xfrm>
              <a:off x="2145" y="1859"/>
              <a:ext cx="0" cy="200"/>
            </a:xfrm>
            <a:prstGeom prst="line">
              <a:avLst/>
            </a:prstGeom>
            <a:noFill/>
            <a:ln w="9525">
              <a:solidFill>
                <a:schemeClr val="tx1"/>
              </a:solidFill>
              <a:round/>
              <a:headEnd/>
              <a:tailEnd/>
            </a:ln>
            <a:effectLst/>
          </p:spPr>
          <p:txBody>
            <a:bodyPr/>
            <a:lstStyle/>
            <a:p>
              <a:endParaRPr lang="th-TH"/>
            </a:p>
          </p:txBody>
        </p:sp>
        <p:sp>
          <p:nvSpPr>
            <p:cNvPr id="98354" name="Line 50"/>
            <p:cNvSpPr>
              <a:spLocks noChangeShapeType="1"/>
            </p:cNvSpPr>
            <p:nvPr/>
          </p:nvSpPr>
          <p:spPr bwMode="auto">
            <a:xfrm>
              <a:off x="2319" y="1861"/>
              <a:ext cx="0" cy="198"/>
            </a:xfrm>
            <a:prstGeom prst="line">
              <a:avLst/>
            </a:prstGeom>
            <a:noFill/>
            <a:ln w="9525">
              <a:solidFill>
                <a:schemeClr val="tx1"/>
              </a:solidFill>
              <a:round/>
              <a:headEnd/>
              <a:tailEnd/>
            </a:ln>
            <a:effectLst/>
          </p:spPr>
          <p:txBody>
            <a:bodyPr/>
            <a:lstStyle/>
            <a:p>
              <a:endParaRPr lang="th-TH"/>
            </a:p>
          </p:txBody>
        </p:sp>
        <p:sp>
          <p:nvSpPr>
            <p:cNvPr id="98355" name="Line 51"/>
            <p:cNvSpPr>
              <a:spLocks noChangeShapeType="1"/>
            </p:cNvSpPr>
            <p:nvPr/>
          </p:nvSpPr>
          <p:spPr bwMode="auto">
            <a:xfrm>
              <a:off x="2493" y="1861"/>
              <a:ext cx="0" cy="198"/>
            </a:xfrm>
            <a:prstGeom prst="line">
              <a:avLst/>
            </a:prstGeom>
            <a:noFill/>
            <a:ln w="9525">
              <a:solidFill>
                <a:schemeClr val="tx1"/>
              </a:solidFill>
              <a:round/>
              <a:headEnd/>
              <a:tailEnd/>
            </a:ln>
            <a:effectLst/>
          </p:spPr>
          <p:txBody>
            <a:bodyPr/>
            <a:lstStyle/>
            <a:p>
              <a:endParaRPr lang="th-TH"/>
            </a:p>
          </p:txBody>
        </p:sp>
        <p:sp>
          <p:nvSpPr>
            <p:cNvPr id="98356" name="Line 52"/>
            <p:cNvSpPr>
              <a:spLocks noChangeShapeType="1"/>
            </p:cNvSpPr>
            <p:nvPr/>
          </p:nvSpPr>
          <p:spPr bwMode="auto">
            <a:xfrm>
              <a:off x="2673" y="1853"/>
              <a:ext cx="0" cy="206"/>
            </a:xfrm>
            <a:prstGeom prst="line">
              <a:avLst/>
            </a:prstGeom>
            <a:noFill/>
            <a:ln w="9525">
              <a:solidFill>
                <a:schemeClr val="tx1"/>
              </a:solidFill>
              <a:round/>
              <a:headEnd/>
              <a:tailEnd/>
            </a:ln>
            <a:effectLst/>
          </p:spPr>
          <p:txBody>
            <a:bodyPr/>
            <a:lstStyle/>
            <a:p>
              <a:endParaRPr lang="th-TH"/>
            </a:p>
          </p:txBody>
        </p:sp>
        <p:sp>
          <p:nvSpPr>
            <p:cNvPr id="98357" name="Line 53"/>
            <p:cNvSpPr>
              <a:spLocks noChangeShapeType="1"/>
            </p:cNvSpPr>
            <p:nvPr/>
          </p:nvSpPr>
          <p:spPr bwMode="auto">
            <a:xfrm>
              <a:off x="1965" y="1853"/>
              <a:ext cx="0" cy="206"/>
            </a:xfrm>
            <a:prstGeom prst="line">
              <a:avLst/>
            </a:prstGeom>
            <a:noFill/>
            <a:ln w="9525">
              <a:solidFill>
                <a:schemeClr val="tx1"/>
              </a:solidFill>
              <a:round/>
              <a:headEnd/>
              <a:tailEnd/>
            </a:ln>
            <a:effectLst/>
          </p:spPr>
          <p:txBody>
            <a:bodyPr/>
            <a:lstStyle/>
            <a:p>
              <a:endParaRPr lang="th-TH"/>
            </a:p>
          </p:txBody>
        </p:sp>
        <p:sp>
          <p:nvSpPr>
            <p:cNvPr id="98358" name="Line 54"/>
            <p:cNvSpPr>
              <a:spLocks noChangeShapeType="1"/>
            </p:cNvSpPr>
            <p:nvPr/>
          </p:nvSpPr>
          <p:spPr bwMode="auto">
            <a:xfrm>
              <a:off x="3723" y="1855"/>
              <a:ext cx="0" cy="198"/>
            </a:xfrm>
            <a:prstGeom prst="line">
              <a:avLst/>
            </a:prstGeom>
            <a:noFill/>
            <a:ln w="9525">
              <a:solidFill>
                <a:schemeClr val="tx1"/>
              </a:solidFill>
              <a:round/>
              <a:headEnd/>
              <a:tailEnd/>
            </a:ln>
            <a:effectLst/>
          </p:spPr>
          <p:txBody>
            <a:bodyPr/>
            <a:lstStyle/>
            <a:p>
              <a:endParaRPr lang="th-TH"/>
            </a:p>
          </p:txBody>
        </p:sp>
      </p:grpSp>
      <p:sp>
        <p:nvSpPr>
          <p:cNvPr id="98360" name="Line 56"/>
          <p:cNvSpPr>
            <a:spLocks noChangeShapeType="1"/>
          </p:cNvSpPr>
          <p:nvPr/>
        </p:nvSpPr>
        <p:spPr bwMode="auto">
          <a:xfrm>
            <a:off x="2366963" y="4027488"/>
            <a:ext cx="4229100" cy="1587"/>
          </a:xfrm>
          <a:prstGeom prst="line">
            <a:avLst/>
          </a:prstGeom>
          <a:noFill/>
          <a:ln w="9525">
            <a:solidFill>
              <a:schemeClr val="tx1"/>
            </a:solidFill>
            <a:round/>
            <a:headEnd/>
            <a:tailEnd/>
          </a:ln>
          <a:effectLst/>
        </p:spPr>
        <p:txBody>
          <a:bodyPr/>
          <a:lstStyle/>
          <a:p>
            <a:endParaRPr lang="th-TH"/>
          </a:p>
        </p:txBody>
      </p:sp>
      <p:sp>
        <p:nvSpPr>
          <p:cNvPr id="98361" name="Line 57"/>
          <p:cNvSpPr>
            <a:spLocks noChangeShapeType="1"/>
          </p:cNvSpPr>
          <p:nvPr/>
        </p:nvSpPr>
        <p:spPr bwMode="auto">
          <a:xfrm>
            <a:off x="2366963" y="4344988"/>
            <a:ext cx="4238625" cy="1587"/>
          </a:xfrm>
          <a:prstGeom prst="line">
            <a:avLst/>
          </a:prstGeom>
          <a:noFill/>
          <a:ln w="9525">
            <a:solidFill>
              <a:schemeClr val="tx1"/>
            </a:solidFill>
            <a:round/>
            <a:headEnd/>
            <a:tailEnd/>
          </a:ln>
          <a:effectLst/>
        </p:spPr>
        <p:txBody>
          <a:bodyPr/>
          <a:lstStyle/>
          <a:p>
            <a:endParaRPr lang="th-TH"/>
          </a:p>
        </p:txBody>
      </p:sp>
      <p:sp>
        <p:nvSpPr>
          <p:cNvPr id="98362" name="Line 58"/>
          <p:cNvSpPr>
            <a:spLocks noChangeShapeType="1"/>
          </p:cNvSpPr>
          <p:nvPr/>
        </p:nvSpPr>
        <p:spPr bwMode="auto">
          <a:xfrm>
            <a:off x="5338763" y="4040188"/>
            <a:ext cx="0" cy="314325"/>
          </a:xfrm>
          <a:prstGeom prst="line">
            <a:avLst/>
          </a:prstGeom>
          <a:noFill/>
          <a:ln w="9525">
            <a:solidFill>
              <a:schemeClr val="tx1"/>
            </a:solidFill>
            <a:round/>
            <a:headEnd/>
            <a:tailEnd/>
          </a:ln>
          <a:effectLst/>
        </p:spPr>
        <p:txBody>
          <a:bodyPr/>
          <a:lstStyle/>
          <a:p>
            <a:endParaRPr lang="th-TH"/>
          </a:p>
        </p:txBody>
      </p:sp>
      <p:sp>
        <p:nvSpPr>
          <p:cNvPr id="98363" name="Line 59"/>
          <p:cNvSpPr>
            <a:spLocks noChangeShapeType="1"/>
          </p:cNvSpPr>
          <p:nvPr/>
        </p:nvSpPr>
        <p:spPr bwMode="auto">
          <a:xfrm>
            <a:off x="5605463" y="4027488"/>
            <a:ext cx="0" cy="317500"/>
          </a:xfrm>
          <a:prstGeom prst="line">
            <a:avLst/>
          </a:prstGeom>
          <a:noFill/>
          <a:ln w="9525">
            <a:solidFill>
              <a:schemeClr val="tx1"/>
            </a:solidFill>
            <a:round/>
            <a:headEnd/>
            <a:tailEnd/>
          </a:ln>
          <a:effectLst/>
        </p:spPr>
        <p:txBody>
          <a:bodyPr/>
          <a:lstStyle/>
          <a:p>
            <a:endParaRPr lang="th-TH"/>
          </a:p>
        </p:txBody>
      </p:sp>
      <p:sp>
        <p:nvSpPr>
          <p:cNvPr id="98364" name="Text Box 60"/>
          <p:cNvSpPr txBox="1">
            <a:spLocks noChangeArrowheads="1"/>
          </p:cNvSpPr>
          <p:nvPr/>
        </p:nvSpPr>
        <p:spPr bwMode="auto">
          <a:xfrm>
            <a:off x="2755681" y="4011613"/>
            <a:ext cx="3037755" cy="369332"/>
          </a:xfrm>
          <a:prstGeom prst="rect">
            <a:avLst/>
          </a:prstGeom>
          <a:noFill/>
          <a:ln w="9525">
            <a:noFill/>
            <a:miter lim="800000"/>
            <a:headEnd/>
            <a:tailEnd/>
          </a:ln>
          <a:effectLst/>
        </p:spPr>
        <p:txBody>
          <a:bodyPr wrap="none">
            <a:spAutoFit/>
          </a:bodyPr>
          <a:lstStyle/>
          <a:p>
            <a:r>
              <a:rPr lang="en-US" sz="1800" dirty="0">
                <a:cs typeface="Arial" pitchFamily="34" charset="0"/>
              </a:rPr>
              <a:t>                Y  </a:t>
            </a:r>
            <a:r>
              <a:rPr lang="en-US" sz="1800" dirty="0" err="1">
                <a:cs typeface="Arial" pitchFamily="34" charset="0"/>
              </a:rPr>
              <a:t>Y</a:t>
            </a:r>
            <a:r>
              <a:rPr lang="en-US" sz="1800" dirty="0">
                <a:cs typeface="Arial" pitchFamily="34" charset="0"/>
              </a:rPr>
              <a:t>  </a:t>
            </a:r>
            <a:r>
              <a:rPr lang="en-US" sz="1800" dirty="0" err="1">
                <a:cs typeface="Arial" pitchFamily="34" charset="0"/>
              </a:rPr>
              <a:t>Y</a:t>
            </a:r>
            <a:r>
              <a:rPr lang="en-US" sz="1800" dirty="0">
                <a:cs typeface="Arial" pitchFamily="34" charset="0"/>
              </a:rPr>
              <a:t>  </a:t>
            </a:r>
            <a:r>
              <a:rPr lang="en-US" sz="1200" dirty="0" smtClean="0">
                <a:cs typeface="Arial" pitchFamily="34" charset="0"/>
              </a:rPr>
              <a:t> </a:t>
            </a:r>
            <a:r>
              <a:rPr lang="en-US" sz="1800" dirty="0" smtClean="0">
                <a:cs typeface="Arial" pitchFamily="34" charset="0"/>
              </a:rPr>
              <a:t>X </a:t>
            </a:r>
            <a:r>
              <a:rPr lang="en-US" sz="1200" dirty="0" smtClean="0">
                <a:cs typeface="Arial" pitchFamily="34" charset="0"/>
              </a:rPr>
              <a:t>  </a:t>
            </a:r>
            <a:r>
              <a:rPr lang="en-US" sz="1800" dirty="0" err="1" smtClean="0">
                <a:cs typeface="Arial" pitchFamily="34" charset="0"/>
              </a:rPr>
              <a:t>X</a:t>
            </a:r>
            <a:r>
              <a:rPr lang="en-US" sz="1800" dirty="0" smtClean="0">
                <a:cs typeface="Arial" pitchFamily="34" charset="0"/>
              </a:rPr>
              <a:t> </a:t>
            </a:r>
            <a:r>
              <a:rPr lang="en-US" sz="1050" dirty="0" smtClean="0">
                <a:cs typeface="Arial" pitchFamily="34" charset="0"/>
              </a:rPr>
              <a:t>  </a:t>
            </a:r>
            <a:r>
              <a:rPr lang="en-US" sz="1800" dirty="0" err="1" smtClean="0">
                <a:cs typeface="Arial" pitchFamily="34" charset="0"/>
              </a:rPr>
              <a:t>X</a:t>
            </a:r>
            <a:r>
              <a:rPr lang="en-US" sz="1800" dirty="0" smtClean="0">
                <a:cs typeface="Arial" pitchFamily="34" charset="0"/>
              </a:rPr>
              <a:t>  </a:t>
            </a:r>
            <a:r>
              <a:rPr lang="en-US" sz="1800" dirty="0">
                <a:cs typeface="Arial" pitchFamily="34" charset="0"/>
              </a:rPr>
              <a:t>1</a:t>
            </a:r>
            <a:endParaRPr lang="th-TH" sz="1800" dirty="0">
              <a:cs typeface="Arial" pitchFamily="34" charset="0"/>
            </a:endParaRPr>
          </a:p>
        </p:txBody>
      </p:sp>
      <p:sp>
        <p:nvSpPr>
          <p:cNvPr id="98365" name="Text Box 61"/>
          <p:cNvSpPr txBox="1">
            <a:spLocks noChangeArrowheads="1"/>
          </p:cNvSpPr>
          <p:nvPr/>
        </p:nvSpPr>
        <p:spPr bwMode="auto">
          <a:xfrm>
            <a:off x="2465388" y="38719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66" name="Text Box 62"/>
          <p:cNvSpPr txBox="1">
            <a:spLocks noChangeArrowheads="1"/>
          </p:cNvSpPr>
          <p:nvPr/>
        </p:nvSpPr>
        <p:spPr bwMode="auto">
          <a:xfrm>
            <a:off x="5989638" y="38814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67" name="Line 63"/>
          <p:cNvSpPr>
            <a:spLocks noChangeShapeType="1"/>
          </p:cNvSpPr>
          <p:nvPr/>
        </p:nvSpPr>
        <p:spPr bwMode="auto">
          <a:xfrm>
            <a:off x="4500563" y="4030663"/>
            <a:ext cx="0" cy="314325"/>
          </a:xfrm>
          <a:prstGeom prst="line">
            <a:avLst/>
          </a:prstGeom>
          <a:noFill/>
          <a:ln w="9525">
            <a:solidFill>
              <a:schemeClr val="tx1"/>
            </a:solidFill>
            <a:round/>
            <a:headEnd/>
            <a:tailEnd/>
          </a:ln>
          <a:effectLst/>
        </p:spPr>
        <p:txBody>
          <a:bodyPr/>
          <a:lstStyle/>
          <a:p>
            <a:endParaRPr lang="th-TH"/>
          </a:p>
        </p:txBody>
      </p:sp>
      <p:sp>
        <p:nvSpPr>
          <p:cNvPr id="98368" name="Line 64"/>
          <p:cNvSpPr>
            <a:spLocks noChangeShapeType="1"/>
          </p:cNvSpPr>
          <p:nvPr/>
        </p:nvSpPr>
        <p:spPr bwMode="auto">
          <a:xfrm>
            <a:off x="5062538" y="4027488"/>
            <a:ext cx="0" cy="327025"/>
          </a:xfrm>
          <a:prstGeom prst="line">
            <a:avLst/>
          </a:prstGeom>
          <a:noFill/>
          <a:ln w="9525">
            <a:solidFill>
              <a:schemeClr val="tx1"/>
            </a:solidFill>
            <a:round/>
            <a:headEnd/>
            <a:tailEnd/>
          </a:ln>
          <a:effectLst/>
        </p:spPr>
        <p:txBody>
          <a:bodyPr/>
          <a:lstStyle/>
          <a:p>
            <a:endParaRPr lang="th-TH"/>
          </a:p>
        </p:txBody>
      </p:sp>
      <p:sp>
        <p:nvSpPr>
          <p:cNvPr id="98369" name="Line 65"/>
          <p:cNvSpPr>
            <a:spLocks noChangeShapeType="1"/>
          </p:cNvSpPr>
          <p:nvPr/>
        </p:nvSpPr>
        <p:spPr bwMode="auto">
          <a:xfrm>
            <a:off x="4776788" y="4027488"/>
            <a:ext cx="0" cy="327025"/>
          </a:xfrm>
          <a:prstGeom prst="line">
            <a:avLst/>
          </a:prstGeom>
          <a:noFill/>
          <a:ln w="9525">
            <a:solidFill>
              <a:schemeClr val="tx1"/>
            </a:solidFill>
            <a:round/>
            <a:headEnd/>
            <a:tailEnd/>
          </a:ln>
          <a:effectLst/>
        </p:spPr>
        <p:txBody>
          <a:bodyPr/>
          <a:lstStyle/>
          <a:p>
            <a:endParaRPr lang="th-TH"/>
          </a:p>
        </p:txBody>
      </p:sp>
      <p:sp>
        <p:nvSpPr>
          <p:cNvPr id="98370" name="Line 66"/>
          <p:cNvSpPr>
            <a:spLocks noChangeShapeType="1"/>
          </p:cNvSpPr>
          <p:nvPr/>
        </p:nvSpPr>
        <p:spPr bwMode="auto">
          <a:xfrm>
            <a:off x="3386138" y="4037013"/>
            <a:ext cx="0" cy="317500"/>
          </a:xfrm>
          <a:prstGeom prst="line">
            <a:avLst/>
          </a:prstGeom>
          <a:noFill/>
          <a:ln w="9525">
            <a:solidFill>
              <a:schemeClr val="tx1"/>
            </a:solidFill>
            <a:round/>
            <a:headEnd/>
            <a:tailEnd/>
          </a:ln>
          <a:effectLst/>
        </p:spPr>
        <p:txBody>
          <a:bodyPr/>
          <a:lstStyle/>
          <a:p>
            <a:endParaRPr lang="th-TH"/>
          </a:p>
        </p:txBody>
      </p:sp>
      <p:sp>
        <p:nvSpPr>
          <p:cNvPr id="98371" name="Line 67"/>
          <p:cNvSpPr>
            <a:spLocks noChangeShapeType="1"/>
          </p:cNvSpPr>
          <p:nvPr/>
        </p:nvSpPr>
        <p:spPr bwMode="auto">
          <a:xfrm>
            <a:off x="3662363" y="4040188"/>
            <a:ext cx="0" cy="314325"/>
          </a:xfrm>
          <a:prstGeom prst="line">
            <a:avLst/>
          </a:prstGeom>
          <a:noFill/>
          <a:ln w="9525">
            <a:solidFill>
              <a:schemeClr val="tx1"/>
            </a:solidFill>
            <a:round/>
            <a:headEnd/>
            <a:tailEnd/>
          </a:ln>
          <a:effectLst/>
        </p:spPr>
        <p:txBody>
          <a:bodyPr/>
          <a:lstStyle/>
          <a:p>
            <a:endParaRPr lang="th-TH"/>
          </a:p>
        </p:txBody>
      </p:sp>
      <p:sp>
        <p:nvSpPr>
          <p:cNvPr id="98372" name="Line 68"/>
          <p:cNvSpPr>
            <a:spLocks noChangeShapeType="1"/>
          </p:cNvSpPr>
          <p:nvPr/>
        </p:nvSpPr>
        <p:spPr bwMode="auto">
          <a:xfrm>
            <a:off x="3938588" y="4040188"/>
            <a:ext cx="0" cy="314325"/>
          </a:xfrm>
          <a:prstGeom prst="line">
            <a:avLst/>
          </a:prstGeom>
          <a:noFill/>
          <a:ln w="9525">
            <a:solidFill>
              <a:schemeClr val="tx1"/>
            </a:solidFill>
            <a:round/>
            <a:headEnd/>
            <a:tailEnd/>
          </a:ln>
          <a:effectLst/>
        </p:spPr>
        <p:txBody>
          <a:bodyPr/>
          <a:lstStyle/>
          <a:p>
            <a:endParaRPr lang="th-TH"/>
          </a:p>
        </p:txBody>
      </p:sp>
      <p:sp>
        <p:nvSpPr>
          <p:cNvPr id="98373" name="Line 69"/>
          <p:cNvSpPr>
            <a:spLocks noChangeShapeType="1"/>
          </p:cNvSpPr>
          <p:nvPr/>
        </p:nvSpPr>
        <p:spPr bwMode="auto">
          <a:xfrm>
            <a:off x="4224338" y="4027488"/>
            <a:ext cx="0" cy="327025"/>
          </a:xfrm>
          <a:prstGeom prst="line">
            <a:avLst/>
          </a:prstGeom>
          <a:noFill/>
          <a:ln w="9525">
            <a:solidFill>
              <a:schemeClr val="tx1"/>
            </a:solidFill>
            <a:round/>
            <a:headEnd/>
            <a:tailEnd/>
          </a:ln>
          <a:effectLst/>
        </p:spPr>
        <p:txBody>
          <a:bodyPr/>
          <a:lstStyle/>
          <a:p>
            <a:endParaRPr lang="th-TH"/>
          </a:p>
        </p:txBody>
      </p:sp>
      <p:sp>
        <p:nvSpPr>
          <p:cNvPr id="98374" name="Line 70"/>
          <p:cNvSpPr>
            <a:spLocks noChangeShapeType="1"/>
          </p:cNvSpPr>
          <p:nvPr/>
        </p:nvSpPr>
        <p:spPr bwMode="auto">
          <a:xfrm>
            <a:off x="3100388" y="4027488"/>
            <a:ext cx="0" cy="327025"/>
          </a:xfrm>
          <a:prstGeom prst="line">
            <a:avLst/>
          </a:prstGeom>
          <a:noFill/>
          <a:ln w="9525">
            <a:solidFill>
              <a:schemeClr val="tx1"/>
            </a:solidFill>
            <a:round/>
            <a:headEnd/>
            <a:tailEnd/>
          </a:ln>
          <a:effectLst/>
        </p:spPr>
        <p:txBody>
          <a:bodyPr/>
          <a:lstStyle/>
          <a:p>
            <a:endParaRPr lang="th-TH"/>
          </a:p>
        </p:txBody>
      </p:sp>
      <p:sp>
        <p:nvSpPr>
          <p:cNvPr id="98375" name="Line 71"/>
          <p:cNvSpPr>
            <a:spLocks noChangeShapeType="1"/>
          </p:cNvSpPr>
          <p:nvPr/>
        </p:nvSpPr>
        <p:spPr bwMode="auto">
          <a:xfrm>
            <a:off x="5891213" y="4030663"/>
            <a:ext cx="0" cy="314325"/>
          </a:xfrm>
          <a:prstGeom prst="line">
            <a:avLst/>
          </a:prstGeom>
          <a:noFill/>
          <a:ln w="9525">
            <a:solidFill>
              <a:schemeClr val="tx1"/>
            </a:solidFill>
            <a:round/>
            <a:headEnd/>
            <a:tailEnd/>
          </a:ln>
          <a:effectLst/>
        </p:spPr>
        <p:txBody>
          <a:bodyPr/>
          <a:lstStyle/>
          <a:p>
            <a:endParaRPr lang="th-TH"/>
          </a:p>
        </p:txBody>
      </p:sp>
      <p:sp>
        <p:nvSpPr>
          <p:cNvPr id="98377" name="Line 73"/>
          <p:cNvSpPr>
            <a:spLocks noChangeShapeType="1"/>
          </p:cNvSpPr>
          <p:nvPr/>
        </p:nvSpPr>
        <p:spPr bwMode="auto">
          <a:xfrm>
            <a:off x="2366963" y="5132388"/>
            <a:ext cx="4229100" cy="1587"/>
          </a:xfrm>
          <a:prstGeom prst="line">
            <a:avLst/>
          </a:prstGeom>
          <a:noFill/>
          <a:ln w="9525">
            <a:solidFill>
              <a:schemeClr val="tx1"/>
            </a:solidFill>
            <a:round/>
            <a:headEnd/>
            <a:tailEnd/>
          </a:ln>
          <a:effectLst/>
        </p:spPr>
        <p:txBody>
          <a:bodyPr/>
          <a:lstStyle/>
          <a:p>
            <a:endParaRPr lang="th-TH"/>
          </a:p>
        </p:txBody>
      </p:sp>
      <p:sp>
        <p:nvSpPr>
          <p:cNvPr id="98378" name="Line 74"/>
          <p:cNvSpPr>
            <a:spLocks noChangeShapeType="1"/>
          </p:cNvSpPr>
          <p:nvPr/>
        </p:nvSpPr>
        <p:spPr bwMode="auto">
          <a:xfrm>
            <a:off x="2366963" y="5449888"/>
            <a:ext cx="4238625" cy="1587"/>
          </a:xfrm>
          <a:prstGeom prst="line">
            <a:avLst/>
          </a:prstGeom>
          <a:noFill/>
          <a:ln w="9525">
            <a:solidFill>
              <a:schemeClr val="tx1"/>
            </a:solidFill>
            <a:round/>
            <a:headEnd/>
            <a:tailEnd/>
          </a:ln>
          <a:effectLst/>
        </p:spPr>
        <p:txBody>
          <a:bodyPr/>
          <a:lstStyle/>
          <a:p>
            <a:endParaRPr lang="th-TH"/>
          </a:p>
        </p:txBody>
      </p:sp>
      <p:sp>
        <p:nvSpPr>
          <p:cNvPr id="98379" name="Line 75"/>
          <p:cNvSpPr>
            <a:spLocks noChangeShapeType="1"/>
          </p:cNvSpPr>
          <p:nvPr/>
        </p:nvSpPr>
        <p:spPr bwMode="auto">
          <a:xfrm>
            <a:off x="5338763" y="5145088"/>
            <a:ext cx="0" cy="314325"/>
          </a:xfrm>
          <a:prstGeom prst="line">
            <a:avLst/>
          </a:prstGeom>
          <a:noFill/>
          <a:ln w="9525">
            <a:solidFill>
              <a:schemeClr val="tx1"/>
            </a:solidFill>
            <a:round/>
            <a:headEnd/>
            <a:tailEnd/>
          </a:ln>
          <a:effectLst/>
        </p:spPr>
        <p:txBody>
          <a:bodyPr/>
          <a:lstStyle/>
          <a:p>
            <a:endParaRPr lang="th-TH"/>
          </a:p>
        </p:txBody>
      </p:sp>
      <p:sp>
        <p:nvSpPr>
          <p:cNvPr id="98380" name="Line 76"/>
          <p:cNvSpPr>
            <a:spLocks noChangeShapeType="1"/>
          </p:cNvSpPr>
          <p:nvPr/>
        </p:nvSpPr>
        <p:spPr bwMode="auto">
          <a:xfrm>
            <a:off x="5605463" y="5132388"/>
            <a:ext cx="0" cy="317500"/>
          </a:xfrm>
          <a:prstGeom prst="line">
            <a:avLst/>
          </a:prstGeom>
          <a:noFill/>
          <a:ln w="9525">
            <a:solidFill>
              <a:schemeClr val="tx1"/>
            </a:solidFill>
            <a:round/>
            <a:headEnd/>
            <a:tailEnd/>
          </a:ln>
          <a:effectLst/>
        </p:spPr>
        <p:txBody>
          <a:bodyPr/>
          <a:lstStyle/>
          <a:p>
            <a:endParaRPr lang="th-TH"/>
          </a:p>
        </p:txBody>
      </p:sp>
      <p:sp>
        <p:nvSpPr>
          <p:cNvPr id="98381" name="Text Box 77"/>
          <p:cNvSpPr txBox="1">
            <a:spLocks noChangeArrowheads="1"/>
          </p:cNvSpPr>
          <p:nvPr/>
        </p:nvSpPr>
        <p:spPr bwMode="auto">
          <a:xfrm>
            <a:off x="2764767" y="5121495"/>
            <a:ext cx="3065455" cy="369332"/>
          </a:xfrm>
          <a:prstGeom prst="rect">
            <a:avLst/>
          </a:prstGeom>
          <a:noFill/>
          <a:ln w="9525">
            <a:noFill/>
            <a:miter lim="800000"/>
            <a:headEnd/>
            <a:tailEnd/>
          </a:ln>
          <a:effectLst/>
        </p:spPr>
        <p:txBody>
          <a:bodyPr wrap="none">
            <a:spAutoFit/>
          </a:bodyPr>
          <a:lstStyle/>
          <a:p>
            <a:r>
              <a:rPr lang="en-US" sz="1800" dirty="0">
                <a:cs typeface="Arial" pitchFamily="34" charset="0"/>
              </a:rPr>
              <a:t>           Y  </a:t>
            </a:r>
            <a:r>
              <a:rPr lang="en-US" sz="1800" dirty="0" err="1">
                <a:cs typeface="Arial" pitchFamily="34" charset="0"/>
              </a:rPr>
              <a:t>Y</a:t>
            </a:r>
            <a:r>
              <a:rPr lang="en-US" sz="1800" dirty="0">
                <a:cs typeface="Arial" pitchFamily="34" charset="0"/>
              </a:rPr>
              <a:t> </a:t>
            </a:r>
            <a:r>
              <a:rPr lang="en-US" sz="1200" dirty="0">
                <a:cs typeface="Arial" pitchFamily="34" charset="0"/>
              </a:rPr>
              <a:t> </a:t>
            </a:r>
            <a:r>
              <a:rPr lang="en-US" sz="1200" dirty="0" smtClean="0">
                <a:cs typeface="Arial" pitchFamily="34" charset="0"/>
              </a:rPr>
              <a:t> </a:t>
            </a:r>
            <a:r>
              <a:rPr lang="en-US" sz="1800" dirty="0" err="1" smtClean="0">
                <a:cs typeface="Arial" pitchFamily="34" charset="0"/>
              </a:rPr>
              <a:t>Y</a:t>
            </a:r>
            <a:r>
              <a:rPr lang="en-US" sz="1800" dirty="0" smtClean="0">
                <a:cs typeface="Arial" pitchFamily="34" charset="0"/>
              </a:rPr>
              <a:t> </a:t>
            </a:r>
            <a:r>
              <a:rPr lang="en-US" sz="1100" dirty="0" smtClean="0">
                <a:cs typeface="Arial" pitchFamily="34" charset="0"/>
              </a:rPr>
              <a:t>  </a:t>
            </a:r>
            <a:r>
              <a:rPr lang="en-US" sz="1800" dirty="0" err="1" smtClean="0">
                <a:cs typeface="Arial" pitchFamily="34" charset="0"/>
              </a:rPr>
              <a:t>Y</a:t>
            </a:r>
            <a:r>
              <a:rPr lang="en-US" sz="1800" dirty="0" smtClean="0">
                <a:cs typeface="Arial" pitchFamily="34" charset="0"/>
              </a:rPr>
              <a:t>  </a:t>
            </a:r>
            <a:r>
              <a:rPr lang="en-US" sz="1800" dirty="0">
                <a:cs typeface="Arial" pitchFamily="34" charset="0"/>
              </a:rPr>
              <a:t>X  </a:t>
            </a:r>
            <a:r>
              <a:rPr lang="en-US" sz="1800" dirty="0" err="1">
                <a:cs typeface="Arial" pitchFamily="34" charset="0"/>
              </a:rPr>
              <a:t>X</a:t>
            </a:r>
            <a:r>
              <a:rPr lang="en-US" sz="1800" dirty="0">
                <a:cs typeface="Arial" pitchFamily="34" charset="0"/>
              </a:rPr>
              <a:t>  </a:t>
            </a:r>
            <a:r>
              <a:rPr lang="en-US" sz="1800" dirty="0" err="1">
                <a:cs typeface="Arial" pitchFamily="34" charset="0"/>
              </a:rPr>
              <a:t>X</a:t>
            </a:r>
            <a:r>
              <a:rPr lang="en-US" sz="1800" dirty="0">
                <a:cs typeface="Arial" pitchFamily="34" charset="0"/>
              </a:rPr>
              <a:t>  </a:t>
            </a:r>
            <a:r>
              <a:rPr lang="en-US" sz="1800" dirty="0" err="1" smtClean="0">
                <a:cs typeface="Arial" pitchFamily="34" charset="0"/>
              </a:rPr>
              <a:t>X</a:t>
            </a:r>
            <a:r>
              <a:rPr lang="en-US" sz="1800" dirty="0" smtClean="0">
                <a:cs typeface="Arial" pitchFamily="34" charset="0"/>
              </a:rPr>
              <a:t> </a:t>
            </a:r>
            <a:endParaRPr lang="th-TH" sz="1800" dirty="0">
              <a:cs typeface="Arial" pitchFamily="34" charset="0"/>
            </a:endParaRPr>
          </a:p>
        </p:txBody>
      </p:sp>
      <p:sp>
        <p:nvSpPr>
          <p:cNvPr id="98382" name="Text Box 78"/>
          <p:cNvSpPr txBox="1">
            <a:spLocks noChangeArrowheads="1"/>
          </p:cNvSpPr>
          <p:nvPr/>
        </p:nvSpPr>
        <p:spPr bwMode="auto">
          <a:xfrm>
            <a:off x="2465388" y="49768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83" name="Text Box 79"/>
          <p:cNvSpPr txBox="1">
            <a:spLocks noChangeArrowheads="1"/>
          </p:cNvSpPr>
          <p:nvPr/>
        </p:nvSpPr>
        <p:spPr bwMode="auto">
          <a:xfrm>
            <a:off x="5989638" y="498633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98384" name="Line 80"/>
          <p:cNvSpPr>
            <a:spLocks noChangeShapeType="1"/>
          </p:cNvSpPr>
          <p:nvPr/>
        </p:nvSpPr>
        <p:spPr bwMode="auto">
          <a:xfrm>
            <a:off x="4500563" y="5135563"/>
            <a:ext cx="0" cy="314325"/>
          </a:xfrm>
          <a:prstGeom prst="line">
            <a:avLst/>
          </a:prstGeom>
          <a:noFill/>
          <a:ln w="9525">
            <a:solidFill>
              <a:schemeClr val="tx1"/>
            </a:solidFill>
            <a:round/>
            <a:headEnd/>
            <a:tailEnd/>
          </a:ln>
          <a:effectLst/>
        </p:spPr>
        <p:txBody>
          <a:bodyPr/>
          <a:lstStyle/>
          <a:p>
            <a:endParaRPr lang="th-TH" dirty="0"/>
          </a:p>
        </p:txBody>
      </p:sp>
      <p:sp>
        <p:nvSpPr>
          <p:cNvPr id="98385" name="Line 81"/>
          <p:cNvSpPr>
            <a:spLocks noChangeShapeType="1"/>
          </p:cNvSpPr>
          <p:nvPr/>
        </p:nvSpPr>
        <p:spPr bwMode="auto">
          <a:xfrm>
            <a:off x="5062538" y="5132388"/>
            <a:ext cx="0" cy="327025"/>
          </a:xfrm>
          <a:prstGeom prst="line">
            <a:avLst/>
          </a:prstGeom>
          <a:noFill/>
          <a:ln w="9525">
            <a:solidFill>
              <a:schemeClr val="tx1"/>
            </a:solidFill>
            <a:round/>
            <a:headEnd/>
            <a:tailEnd/>
          </a:ln>
          <a:effectLst/>
        </p:spPr>
        <p:txBody>
          <a:bodyPr/>
          <a:lstStyle/>
          <a:p>
            <a:endParaRPr lang="th-TH"/>
          </a:p>
        </p:txBody>
      </p:sp>
      <p:sp>
        <p:nvSpPr>
          <p:cNvPr id="98386" name="Line 82"/>
          <p:cNvSpPr>
            <a:spLocks noChangeShapeType="1"/>
          </p:cNvSpPr>
          <p:nvPr/>
        </p:nvSpPr>
        <p:spPr bwMode="auto">
          <a:xfrm>
            <a:off x="4776788" y="5132388"/>
            <a:ext cx="0" cy="327025"/>
          </a:xfrm>
          <a:prstGeom prst="line">
            <a:avLst/>
          </a:prstGeom>
          <a:noFill/>
          <a:ln w="9525">
            <a:solidFill>
              <a:schemeClr val="tx1"/>
            </a:solidFill>
            <a:round/>
            <a:headEnd/>
            <a:tailEnd/>
          </a:ln>
          <a:effectLst/>
        </p:spPr>
        <p:txBody>
          <a:bodyPr/>
          <a:lstStyle/>
          <a:p>
            <a:endParaRPr lang="th-TH"/>
          </a:p>
        </p:txBody>
      </p:sp>
      <p:sp>
        <p:nvSpPr>
          <p:cNvPr id="98387" name="Line 83"/>
          <p:cNvSpPr>
            <a:spLocks noChangeShapeType="1"/>
          </p:cNvSpPr>
          <p:nvPr/>
        </p:nvSpPr>
        <p:spPr bwMode="auto">
          <a:xfrm>
            <a:off x="3386138" y="5141913"/>
            <a:ext cx="0" cy="317500"/>
          </a:xfrm>
          <a:prstGeom prst="line">
            <a:avLst/>
          </a:prstGeom>
          <a:noFill/>
          <a:ln w="9525">
            <a:solidFill>
              <a:schemeClr val="tx1"/>
            </a:solidFill>
            <a:round/>
            <a:headEnd/>
            <a:tailEnd/>
          </a:ln>
          <a:effectLst/>
        </p:spPr>
        <p:txBody>
          <a:bodyPr/>
          <a:lstStyle/>
          <a:p>
            <a:endParaRPr lang="th-TH"/>
          </a:p>
        </p:txBody>
      </p:sp>
      <p:sp>
        <p:nvSpPr>
          <p:cNvPr id="98388" name="Line 84"/>
          <p:cNvSpPr>
            <a:spLocks noChangeShapeType="1"/>
          </p:cNvSpPr>
          <p:nvPr/>
        </p:nvSpPr>
        <p:spPr bwMode="auto">
          <a:xfrm>
            <a:off x="3662363" y="5145088"/>
            <a:ext cx="0" cy="314325"/>
          </a:xfrm>
          <a:prstGeom prst="line">
            <a:avLst/>
          </a:prstGeom>
          <a:noFill/>
          <a:ln w="9525">
            <a:solidFill>
              <a:schemeClr val="tx1"/>
            </a:solidFill>
            <a:round/>
            <a:headEnd/>
            <a:tailEnd/>
          </a:ln>
          <a:effectLst/>
        </p:spPr>
        <p:txBody>
          <a:bodyPr/>
          <a:lstStyle/>
          <a:p>
            <a:endParaRPr lang="th-TH"/>
          </a:p>
        </p:txBody>
      </p:sp>
      <p:sp>
        <p:nvSpPr>
          <p:cNvPr id="98389" name="Line 85"/>
          <p:cNvSpPr>
            <a:spLocks noChangeShapeType="1"/>
          </p:cNvSpPr>
          <p:nvPr/>
        </p:nvSpPr>
        <p:spPr bwMode="auto">
          <a:xfrm>
            <a:off x="3938588" y="5145088"/>
            <a:ext cx="0" cy="314325"/>
          </a:xfrm>
          <a:prstGeom prst="line">
            <a:avLst/>
          </a:prstGeom>
          <a:noFill/>
          <a:ln w="9525">
            <a:solidFill>
              <a:schemeClr val="tx1"/>
            </a:solidFill>
            <a:round/>
            <a:headEnd/>
            <a:tailEnd/>
          </a:ln>
          <a:effectLst/>
        </p:spPr>
        <p:txBody>
          <a:bodyPr/>
          <a:lstStyle/>
          <a:p>
            <a:endParaRPr lang="th-TH"/>
          </a:p>
        </p:txBody>
      </p:sp>
      <p:sp>
        <p:nvSpPr>
          <p:cNvPr id="98390" name="Line 86"/>
          <p:cNvSpPr>
            <a:spLocks noChangeShapeType="1"/>
          </p:cNvSpPr>
          <p:nvPr/>
        </p:nvSpPr>
        <p:spPr bwMode="auto">
          <a:xfrm>
            <a:off x="4224338" y="5132388"/>
            <a:ext cx="0" cy="327025"/>
          </a:xfrm>
          <a:prstGeom prst="line">
            <a:avLst/>
          </a:prstGeom>
          <a:noFill/>
          <a:ln w="9525">
            <a:solidFill>
              <a:schemeClr val="tx1"/>
            </a:solidFill>
            <a:round/>
            <a:headEnd/>
            <a:tailEnd/>
          </a:ln>
          <a:effectLst/>
        </p:spPr>
        <p:txBody>
          <a:bodyPr/>
          <a:lstStyle/>
          <a:p>
            <a:endParaRPr lang="th-TH"/>
          </a:p>
        </p:txBody>
      </p:sp>
      <p:sp>
        <p:nvSpPr>
          <p:cNvPr id="98391" name="Line 87"/>
          <p:cNvSpPr>
            <a:spLocks noChangeShapeType="1"/>
          </p:cNvSpPr>
          <p:nvPr/>
        </p:nvSpPr>
        <p:spPr bwMode="auto">
          <a:xfrm>
            <a:off x="3100388" y="5132388"/>
            <a:ext cx="0" cy="327025"/>
          </a:xfrm>
          <a:prstGeom prst="line">
            <a:avLst/>
          </a:prstGeom>
          <a:noFill/>
          <a:ln w="9525">
            <a:solidFill>
              <a:schemeClr val="tx1"/>
            </a:solidFill>
            <a:round/>
            <a:headEnd/>
            <a:tailEnd/>
          </a:ln>
          <a:effectLst/>
        </p:spPr>
        <p:txBody>
          <a:bodyPr/>
          <a:lstStyle/>
          <a:p>
            <a:endParaRPr lang="th-TH"/>
          </a:p>
        </p:txBody>
      </p:sp>
      <p:sp>
        <p:nvSpPr>
          <p:cNvPr id="98392" name="Line 88"/>
          <p:cNvSpPr>
            <a:spLocks noChangeShapeType="1"/>
          </p:cNvSpPr>
          <p:nvPr/>
        </p:nvSpPr>
        <p:spPr bwMode="auto">
          <a:xfrm>
            <a:off x="5891213" y="5135563"/>
            <a:ext cx="0" cy="314325"/>
          </a:xfrm>
          <a:prstGeom prst="line">
            <a:avLst/>
          </a:prstGeom>
          <a:noFill/>
          <a:ln w="9525">
            <a:solidFill>
              <a:schemeClr val="tx1"/>
            </a:solidFill>
            <a:round/>
            <a:headEnd/>
            <a:tailEnd/>
          </a:ln>
          <a:effectLst/>
        </p:spPr>
        <p:txBody>
          <a:bodyPr/>
          <a:lstStyle/>
          <a:p>
            <a:endParaRPr lang="th-TH"/>
          </a:p>
        </p:txBody>
      </p:sp>
      <p:sp>
        <p:nvSpPr>
          <p:cNvPr id="98393" name="AutoShape 89"/>
          <p:cNvSpPr>
            <a:spLocks noChangeArrowheads="1"/>
          </p:cNvSpPr>
          <p:nvPr/>
        </p:nvSpPr>
        <p:spPr bwMode="auto">
          <a:xfrm rot="5400000">
            <a:off x="5791200" y="2732088"/>
            <a:ext cx="3028950" cy="666750"/>
          </a:xfrm>
          <a:custGeom>
            <a:avLst/>
            <a:gdLst>
              <a:gd name="G0" fmla="+- 17818 0 0"/>
              <a:gd name="G1" fmla="+- 7302 0 0"/>
              <a:gd name="G2" fmla="+- 21600 0 7302"/>
              <a:gd name="G3" fmla="+- 10800 0 7302"/>
              <a:gd name="G4" fmla="+- 21600 0 17818"/>
              <a:gd name="G5" fmla="*/ G4 G3 10800"/>
              <a:gd name="G6" fmla="+- 21600 0 G5"/>
              <a:gd name="T0" fmla="*/ 17818 w 21600"/>
              <a:gd name="T1" fmla="*/ 0 h 21600"/>
              <a:gd name="T2" fmla="*/ 0 w 21600"/>
              <a:gd name="T3" fmla="*/ 10800 h 21600"/>
              <a:gd name="T4" fmla="*/ 17818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818" y="0"/>
                </a:moveTo>
                <a:lnTo>
                  <a:pt x="17818" y="7302"/>
                </a:lnTo>
                <a:lnTo>
                  <a:pt x="3375" y="7302"/>
                </a:lnTo>
                <a:lnTo>
                  <a:pt x="3375" y="14298"/>
                </a:lnTo>
                <a:lnTo>
                  <a:pt x="17818" y="14298"/>
                </a:lnTo>
                <a:lnTo>
                  <a:pt x="17818" y="21600"/>
                </a:lnTo>
                <a:lnTo>
                  <a:pt x="21600" y="10800"/>
                </a:lnTo>
                <a:close/>
              </a:path>
              <a:path w="21600" h="21600">
                <a:moveTo>
                  <a:pt x="1350" y="7302"/>
                </a:moveTo>
                <a:lnTo>
                  <a:pt x="1350" y="14298"/>
                </a:lnTo>
                <a:lnTo>
                  <a:pt x="2700" y="14298"/>
                </a:lnTo>
                <a:lnTo>
                  <a:pt x="2700" y="7302"/>
                </a:lnTo>
                <a:close/>
              </a:path>
              <a:path w="21600" h="21600">
                <a:moveTo>
                  <a:pt x="0" y="7302"/>
                </a:moveTo>
                <a:lnTo>
                  <a:pt x="0" y="14298"/>
                </a:lnTo>
                <a:lnTo>
                  <a:pt x="675" y="14298"/>
                </a:lnTo>
                <a:lnTo>
                  <a:pt x="675" y="7302"/>
                </a:lnTo>
                <a:close/>
              </a:path>
            </a:pathLst>
          </a:custGeom>
          <a:solidFill>
            <a:srgbClr val="FFCC99"/>
          </a:solidFill>
          <a:ln w="9525">
            <a:noFill/>
            <a:miter lim="800000"/>
            <a:headEnd/>
            <a:tailEnd/>
          </a:ln>
          <a:effectLst/>
        </p:spPr>
        <p:txBody>
          <a:bodyPr wrap="none" anchor="ctr"/>
          <a:lstStyle/>
          <a:p>
            <a:endParaRPr lang="th-TH"/>
          </a:p>
        </p:txBody>
      </p:sp>
      <p:sp>
        <p:nvSpPr>
          <p:cNvPr id="98394" name="Text Box 90"/>
          <p:cNvSpPr txBox="1">
            <a:spLocks noChangeArrowheads="1"/>
          </p:cNvSpPr>
          <p:nvPr/>
        </p:nvSpPr>
        <p:spPr bwMode="auto">
          <a:xfrm>
            <a:off x="784225" y="6051550"/>
            <a:ext cx="7489825" cy="806450"/>
          </a:xfrm>
          <a:prstGeom prst="rect">
            <a:avLst/>
          </a:prstGeom>
          <a:noFill/>
          <a:ln w="9525">
            <a:noFill/>
            <a:miter lim="800000"/>
            <a:headEnd/>
            <a:tailEnd/>
          </a:ln>
          <a:effectLst/>
        </p:spPr>
        <p:txBody>
          <a:bodyPr wrap="none">
            <a:spAutoFit/>
          </a:bodyPr>
          <a:lstStyle/>
          <a:p>
            <a:pPr>
              <a:lnSpc>
                <a:spcPct val="130000"/>
              </a:lnSpc>
              <a:buFont typeface="Wingdings" pitchFamily="2" charset="2"/>
              <a:buChar char="§"/>
            </a:pPr>
            <a:r>
              <a:rPr lang="en-US" sz="1800">
                <a:latin typeface="Arial" pitchFamily="34" charset="0"/>
                <a:cs typeface="Arial" pitchFamily="34" charset="0"/>
              </a:rPr>
              <a:t> The symbol X marks the location of a 1 that has already been copied.  </a:t>
            </a:r>
          </a:p>
          <a:p>
            <a:pPr>
              <a:lnSpc>
                <a:spcPct val="130000"/>
              </a:lnSpc>
              <a:buFont typeface="Wingdings" pitchFamily="2" charset="2"/>
              <a:buChar char="§"/>
            </a:pPr>
            <a:r>
              <a:rPr lang="en-US" sz="1800">
                <a:latin typeface="Arial" pitchFamily="34" charset="0"/>
                <a:cs typeface="Arial" pitchFamily="34" charset="0"/>
              </a:rPr>
              <a:t> The symbol Y marks the location of a copy of one of the original 1s.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F6BACC3E-F98A-42E2-BFB1-B81352325710}" type="slidenum">
              <a:rPr lang="en-US"/>
              <a:pPr/>
              <a:t>38</a:t>
            </a:fld>
            <a:endParaRPr lang="en-US"/>
          </a:p>
        </p:txBody>
      </p:sp>
      <p:sp>
        <p:nvSpPr>
          <p:cNvPr id="99330" name="Text Box 2"/>
          <p:cNvSpPr txBox="1">
            <a:spLocks noChangeArrowheads="1"/>
          </p:cNvSpPr>
          <p:nvPr/>
        </p:nvSpPr>
        <p:spPr bwMode="auto">
          <a:xfrm>
            <a:off x="0" y="0"/>
            <a:ext cx="1558925" cy="396875"/>
          </a:xfrm>
          <a:prstGeom prst="rect">
            <a:avLst/>
          </a:prstGeom>
          <a:noFill/>
          <a:ln w="9525">
            <a:noFill/>
            <a:miter lim="800000"/>
            <a:headEnd/>
            <a:tailEnd/>
          </a:ln>
          <a:effectLst/>
        </p:spPr>
        <p:txBody>
          <a:bodyPr wrap="none">
            <a:spAutoFit/>
          </a:bodyPr>
          <a:lstStyle/>
          <a:p>
            <a:r>
              <a:rPr lang="en-US" b="1">
                <a:latin typeface="Comic Sans MS" pitchFamily="66" charset="0"/>
                <a:cs typeface="Arial" pitchFamily="34" charset="0"/>
              </a:rPr>
              <a:t>Strategy …</a:t>
            </a:r>
          </a:p>
        </p:txBody>
      </p:sp>
      <p:sp>
        <p:nvSpPr>
          <p:cNvPr id="99331" name="Text Box 3"/>
          <p:cNvSpPr txBox="1">
            <a:spLocks noChangeArrowheads="1"/>
          </p:cNvSpPr>
          <p:nvPr/>
        </p:nvSpPr>
        <p:spPr bwMode="auto">
          <a:xfrm>
            <a:off x="327025" y="623888"/>
            <a:ext cx="8504238" cy="5243512"/>
          </a:xfrm>
          <a:prstGeom prst="rect">
            <a:avLst/>
          </a:prstGeom>
          <a:noFill/>
          <a:ln w="9525">
            <a:noFill/>
            <a:miter lim="800000"/>
            <a:headEnd/>
            <a:tailEnd/>
          </a:ln>
          <a:effectLst/>
        </p:spPr>
        <p:txBody>
          <a:bodyPr wrap="none">
            <a:spAutoFit/>
          </a:bodyPr>
          <a:lstStyle/>
          <a:p>
            <a:r>
              <a:rPr lang="en-US">
                <a:cs typeface="Arial" pitchFamily="34" charset="0"/>
              </a:rPr>
              <a:t>There are two states, Q</a:t>
            </a:r>
            <a:r>
              <a:rPr lang="en-US" baseline="-25000">
                <a:cs typeface="Arial" pitchFamily="34" charset="0"/>
              </a:rPr>
              <a:t>0</a:t>
            </a:r>
            <a:r>
              <a:rPr lang="en-US">
                <a:cs typeface="Arial" pitchFamily="34" charset="0"/>
              </a:rPr>
              <a:t> and Q</a:t>
            </a:r>
            <a:r>
              <a:rPr lang="en-US" baseline="-25000">
                <a:cs typeface="Arial" pitchFamily="34" charset="0"/>
              </a:rPr>
              <a:t>1</a:t>
            </a:r>
            <a:r>
              <a:rPr lang="en-US">
                <a:cs typeface="Arial" pitchFamily="34" charset="0"/>
              </a:rPr>
              <a:t>.</a:t>
            </a:r>
          </a:p>
          <a:p>
            <a:pPr>
              <a:lnSpc>
                <a:spcPct val="150000"/>
              </a:lnSpc>
            </a:pPr>
            <a:r>
              <a:rPr lang="en-US">
                <a:cs typeface="Arial" pitchFamily="34" charset="0"/>
              </a:rPr>
              <a:t> </a:t>
            </a:r>
          </a:p>
          <a:p>
            <a:pPr>
              <a:buFont typeface="Wingdings" pitchFamily="2" charset="2"/>
              <a:buChar char="§"/>
            </a:pPr>
            <a:r>
              <a:rPr lang="en-US">
                <a:cs typeface="Arial" pitchFamily="34" charset="0"/>
              </a:rPr>
              <a:t> When the machine is in state Q</a:t>
            </a:r>
            <a:r>
              <a:rPr lang="en-US" baseline="-25000">
                <a:cs typeface="Arial" pitchFamily="34" charset="0"/>
              </a:rPr>
              <a:t>0</a:t>
            </a:r>
            <a:r>
              <a:rPr lang="en-US">
                <a:cs typeface="Arial" pitchFamily="34" charset="0"/>
              </a:rPr>
              <a:t>:</a:t>
            </a:r>
          </a:p>
          <a:p>
            <a:pPr>
              <a:buFont typeface="Wingdings" pitchFamily="2" charset="2"/>
              <a:buChar char="§"/>
            </a:pPr>
            <a:endParaRPr lang="en-US">
              <a:cs typeface="Arial" pitchFamily="34" charset="0"/>
            </a:endParaRPr>
          </a:p>
          <a:p>
            <a:pPr lvl="1">
              <a:buFont typeface="Wingdings" pitchFamily="2" charset="2"/>
              <a:buNone/>
            </a:pPr>
            <a:r>
              <a:rPr lang="en-US">
                <a:cs typeface="Arial" pitchFamily="34" charset="0"/>
              </a:rPr>
              <a:t>It is looking for a 1 that has not yet been copied (has not yet been marked X).</a:t>
            </a:r>
          </a:p>
          <a:p>
            <a:pPr lvl="1">
              <a:buFont typeface="Wingdings" pitchFamily="2" charset="2"/>
              <a:buNone/>
            </a:pPr>
            <a:endParaRPr lang="en-US">
              <a:cs typeface="Arial" pitchFamily="34" charset="0"/>
            </a:endParaRPr>
          </a:p>
          <a:p>
            <a:pPr lvl="1">
              <a:buFont typeface="Wingdings" pitchFamily="2" charset="2"/>
              <a:buNone/>
            </a:pPr>
            <a:r>
              <a:rPr lang="en-US">
                <a:cs typeface="Arial" pitchFamily="34" charset="0"/>
              </a:rPr>
              <a:t>If it find a 1, it marks it X, enters state Q</a:t>
            </a:r>
            <a:r>
              <a:rPr lang="en-US" baseline="-25000">
                <a:cs typeface="Arial" pitchFamily="34" charset="0"/>
              </a:rPr>
              <a:t>1</a:t>
            </a:r>
            <a:r>
              <a:rPr lang="en-US">
                <a:cs typeface="Arial" pitchFamily="34" charset="0"/>
              </a:rPr>
              <a:t>, and move left.</a:t>
            </a:r>
          </a:p>
          <a:p>
            <a:pPr lvl="1">
              <a:buFont typeface="Wingdings" pitchFamily="2" charset="2"/>
              <a:buNone/>
            </a:pPr>
            <a:r>
              <a:rPr lang="en-US">
                <a:cs typeface="Arial" pitchFamily="34" charset="0"/>
              </a:rPr>
              <a:t>Otherwise, if it sees either an X or a Y, it keeps looking.</a:t>
            </a:r>
          </a:p>
          <a:p>
            <a:pPr lvl="1">
              <a:buFont typeface="Wingdings" pitchFamily="2" charset="2"/>
              <a:buNone/>
            </a:pPr>
            <a:r>
              <a:rPr lang="en-US">
                <a:cs typeface="Arial" pitchFamily="34" charset="0"/>
              </a:rPr>
              <a:t>Finally, if it encounters a blank square, there are no more 1s on the tape and</a:t>
            </a:r>
          </a:p>
          <a:p>
            <a:pPr lvl="1">
              <a:buFont typeface="Wingdings" pitchFamily="2" charset="2"/>
              <a:buNone/>
            </a:pPr>
            <a:r>
              <a:rPr lang="en-US">
                <a:cs typeface="Arial" pitchFamily="34" charset="0"/>
              </a:rPr>
              <a:t>the machine halts.</a:t>
            </a:r>
          </a:p>
          <a:p>
            <a:pPr>
              <a:lnSpc>
                <a:spcPct val="140000"/>
              </a:lnSpc>
              <a:buFont typeface="Wingdings" pitchFamily="2" charset="2"/>
              <a:buNone/>
            </a:pPr>
            <a:r>
              <a:rPr lang="en-US">
                <a:cs typeface="Arial" pitchFamily="34" charset="0"/>
              </a:rPr>
              <a:t> </a:t>
            </a:r>
          </a:p>
          <a:p>
            <a:pPr>
              <a:buFont typeface="Wingdings" pitchFamily="2" charset="2"/>
              <a:buChar char="§"/>
            </a:pPr>
            <a:r>
              <a:rPr lang="en-US">
                <a:cs typeface="Arial" pitchFamily="34" charset="0"/>
              </a:rPr>
              <a:t> When the machine is in state Q</a:t>
            </a:r>
            <a:r>
              <a:rPr lang="en-US" baseline="-25000">
                <a:cs typeface="Arial" pitchFamily="34" charset="0"/>
              </a:rPr>
              <a:t>1</a:t>
            </a:r>
            <a:r>
              <a:rPr lang="en-US">
                <a:cs typeface="Arial" pitchFamily="34" charset="0"/>
              </a:rPr>
              <a:t>:</a:t>
            </a:r>
          </a:p>
          <a:p>
            <a:pPr>
              <a:buFont typeface="Wingdings" pitchFamily="2" charset="2"/>
              <a:buChar char="§"/>
            </a:pPr>
            <a:endParaRPr lang="en-US">
              <a:cs typeface="Arial" pitchFamily="34" charset="0"/>
            </a:endParaRPr>
          </a:p>
          <a:p>
            <a:pPr lvl="1">
              <a:buFont typeface="Wingdings" pitchFamily="2" charset="2"/>
              <a:buNone/>
            </a:pPr>
            <a:r>
              <a:rPr lang="en-US">
                <a:cs typeface="Arial" pitchFamily="34" charset="0"/>
              </a:rPr>
              <a:t>It has just found and uncopied 1 and is hurrying leftwards to write a </a:t>
            </a:r>
          </a:p>
          <a:p>
            <a:pPr lvl="1">
              <a:buFont typeface="Wingdings" pitchFamily="2" charset="2"/>
              <a:buNone/>
            </a:pPr>
            <a:r>
              <a:rPr lang="en-US">
                <a:cs typeface="Arial" pitchFamily="34" charset="0"/>
              </a:rPr>
              <a:t>corresponding Y.  As it passes the X</a:t>
            </a:r>
            <a:r>
              <a:rPr lang="en-US">
                <a:latin typeface="Arial"/>
                <a:cs typeface="Arial" pitchFamily="34" charset="0"/>
              </a:rPr>
              <a:t>’</a:t>
            </a:r>
            <a:r>
              <a:rPr lang="en-US">
                <a:cs typeface="Arial" pitchFamily="34" charset="0"/>
              </a:rPr>
              <a:t>s and Y</a:t>
            </a:r>
            <a:r>
              <a:rPr lang="en-US">
                <a:latin typeface="Arial"/>
                <a:cs typeface="Arial" pitchFamily="34" charset="0"/>
              </a:rPr>
              <a:t>’</a:t>
            </a:r>
            <a:r>
              <a:rPr lang="en-US">
                <a:cs typeface="Arial" pitchFamily="34" charset="0"/>
              </a:rPr>
              <a:t>s, it keeps going, until it reaches</a:t>
            </a:r>
          </a:p>
          <a:p>
            <a:pPr lvl="1">
              <a:buFont typeface="Wingdings" pitchFamily="2" charset="2"/>
              <a:buNone/>
            </a:pPr>
            <a:r>
              <a:rPr lang="en-US">
                <a:cs typeface="Arial" pitchFamily="34" charset="0"/>
              </a:rPr>
              <a:t>a blank square, on which it writes Y.  Then, it enters state Q</a:t>
            </a:r>
            <a:r>
              <a:rPr lang="en-US" baseline="-25000">
                <a:cs typeface="Arial" pitchFamily="34" charset="0"/>
              </a:rPr>
              <a:t>0</a:t>
            </a:r>
            <a:r>
              <a:rPr lang="en-US">
                <a:cs typeface="Arial" pitchFamily="34" charset="0"/>
              </a:rPr>
              <a:t> and move right.</a:t>
            </a:r>
          </a:p>
        </p:txBody>
      </p:sp>
      <p:sp>
        <p:nvSpPr>
          <p:cNvPr id="99332" name="AutoShape 4"/>
          <p:cNvSpPr>
            <a:spLocks/>
          </p:cNvSpPr>
          <p:nvPr/>
        </p:nvSpPr>
        <p:spPr bwMode="auto">
          <a:xfrm>
            <a:off x="552450" y="1905000"/>
            <a:ext cx="476250" cy="2114550"/>
          </a:xfrm>
          <a:prstGeom prst="leftBracket">
            <a:avLst>
              <a:gd name="adj" fmla="val 0"/>
            </a:avLst>
          </a:prstGeom>
          <a:noFill/>
          <a:ln w="9525">
            <a:solidFill>
              <a:schemeClr val="tx1"/>
            </a:solidFill>
            <a:round/>
            <a:headEnd/>
            <a:tailEnd/>
          </a:ln>
          <a:effectLst/>
        </p:spPr>
        <p:txBody>
          <a:bodyPr wrap="none" anchor="ctr"/>
          <a:lstStyle/>
          <a:p>
            <a:endParaRPr lang="th-TH"/>
          </a:p>
        </p:txBody>
      </p:sp>
      <p:sp>
        <p:nvSpPr>
          <p:cNvPr id="99333" name="AutoShape 5"/>
          <p:cNvSpPr>
            <a:spLocks/>
          </p:cNvSpPr>
          <p:nvPr/>
        </p:nvSpPr>
        <p:spPr bwMode="auto">
          <a:xfrm>
            <a:off x="552450" y="4743450"/>
            <a:ext cx="476250" cy="1333500"/>
          </a:xfrm>
          <a:prstGeom prst="leftBracket">
            <a:avLst>
              <a:gd name="adj" fmla="val 0"/>
            </a:avLst>
          </a:prstGeom>
          <a:noFill/>
          <a:ln w="9525">
            <a:solidFill>
              <a:schemeClr val="tx1"/>
            </a:solidFill>
            <a:round/>
            <a:headEnd/>
            <a:tailEnd/>
          </a:ln>
          <a:effectLst/>
        </p:spPr>
        <p:txBody>
          <a:bodyPr wrap="none" anchor="ctr"/>
          <a:lstStyle/>
          <a:p>
            <a:endParaRPr lang="th-TH"/>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3E81D1E-85FB-41C9-B842-88F10DCC46D5}" type="slidenum">
              <a:rPr lang="en-US"/>
              <a:pPr/>
              <a:t>39</a:t>
            </a:fld>
            <a:endParaRPr lang="en-US"/>
          </a:p>
        </p:txBody>
      </p:sp>
      <p:sp>
        <p:nvSpPr>
          <p:cNvPr id="100354" name="Rectangle 2"/>
          <p:cNvSpPr>
            <a:spLocks noChangeArrowheads="1"/>
          </p:cNvSpPr>
          <p:nvPr/>
        </p:nvSpPr>
        <p:spPr bwMode="auto">
          <a:xfrm>
            <a:off x="2617788" y="4154488"/>
            <a:ext cx="2601912" cy="1590675"/>
          </a:xfrm>
          <a:prstGeom prst="rect">
            <a:avLst/>
          </a:prstGeom>
          <a:solidFill>
            <a:srgbClr val="99CCFF"/>
          </a:solidFill>
          <a:ln w="9525">
            <a:noFill/>
            <a:miter lim="800000"/>
            <a:headEnd/>
            <a:tailEnd/>
          </a:ln>
          <a:effectLst/>
        </p:spPr>
        <p:txBody>
          <a:bodyPr wrap="none" anchor="ctr"/>
          <a:lstStyle/>
          <a:p>
            <a:endParaRPr lang="th-TH"/>
          </a:p>
        </p:txBody>
      </p:sp>
      <p:sp>
        <p:nvSpPr>
          <p:cNvPr id="100355" name="Rectangle 3"/>
          <p:cNvSpPr>
            <a:spLocks noChangeArrowheads="1"/>
          </p:cNvSpPr>
          <p:nvPr/>
        </p:nvSpPr>
        <p:spPr bwMode="auto">
          <a:xfrm>
            <a:off x="2617788" y="1277938"/>
            <a:ext cx="2601912" cy="1971675"/>
          </a:xfrm>
          <a:prstGeom prst="rect">
            <a:avLst/>
          </a:prstGeom>
          <a:solidFill>
            <a:srgbClr val="99CCFF"/>
          </a:solidFill>
          <a:ln w="9525">
            <a:noFill/>
            <a:miter lim="800000"/>
            <a:headEnd/>
            <a:tailEnd/>
          </a:ln>
          <a:effectLst/>
        </p:spPr>
        <p:txBody>
          <a:bodyPr wrap="none" anchor="ctr"/>
          <a:lstStyle/>
          <a:p>
            <a:endParaRPr lang="th-TH"/>
          </a:p>
        </p:txBody>
      </p:sp>
      <p:sp>
        <p:nvSpPr>
          <p:cNvPr id="100356" name="Text Box 4"/>
          <p:cNvSpPr txBox="1">
            <a:spLocks noChangeArrowheads="1"/>
          </p:cNvSpPr>
          <p:nvPr/>
        </p:nvSpPr>
        <p:spPr bwMode="auto">
          <a:xfrm>
            <a:off x="1857375" y="534988"/>
            <a:ext cx="5848350" cy="5032375"/>
          </a:xfrm>
          <a:prstGeom prst="rect">
            <a:avLst/>
          </a:prstGeom>
          <a:noFill/>
          <a:ln w="9525">
            <a:noFill/>
            <a:miter lim="800000"/>
            <a:headEnd/>
            <a:tailEnd/>
          </a:ln>
          <a:effectLst/>
        </p:spPr>
        <p:txBody>
          <a:bodyPr wrap="none">
            <a:spAutoFit/>
          </a:bodyPr>
          <a:lstStyle/>
          <a:p>
            <a:pPr marL="457200" indent="-457200">
              <a:lnSpc>
                <a:spcPct val="140000"/>
              </a:lnSpc>
              <a:buFont typeface="Wingdings" pitchFamily="2" charset="2"/>
              <a:buChar char="§"/>
            </a:pPr>
            <a:r>
              <a:rPr lang="en-US" b="1">
                <a:latin typeface="Arial" pitchFamily="34" charset="0"/>
                <a:cs typeface="Arial" pitchFamily="34" charset="0"/>
              </a:rPr>
              <a:t>Looking for a New 1</a:t>
            </a:r>
          </a:p>
          <a:p>
            <a:pPr marL="457200" indent="-457200">
              <a:lnSpc>
                <a:spcPct val="110000"/>
              </a:lnSpc>
            </a:pPr>
            <a:r>
              <a:rPr lang="en-US" b="1">
                <a:latin typeface="Arial" pitchFamily="34" charset="0"/>
                <a:cs typeface="Arial" pitchFamily="34" charset="0"/>
              </a:rPr>
              <a:t>   </a:t>
            </a:r>
          </a:p>
          <a:p>
            <a:pPr marL="1371600" lvl="2" indent="-457200">
              <a:lnSpc>
                <a:spcPct val="140000"/>
              </a:lnSpc>
              <a:buFontTx/>
              <a:buAutoNum type="arabicPeriod"/>
            </a:pPr>
            <a:r>
              <a:rPr lang="en-US">
                <a:cs typeface="Arial" pitchFamily="34" charset="0"/>
              </a:rPr>
              <a:t>Q</a:t>
            </a:r>
            <a:r>
              <a:rPr lang="en-US" baseline="-25000">
                <a:cs typeface="Arial" pitchFamily="34" charset="0"/>
              </a:rPr>
              <a:t>0</a:t>
            </a:r>
            <a:r>
              <a:rPr lang="en-US">
                <a:cs typeface="Arial" pitchFamily="34" charset="0"/>
              </a:rPr>
              <a:t> 1  :  Q</a:t>
            </a:r>
            <a:r>
              <a:rPr lang="en-US" baseline="-25000">
                <a:cs typeface="Arial" pitchFamily="34" charset="0"/>
              </a:rPr>
              <a:t>1</a:t>
            </a:r>
            <a:r>
              <a:rPr lang="en-US">
                <a:cs typeface="Arial" pitchFamily="34" charset="0"/>
              </a:rPr>
              <a:t> X L	(Found it!)</a:t>
            </a:r>
          </a:p>
          <a:p>
            <a:pPr marL="1371600" lvl="2" indent="-457200">
              <a:lnSpc>
                <a:spcPct val="140000"/>
              </a:lnSpc>
              <a:buFontTx/>
              <a:buAutoNum type="arabicPeriod" startAt="2"/>
            </a:pPr>
            <a:r>
              <a:rPr lang="en-US">
                <a:cs typeface="Arial" pitchFamily="34" charset="0"/>
              </a:rPr>
              <a:t>Q</a:t>
            </a:r>
            <a:r>
              <a:rPr lang="en-US" baseline="-25000">
                <a:cs typeface="Arial" pitchFamily="34" charset="0"/>
              </a:rPr>
              <a:t>0</a:t>
            </a:r>
            <a:r>
              <a:rPr lang="en-US">
                <a:cs typeface="Arial" pitchFamily="34" charset="0"/>
              </a:rPr>
              <a:t> X  :  Q</a:t>
            </a:r>
            <a:r>
              <a:rPr lang="en-US" baseline="-25000">
                <a:cs typeface="Arial" pitchFamily="34" charset="0"/>
              </a:rPr>
              <a:t>0</a:t>
            </a:r>
            <a:r>
              <a:rPr lang="en-US">
                <a:cs typeface="Arial" pitchFamily="34" charset="0"/>
              </a:rPr>
              <a:t> X R	(Keep looking.)</a:t>
            </a:r>
          </a:p>
          <a:p>
            <a:pPr marL="1371600" lvl="2" indent="-457200">
              <a:lnSpc>
                <a:spcPct val="140000"/>
              </a:lnSpc>
              <a:buFontTx/>
              <a:buAutoNum type="arabicPeriod" startAt="2"/>
            </a:pPr>
            <a:r>
              <a:rPr lang="en-US">
                <a:cs typeface="Arial" pitchFamily="34" charset="0"/>
              </a:rPr>
              <a:t>Q</a:t>
            </a:r>
            <a:r>
              <a:rPr lang="en-US" baseline="-25000">
                <a:cs typeface="Arial" pitchFamily="34" charset="0"/>
              </a:rPr>
              <a:t>0</a:t>
            </a:r>
            <a:r>
              <a:rPr lang="en-US">
                <a:cs typeface="Arial" pitchFamily="34" charset="0"/>
              </a:rPr>
              <a:t> Y  :  Q</a:t>
            </a:r>
            <a:r>
              <a:rPr lang="en-US" baseline="-25000">
                <a:cs typeface="Arial" pitchFamily="34" charset="0"/>
              </a:rPr>
              <a:t>0</a:t>
            </a:r>
            <a:r>
              <a:rPr lang="en-US">
                <a:cs typeface="Arial" pitchFamily="34" charset="0"/>
              </a:rPr>
              <a:t> Y R	(Keep looking.)</a:t>
            </a:r>
          </a:p>
          <a:p>
            <a:pPr marL="1371600" lvl="2" indent="-457200">
              <a:lnSpc>
                <a:spcPct val="140000"/>
              </a:lnSpc>
              <a:buFontTx/>
              <a:buAutoNum type="arabicPeriod" startAt="2"/>
            </a:pPr>
            <a:r>
              <a:rPr lang="en-US">
                <a:cs typeface="Arial" pitchFamily="34" charset="0"/>
              </a:rPr>
              <a:t>Q</a:t>
            </a:r>
            <a:r>
              <a:rPr lang="en-US" baseline="-25000">
                <a:cs typeface="Arial" pitchFamily="34" charset="0"/>
              </a:rPr>
              <a:t>0</a:t>
            </a:r>
            <a:r>
              <a:rPr lang="en-US">
                <a:cs typeface="Arial" pitchFamily="34" charset="0"/>
              </a:rPr>
              <a:t> b  :  Q</a:t>
            </a:r>
            <a:r>
              <a:rPr lang="en-US" baseline="-25000">
                <a:cs typeface="Arial" pitchFamily="34" charset="0"/>
              </a:rPr>
              <a:t>0</a:t>
            </a:r>
            <a:r>
              <a:rPr lang="en-US">
                <a:cs typeface="Arial" pitchFamily="34" charset="0"/>
              </a:rPr>
              <a:t> b H	(Finished.)</a:t>
            </a:r>
          </a:p>
          <a:p>
            <a:pPr marL="1371600" lvl="2" indent="-457200">
              <a:lnSpc>
                <a:spcPct val="140000"/>
              </a:lnSpc>
              <a:buFontTx/>
              <a:buAutoNum type="arabicPeriod" startAt="2"/>
            </a:pPr>
            <a:endParaRPr lang="en-US">
              <a:cs typeface="Arial" pitchFamily="34" charset="0"/>
            </a:endParaRPr>
          </a:p>
          <a:p>
            <a:pPr marL="457200" indent="-457200">
              <a:lnSpc>
                <a:spcPct val="140000"/>
              </a:lnSpc>
              <a:buFont typeface="Wingdings" pitchFamily="2" charset="2"/>
              <a:buChar char="§"/>
            </a:pPr>
            <a:r>
              <a:rPr lang="en-US" b="1">
                <a:latin typeface="Arial" pitchFamily="34" charset="0"/>
                <a:cs typeface="Arial" pitchFamily="34" charset="0"/>
              </a:rPr>
              <a:t>Copying a 1</a:t>
            </a:r>
          </a:p>
          <a:p>
            <a:pPr marL="457200" indent="-457200">
              <a:lnSpc>
                <a:spcPct val="110000"/>
              </a:lnSpc>
              <a:buFont typeface="Wingdings" pitchFamily="2" charset="2"/>
              <a:buNone/>
            </a:pPr>
            <a:r>
              <a:rPr lang="en-US">
                <a:cs typeface="Arial" pitchFamily="34" charset="0"/>
              </a:rPr>
              <a:t>  </a:t>
            </a:r>
          </a:p>
          <a:p>
            <a:pPr marL="1371600" lvl="2" indent="-457200">
              <a:lnSpc>
                <a:spcPct val="140000"/>
              </a:lnSpc>
            </a:pPr>
            <a:r>
              <a:rPr lang="en-US">
                <a:cs typeface="Arial" pitchFamily="34" charset="0"/>
              </a:rPr>
              <a:t>5.	Q</a:t>
            </a:r>
            <a:r>
              <a:rPr lang="en-US" baseline="-25000">
                <a:cs typeface="Arial" pitchFamily="34" charset="0"/>
              </a:rPr>
              <a:t>1</a:t>
            </a:r>
            <a:r>
              <a:rPr lang="en-US">
                <a:cs typeface="Arial" pitchFamily="34" charset="0"/>
              </a:rPr>
              <a:t> b  :  Q</a:t>
            </a:r>
            <a:r>
              <a:rPr lang="en-US" baseline="-25000">
                <a:cs typeface="Arial" pitchFamily="34" charset="0"/>
              </a:rPr>
              <a:t>0</a:t>
            </a:r>
            <a:r>
              <a:rPr lang="en-US">
                <a:cs typeface="Arial" pitchFamily="34" charset="0"/>
              </a:rPr>
              <a:t> Y R	(Copied it!)</a:t>
            </a:r>
          </a:p>
          <a:p>
            <a:pPr marL="1371600" lvl="2" indent="-457200">
              <a:lnSpc>
                <a:spcPct val="140000"/>
              </a:lnSpc>
              <a:buFontTx/>
              <a:buAutoNum type="arabicPeriod" startAt="6"/>
            </a:pPr>
            <a:r>
              <a:rPr lang="en-US">
                <a:cs typeface="Arial" pitchFamily="34" charset="0"/>
              </a:rPr>
              <a:t>Q</a:t>
            </a:r>
            <a:r>
              <a:rPr lang="en-US" baseline="-25000">
                <a:cs typeface="Arial" pitchFamily="34" charset="0"/>
              </a:rPr>
              <a:t>1</a:t>
            </a:r>
            <a:r>
              <a:rPr lang="en-US">
                <a:cs typeface="Arial" pitchFamily="34" charset="0"/>
              </a:rPr>
              <a:t> X  :  Q</a:t>
            </a:r>
            <a:r>
              <a:rPr lang="en-US" baseline="-25000">
                <a:cs typeface="Arial" pitchFamily="34" charset="0"/>
              </a:rPr>
              <a:t>1</a:t>
            </a:r>
            <a:r>
              <a:rPr lang="en-US">
                <a:cs typeface="Arial" pitchFamily="34" charset="0"/>
              </a:rPr>
              <a:t> X L	(Keep moving left.)</a:t>
            </a:r>
          </a:p>
          <a:p>
            <a:pPr marL="1371600" lvl="2" indent="-457200">
              <a:lnSpc>
                <a:spcPct val="140000"/>
              </a:lnSpc>
              <a:buFontTx/>
              <a:buAutoNum type="arabicPeriod" startAt="6"/>
            </a:pPr>
            <a:r>
              <a:rPr lang="en-US">
                <a:cs typeface="Arial" pitchFamily="34" charset="0"/>
              </a:rPr>
              <a:t>Q</a:t>
            </a:r>
            <a:r>
              <a:rPr lang="en-US" baseline="-25000">
                <a:cs typeface="Arial" pitchFamily="34" charset="0"/>
              </a:rPr>
              <a:t>1</a:t>
            </a:r>
            <a:r>
              <a:rPr lang="en-US">
                <a:cs typeface="Arial" pitchFamily="34" charset="0"/>
              </a:rPr>
              <a:t> Y  :  Q</a:t>
            </a:r>
            <a:r>
              <a:rPr lang="en-US" baseline="-25000">
                <a:cs typeface="Arial" pitchFamily="34" charset="0"/>
              </a:rPr>
              <a:t>1</a:t>
            </a:r>
            <a:r>
              <a:rPr lang="en-US">
                <a:cs typeface="Arial" pitchFamily="34" charset="0"/>
              </a:rPr>
              <a:t> Y L	(Keep moving left.)</a:t>
            </a:r>
          </a:p>
        </p:txBody>
      </p:sp>
      <p:sp>
        <p:nvSpPr>
          <p:cNvPr id="100357" name="Rectangle 5"/>
          <p:cNvSpPr>
            <a:spLocks noChangeArrowheads="1"/>
          </p:cNvSpPr>
          <p:nvPr/>
        </p:nvSpPr>
        <p:spPr bwMode="auto">
          <a:xfrm>
            <a:off x="0" y="0"/>
            <a:ext cx="2706688" cy="396875"/>
          </a:xfrm>
          <a:prstGeom prst="rect">
            <a:avLst/>
          </a:prstGeom>
          <a:noFill/>
          <a:ln w="9525">
            <a:noFill/>
            <a:miter lim="800000"/>
            <a:headEnd/>
            <a:tailEnd/>
          </a:ln>
          <a:effectLst/>
        </p:spPr>
        <p:txBody>
          <a:bodyPr wrap="none">
            <a:spAutoFit/>
          </a:bodyPr>
          <a:lstStyle/>
          <a:p>
            <a:r>
              <a:rPr lang="en-US" b="1">
                <a:latin typeface="Comic Sans MS" pitchFamily="66" charset="0"/>
                <a:cs typeface="Arial" pitchFamily="34" charset="0"/>
              </a:rPr>
              <a:t>An (Almost) Solution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p>
            <a:fld id="{7D19A44F-082D-4726-A692-250EE6C82A78}" type="slidenum">
              <a:rPr lang="en-US"/>
              <a:pPr/>
              <a:t>4</a:t>
            </a:fld>
            <a:endParaRPr lang="en-US"/>
          </a:p>
        </p:txBody>
      </p:sp>
      <p:sp>
        <p:nvSpPr>
          <p:cNvPr id="60428" name="Rectangle 12"/>
          <p:cNvSpPr>
            <a:spLocks noChangeArrowheads="1"/>
          </p:cNvSpPr>
          <p:nvPr/>
        </p:nvSpPr>
        <p:spPr bwMode="auto">
          <a:xfrm>
            <a:off x="3143250" y="4838700"/>
            <a:ext cx="2686050" cy="990600"/>
          </a:xfrm>
          <a:prstGeom prst="rect">
            <a:avLst/>
          </a:prstGeom>
          <a:noFill/>
          <a:ln w="9525">
            <a:solidFill>
              <a:schemeClr val="tx1"/>
            </a:solidFill>
            <a:miter lim="800000"/>
            <a:headEnd/>
            <a:tailEnd/>
          </a:ln>
          <a:effectLst/>
        </p:spPr>
        <p:txBody>
          <a:bodyPr wrap="none" anchor="ctr"/>
          <a:lstStyle/>
          <a:p>
            <a:endParaRPr lang="th-TH"/>
          </a:p>
        </p:txBody>
      </p:sp>
      <p:sp>
        <p:nvSpPr>
          <p:cNvPr id="60418" name="Text Box 2"/>
          <p:cNvSpPr txBox="1">
            <a:spLocks noChangeArrowheads="1"/>
          </p:cNvSpPr>
          <p:nvPr/>
        </p:nvSpPr>
        <p:spPr bwMode="auto">
          <a:xfrm>
            <a:off x="0" y="0"/>
            <a:ext cx="3098800" cy="519113"/>
          </a:xfrm>
          <a:prstGeom prst="rect">
            <a:avLst/>
          </a:prstGeom>
          <a:noFill/>
          <a:ln w="9525">
            <a:noFill/>
            <a:miter lim="800000"/>
            <a:headEnd/>
            <a:tailEnd/>
          </a:ln>
          <a:effectLst/>
        </p:spPr>
        <p:txBody>
          <a:bodyPr wrap="none">
            <a:spAutoFit/>
          </a:bodyPr>
          <a:lstStyle/>
          <a:p>
            <a:r>
              <a:rPr lang="en-US" sz="2800" b="1"/>
              <a:t>Sequential Circuits</a:t>
            </a:r>
          </a:p>
        </p:txBody>
      </p:sp>
      <p:sp>
        <p:nvSpPr>
          <p:cNvPr id="60419" name="Text Box 3"/>
          <p:cNvSpPr txBox="1">
            <a:spLocks noChangeArrowheads="1"/>
          </p:cNvSpPr>
          <p:nvPr/>
        </p:nvSpPr>
        <p:spPr bwMode="auto">
          <a:xfrm>
            <a:off x="822325" y="696913"/>
            <a:ext cx="7977188" cy="1493837"/>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In a sequential circuit, </a:t>
            </a:r>
          </a:p>
          <a:p>
            <a:r>
              <a:rPr lang="en-US" dirty="0">
                <a:latin typeface="Arial" pitchFamily="34" charset="0"/>
                <a:cs typeface="Arial" pitchFamily="34" charset="0"/>
              </a:rPr>
              <a:t>	the output depends not only on the input but also on the state</a:t>
            </a:r>
          </a:p>
          <a:p>
            <a:r>
              <a:rPr lang="en-US" dirty="0">
                <a:latin typeface="Arial" pitchFamily="34" charset="0"/>
                <a:cs typeface="Arial" pitchFamily="34" charset="0"/>
              </a:rPr>
              <a:t>	of the system, which is determined by previous processing.</a:t>
            </a:r>
          </a:p>
          <a:p>
            <a:pPr>
              <a:lnSpc>
                <a:spcPct val="160000"/>
              </a:lnSpc>
            </a:pPr>
            <a:r>
              <a:rPr lang="en-US" b="1" dirty="0">
                <a:latin typeface="Arial" pitchFamily="34" charset="0"/>
                <a:cs typeface="Arial" pitchFamily="34" charset="0"/>
              </a:rPr>
              <a:t>In this sense, a sequential circuit has memory</a:t>
            </a:r>
            <a:r>
              <a:rPr lang="en-US" dirty="0">
                <a:latin typeface="Comic Sans MS" pitchFamily="66" charset="0"/>
                <a:cs typeface="Arial" pitchFamily="34" charset="0"/>
              </a:rPr>
              <a:t>.</a:t>
            </a:r>
          </a:p>
        </p:txBody>
      </p:sp>
      <p:sp>
        <p:nvSpPr>
          <p:cNvPr id="60420" name="Text Box 4"/>
          <p:cNvSpPr txBox="1">
            <a:spLocks noChangeArrowheads="1"/>
          </p:cNvSpPr>
          <p:nvPr/>
        </p:nvSpPr>
        <p:spPr bwMode="auto">
          <a:xfrm>
            <a:off x="1930400" y="2836863"/>
            <a:ext cx="2463800" cy="366712"/>
          </a:xfrm>
          <a:prstGeom prst="rect">
            <a:avLst/>
          </a:prstGeom>
          <a:noFill/>
          <a:ln w="9525">
            <a:noFill/>
            <a:miter lim="800000"/>
            <a:headEnd/>
            <a:tailEnd/>
          </a:ln>
          <a:effectLst/>
        </p:spPr>
        <p:txBody>
          <a:bodyPr>
            <a:spAutoFit/>
          </a:bodyPr>
          <a:lstStyle/>
          <a:p>
            <a:r>
              <a:rPr lang="en-US" sz="1800">
                <a:latin typeface="Arial" pitchFamily="34" charset="0"/>
                <a:cs typeface="Arial" pitchFamily="34" charset="0"/>
              </a:rPr>
              <a:t>A Serial-Adder Circuit</a:t>
            </a:r>
            <a:endParaRPr lang="en-US" sz="1600">
              <a:latin typeface="Arial" pitchFamily="34" charset="0"/>
              <a:cs typeface="Arial" pitchFamily="34" charset="0"/>
            </a:endParaRPr>
          </a:p>
        </p:txBody>
      </p:sp>
      <p:sp>
        <p:nvSpPr>
          <p:cNvPr id="60421" name="Rectangle 5"/>
          <p:cNvSpPr>
            <a:spLocks noChangeArrowheads="1"/>
          </p:cNvSpPr>
          <p:nvPr/>
        </p:nvSpPr>
        <p:spPr bwMode="auto">
          <a:xfrm>
            <a:off x="442913" y="2811463"/>
            <a:ext cx="1173162" cy="396875"/>
          </a:xfrm>
          <a:prstGeom prst="rect">
            <a:avLst/>
          </a:prstGeom>
          <a:noFill/>
          <a:ln w="9525">
            <a:noFill/>
            <a:miter lim="800000"/>
            <a:headEnd/>
            <a:tailEnd/>
          </a:ln>
          <a:effectLst/>
        </p:spPr>
        <p:txBody>
          <a:bodyPr wrap="none">
            <a:spAutoFit/>
          </a:bodyPr>
          <a:lstStyle/>
          <a:p>
            <a:r>
              <a:rPr lang="en-US"/>
              <a:t>E</a:t>
            </a:r>
            <a:r>
              <a:rPr lang="en-US" sz="1600"/>
              <a:t>XAMPLE</a:t>
            </a:r>
          </a:p>
        </p:txBody>
      </p:sp>
      <p:sp>
        <p:nvSpPr>
          <p:cNvPr id="60424" name="Line 8"/>
          <p:cNvSpPr>
            <a:spLocks noChangeShapeType="1"/>
          </p:cNvSpPr>
          <p:nvPr/>
        </p:nvSpPr>
        <p:spPr bwMode="auto">
          <a:xfrm flipH="1">
            <a:off x="2533650" y="4133850"/>
            <a:ext cx="1200150" cy="0"/>
          </a:xfrm>
          <a:prstGeom prst="line">
            <a:avLst/>
          </a:prstGeom>
          <a:noFill/>
          <a:ln w="9525">
            <a:solidFill>
              <a:schemeClr val="tx1"/>
            </a:solidFill>
            <a:round/>
            <a:headEnd/>
            <a:tailEnd/>
          </a:ln>
          <a:effectLst/>
        </p:spPr>
        <p:txBody>
          <a:bodyPr/>
          <a:lstStyle/>
          <a:p>
            <a:endParaRPr lang="th-TH"/>
          </a:p>
        </p:txBody>
      </p:sp>
      <p:sp>
        <p:nvSpPr>
          <p:cNvPr id="60425" name="Line 9"/>
          <p:cNvSpPr>
            <a:spLocks noChangeShapeType="1"/>
          </p:cNvSpPr>
          <p:nvPr/>
        </p:nvSpPr>
        <p:spPr bwMode="auto">
          <a:xfrm flipH="1">
            <a:off x="2533650" y="4495800"/>
            <a:ext cx="1200150" cy="0"/>
          </a:xfrm>
          <a:prstGeom prst="line">
            <a:avLst/>
          </a:prstGeom>
          <a:noFill/>
          <a:ln w="9525">
            <a:solidFill>
              <a:schemeClr val="tx1"/>
            </a:solidFill>
            <a:round/>
            <a:headEnd/>
            <a:tailEnd/>
          </a:ln>
          <a:effectLst/>
        </p:spPr>
        <p:txBody>
          <a:bodyPr/>
          <a:lstStyle/>
          <a:p>
            <a:endParaRPr lang="th-TH"/>
          </a:p>
        </p:txBody>
      </p:sp>
      <p:sp>
        <p:nvSpPr>
          <p:cNvPr id="60426" name="Line 10"/>
          <p:cNvSpPr>
            <a:spLocks noChangeShapeType="1"/>
          </p:cNvSpPr>
          <p:nvPr/>
        </p:nvSpPr>
        <p:spPr bwMode="auto">
          <a:xfrm flipH="1">
            <a:off x="5314950" y="4400550"/>
            <a:ext cx="1200150" cy="0"/>
          </a:xfrm>
          <a:prstGeom prst="line">
            <a:avLst/>
          </a:prstGeom>
          <a:noFill/>
          <a:ln w="9525">
            <a:solidFill>
              <a:schemeClr val="tx1"/>
            </a:solidFill>
            <a:round/>
            <a:headEnd/>
            <a:tailEnd/>
          </a:ln>
          <a:effectLst/>
        </p:spPr>
        <p:txBody>
          <a:bodyPr/>
          <a:lstStyle/>
          <a:p>
            <a:endParaRPr lang="th-TH"/>
          </a:p>
        </p:txBody>
      </p:sp>
      <p:sp>
        <p:nvSpPr>
          <p:cNvPr id="60427" name="Rectangle 11"/>
          <p:cNvSpPr>
            <a:spLocks noChangeArrowheads="1"/>
          </p:cNvSpPr>
          <p:nvPr/>
        </p:nvSpPr>
        <p:spPr bwMode="auto">
          <a:xfrm>
            <a:off x="3924300" y="5505450"/>
            <a:ext cx="1257300" cy="666750"/>
          </a:xfrm>
          <a:prstGeom prst="rect">
            <a:avLst/>
          </a:prstGeom>
          <a:solidFill>
            <a:srgbClr val="99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th-TH"/>
          </a:p>
        </p:txBody>
      </p:sp>
      <p:sp>
        <p:nvSpPr>
          <p:cNvPr id="60430" name="Text Box 14"/>
          <p:cNvSpPr txBox="1">
            <a:spLocks noChangeArrowheads="1"/>
          </p:cNvSpPr>
          <p:nvPr/>
        </p:nvSpPr>
        <p:spPr bwMode="auto">
          <a:xfrm>
            <a:off x="4156075" y="5634038"/>
            <a:ext cx="790575" cy="396875"/>
          </a:xfrm>
          <a:prstGeom prst="rect">
            <a:avLst/>
          </a:prstGeom>
          <a:noFill/>
          <a:ln w="9525">
            <a:noFill/>
            <a:miter lim="800000"/>
            <a:headEnd/>
            <a:tailEnd/>
          </a:ln>
          <a:effectLst/>
        </p:spPr>
        <p:txBody>
          <a:bodyPr wrap="none">
            <a:spAutoFit/>
          </a:bodyPr>
          <a:lstStyle/>
          <a:p>
            <a:r>
              <a:rPr lang="en-US"/>
              <a:t>Delay</a:t>
            </a:r>
          </a:p>
        </p:txBody>
      </p:sp>
      <p:sp>
        <p:nvSpPr>
          <p:cNvPr id="60431" name="Text Box 15"/>
          <p:cNvSpPr txBox="1">
            <a:spLocks noChangeArrowheads="1"/>
          </p:cNvSpPr>
          <p:nvPr/>
        </p:nvSpPr>
        <p:spPr bwMode="auto">
          <a:xfrm>
            <a:off x="2155825" y="3851275"/>
            <a:ext cx="376238" cy="457200"/>
          </a:xfrm>
          <a:prstGeom prst="rect">
            <a:avLst/>
          </a:prstGeom>
          <a:noFill/>
          <a:ln w="9525">
            <a:noFill/>
            <a:miter lim="800000"/>
            <a:headEnd/>
            <a:tailEnd/>
          </a:ln>
          <a:effectLst/>
        </p:spPr>
        <p:txBody>
          <a:bodyPr wrap="none">
            <a:spAutoFit/>
          </a:bodyPr>
          <a:lstStyle/>
          <a:p>
            <a:r>
              <a:rPr lang="en-US" sz="2400" i="1"/>
              <a:t>x</a:t>
            </a:r>
            <a:r>
              <a:rPr lang="en-US" sz="2400" i="1" baseline="-25000"/>
              <a:t>t</a:t>
            </a:r>
          </a:p>
        </p:txBody>
      </p:sp>
      <p:sp>
        <p:nvSpPr>
          <p:cNvPr id="60432" name="Text Box 16"/>
          <p:cNvSpPr txBox="1">
            <a:spLocks noChangeArrowheads="1"/>
          </p:cNvSpPr>
          <p:nvPr/>
        </p:nvSpPr>
        <p:spPr bwMode="auto">
          <a:xfrm>
            <a:off x="2155825" y="4251325"/>
            <a:ext cx="376238" cy="457200"/>
          </a:xfrm>
          <a:prstGeom prst="rect">
            <a:avLst/>
          </a:prstGeom>
          <a:noFill/>
          <a:ln w="9525">
            <a:noFill/>
            <a:miter lim="800000"/>
            <a:headEnd/>
            <a:tailEnd/>
          </a:ln>
          <a:effectLst/>
        </p:spPr>
        <p:txBody>
          <a:bodyPr wrap="none">
            <a:spAutoFit/>
          </a:bodyPr>
          <a:lstStyle/>
          <a:p>
            <a:r>
              <a:rPr lang="en-US" sz="2400" i="1"/>
              <a:t>y</a:t>
            </a:r>
            <a:r>
              <a:rPr lang="en-US" sz="2400" i="1" baseline="-25000"/>
              <a:t>t</a:t>
            </a:r>
          </a:p>
        </p:txBody>
      </p:sp>
      <p:sp>
        <p:nvSpPr>
          <p:cNvPr id="60433" name="Text Box 17"/>
          <p:cNvSpPr txBox="1">
            <a:spLocks noChangeArrowheads="1"/>
          </p:cNvSpPr>
          <p:nvPr/>
        </p:nvSpPr>
        <p:spPr bwMode="auto">
          <a:xfrm>
            <a:off x="5375275" y="3470275"/>
            <a:ext cx="360363" cy="457200"/>
          </a:xfrm>
          <a:prstGeom prst="rect">
            <a:avLst/>
          </a:prstGeom>
          <a:noFill/>
          <a:ln w="9525">
            <a:noFill/>
            <a:miter lim="800000"/>
            <a:headEnd/>
            <a:tailEnd/>
          </a:ln>
          <a:effectLst/>
        </p:spPr>
        <p:txBody>
          <a:bodyPr wrap="none">
            <a:spAutoFit/>
          </a:bodyPr>
          <a:lstStyle/>
          <a:p>
            <a:r>
              <a:rPr lang="en-US" sz="2400" i="1"/>
              <a:t>s</a:t>
            </a:r>
            <a:r>
              <a:rPr lang="en-US" sz="2400" i="1" baseline="-25000"/>
              <a:t>t</a:t>
            </a:r>
          </a:p>
        </p:txBody>
      </p:sp>
      <p:sp>
        <p:nvSpPr>
          <p:cNvPr id="60434" name="Text Box 18"/>
          <p:cNvSpPr txBox="1">
            <a:spLocks noChangeArrowheads="1"/>
          </p:cNvSpPr>
          <p:nvPr/>
        </p:nvSpPr>
        <p:spPr bwMode="auto">
          <a:xfrm>
            <a:off x="6594475" y="4137025"/>
            <a:ext cx="360363" cy="457200"/>
          </a:xfrm>
          <a:prstGeom prst="rect">
            <a:avLst/>
          </a:prstGeom>
          <a:noFill/>
          <a:ln w="9525">
            <a:noFill/>
            <a:miter lim="800000"/>
            <a:headEnd/>
            <a:tailEnd/>
          </a:ln>
          <a:effectLst/>
        </p:spPr>
        <p:txBody>
          <a:bodyPr wrap="none">
            <a:spAutoFit/>
          </a:bodyPr>
          <a:lstStyle/>
          <a:p>
            <a:r>
              <a:rPr lang="en-US" sz="2400" i="1"/>
              <a:t>z</a:t>
            </a:r>
            <a:r>
              <a:rPr lang="en-US" sz="2400" i="1" baseline="-25000"/>
              <a:t>t</a:t>
            </a:r>
          </a:p>
        </p:txBody>
      </p:sp>
      <p:sp>
        <p:nvSpPr>
          <p:cNvPr id="60435" name="Text Box 19"/>
          <p:cNvSpPr txBox="1">
            <a:spLocks noChangeArrowheads="1"/>
          </p:cNvSpPr>
          <p:nvPr/>
        </p:nvSpPr>
        <p:spPr bwMode="auto">
          <a:xfrm>
            <a:off x="5851525" y="4575175"/>
            <a:ext cx="376238" cy="457200"/>
          </a:xfrm>
          <a:prstGeom prst="rect">
            <a:avLst/>
          </a:prstGeom>
          <a:noFill/>
          <a:ln w="9525">
            <a:noFill/>
            <a:miter lim="800000"/>
            <a:headEnd/>
            <a:tailEnd/>
          </a:ln>
          <a:effectLst/>
        </p:spPr>
        <p:txBody>
          <a:bodyPr wrap="none">
            <a:spAutoFit/>
          </a:bodyPr>
          <a:lstStyle/>
          <a:p>
            <a:r>
              <a:rPr lang="en-US" sz="2400" i="1"/>
              <a:t>c</a:t>
            </a:r>
            <a:r>
              <a:rPr lang="en-US" sz="2400" i="1" baseline="-25000"/>
              <a:t>t</a:t>
            </a:r>
          </a:p>
        </p:txBody>
      </p:sp>
      <p:sp>
        <p:nvSpPr>
          <p:cNvPr id="60436" name="Text Box 20"/>
          <p:cNvSpPr txBox="1">
            <a:spLocks noChangeArrowheads="1"/>
          </p:cNvSpPr>
          <p:nvPr/>
        </p:nvSpPr>
        <p:spPr bwMode="auto">
          <a:xfrm>
            <a:off x="2632075" y="4556125"/>
            <a:ext cx="546100" cy="457200"/>
          </a:xfrm>
          <a:prstGeom prst="rect">
            <a:avLst/>
          </a:prstGeom>
          <a:noFill/>
          <a:ln w="9525">
            <a:noFill/>
            <a:miter lim="800000"/>
            <a:headEnd/>
            <a:tailEnd/>
          </a:ln>
          <a:effectLst/>
        </p:spPr>
        <p:txBody>
          <a:bodyPr wrap="none">
            <a:spAutoFit/>
          </a:bodyPr>
          <a:lstStyle/>
          <a:p>
            <a:r>
              <a:rPr lang="en-US" sz="2400" i="1"/>
              <a:t>c</a:t>
            </a:r>
            <a:r>
              <a:rPr lang="en-US" sz="2400" i="1" baseline="-25000"/>
              <a:t>t</a:t>
            </a:r>
            <a:r>
              <a:rPr lang="en-US" sz="2400" baseline="-25000"/>
              <a:t>-1</a:t>
            </a:r>
          </a:p>
        </p:txBody>
      </p:sp>
      <p:sp>
        <p:nvSpPr>
          <p:cNvPr id="60422" name="Rectangle 6"/>
          <p:cNvSpPr>
            <a:spLocks noChangeArrowheads="1"/>
          </p:cNvSpPr>
          <p:nvPr/>
        </p:nvSpPr>
        <p:spPr bwMode="auto">
          <a:xfrm>
            <a:off x="3657600" y="3943350"/>
            <a:ext cx="1733550" cy="1143000"/>
          </a:xfrm>
          <a:prstGeom prst="rect">
            <a:avLst/>
          </a:prstGeom>
          <a:solidFill>
            <a:srgbClr val="FFCCCC"/>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th-TH"/>
          </a:p>
        </p:txBody>
      </p:sp>
      <p:sp>
        <p:nvSpPr>
          <p:cNvPr id="60423" name="Text Box 7"/>
          <p:cNvSpPr txBox="1">
            <a:spLocks noChangeArrowheads="1"/>
          </p:cNvSpPr>
          <p:nvPr/>
        </p:nvSpPr>
        <p:spPr bwMode="auto">
          <a:xfrm>
            <a:off x="4117975" y="4129088"/>
            <a:ext cx="819150" cy="701675"/>
          </a:xfrm>
          <a:prstGeom prst="rect">
            <a:avLst/>
          </a:prstGeom>
          <a:noFill/>
          <a:ln w="9525">
            <a:noFill/>
            <a:miter lim="800000"/>
            <a:headEnd/>
            <a:tailEnd/>
          </a:ln>
          <a:effectLst/>
        </p:spPr>
        <p:txBody>
          <a:bodyPr wrap="none">
            <a:spAutoFit/>
          </a:bodyPr>
          <a:lstStyle/>
          <a:p>
            <a:pPr algn="ctr"/>
            <a:r>
              <a:rPr lang="en-US"/>
              <a:t>Full</a:t>
            </a:r>
          </a:p>
          <a:p>
            <a:pPr algn="ctr"/>
            <a:r>
              <a:rPr lang="en-US"/>
              <a:t>Adder</a:t>
            </a:r>
          </a:p>
        </p:txBody>
      </p:sp>
      <p:sp>
        <p:nvSpPr>
          <p:cNvPr id="60439" name="Line 23"/>
          <p:cNvSpPr>
            <a:spLocks noChangeShapeType="1"/>
          </p:cNvSpPr>
          <p:nvPr/>
        </p:nvSpPr>
        <p:spPr bwMode="auto">
          <a:xfrm>
            <a:off x="781050" y="609600"/>
            <a:ext cx="8362950" cy="0"/>
          </a:xfrm>
          <a:prstGeom prst="line">
            <a:avLst/>
          </a:prstGeom>
          <a:noFill/>
          <a:ln w="38100">
            <a:solidFill>
              <a:schemeClr val="tx1"/>
            </a:solidFill>
            <a:round/>
            <a:headEnd/>
            <a:tailEnd/>
          </a:ln>
          <a:effectLst/>
        </p:spPr>
        <p:txBody>
          <a:bodyPr/>
          <a:lstStyle/>
          <a:p>
            <a:endParaRPr lang="th-TH"/>
          </a:p>
        </p:txBody>
      </p:sp>
      <p:sp>
        <p:nvSpPr>
          <p:cNvPr id="60440" name="Line 24"/>
          <p:cNvSpPr>
            <a:spLocks noChangeShapeType="1"/>
          </p:cNvSpPr>
          <p:nvPr/>
        </p:nvSpPr>
        <p:spPr bwMode="auto">
          <a:xfrm>
            <a:off x="781050" y="2286000"/>
            <a:ext cx="8362950" cy="0"/>
          </a:xfrm>
          <a:prstGeom prst="line">
            <a:avLst/>
          </a:prstGeom>
          <a:noFill/>
          <a:ln w="38100">
            <a:solidFill>
              <a:schemeClr val="tx1"/>
            </a:solidFill>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lide Number Placeholder 3"/>
          <p:cNvSpPr>
            <a:spLocks noGrp="1"/>
          </p:cNvSpPr>
          <p:nvPr>
            <p:ph type="sldNum" sz="quarter" idx="12"/>
          </p:nvPr>
        </p:nvSpPr>
        <p:spPr/>
        <p:txBody>
          <a:bodyPr/>
          <a:lstStyle/>
          <a:p>
            <a:fld id="{1EDC27DF-8D0E-442E-88A9-22E68FCF1F0F}" type="slidenum">
              <a:rPr lang="en-US"/>
              <a:pPr/>
              <a:t>40</a:t>
            </a:fld>
            <a:endParaRPr lang="en-US"/>
          </a:p>
        </p:txBody>
      </p:sp>
      <p:sp>
        <p:nvSpPr>
          <p:cNvPr id="101378" name="Rectangle 2"/>
          <p:cNvSpPr>
            <a:spLocks noChangeArrowheads="1"/>
          </p:cNvSpPr>
          <p:nvPr/>
        </p:nvSpPr>
        <p:spPr bwMode="auto">
          <a:xfrm>
            <a:off x="8420100" y="4076700"/>
            <a:ext cx="276225" cy="314325"/>
          </a:xfrm>
          <a:prstGeom prst="rect">
            <a:avLst/>
          </a:prstGeom>
          <a:solidFill>
            <a:schemeClr val="accent1"/>
          </a:solidFill>
          <a:ln w="9525">
            <a:noFill/>
            <a:miter lim="800000"/>
            <a:headEnd/>
            <a:tailEnd/>
          </a:ln>
          <a:effectLst/>
        </p:spPr>
        <p:txBody>
          <a:bodyPr wrap="none" anchor="ctr"/>
          <a:lstStyle/>
          <a:p>
            <a:endParaRPr lang="th-TH"/>
          </a:p>
        </p:txBody>
      </p:sp>
      <p:sp>
        <p:nvSpPr>
          <p:cNvPr id="101379" name="Rectangle 3"/>
          <p:cNvSpPr>
            <a:spLocks noChangeArrowheads="1"/>
          </p:cNvSpPr>
          <p:nvPr/>
        </p:nvSpPr>
        <p:spPr bwMode="auto">
          <a:xfrm>
            <a:off x="4089400" y="4076700"/>
            <a:ext cx="276225" cy="314325"/>
          </a:xfrm>
          <a:prstGeom prst="rect">
            <a:avLst/>
          </a:prstGeom>
          <a:solidFill>
            <a:schemeClr val="accent1"/>
          </a:solidFill>
          <a:ln w="9525">
            <a:noFill/>
            <a:miter lim="800000"/>
            <a:headEnd/>
            <a:tailEnd/>
          </a:ln>
          <a:effectLst/>
        </p:spPr>
        <p:txBody>
          <a:bodyPr wrap="none" anchor="ctr"/>
          <a:lstStyle/>
          <a:p>
            <a:endParaRPr lang="th-TH"/>
          </a:p>
        </p:txBody>
      </p:sp>
      <p:sp>
        <p:nvSpPr>
          <p:cNvPr id="101380" name="Rectangle 4"/>
          <p:cNvSpPr>
            <a:spLocks noChangeArrowheads="1"/>
          </p:cNvSpPr>
          <p:nvPr/>
        </p:nvSpPr>
        <p:spPr bwMode="auto">
          <a:xfrm>
            <a:off x="1247775" y="2505075"/>
            <a:ext cx="276225" cy="314325"/>
          </a:xfrm>
          <a:prstGeom prst="rect">
            <a:avLst/>
          </a:prstGeom>
          <a:solidFill>
            <a:schemeClr val="accent1"/>
          </a:solidFill>
          <a:ln w="9525">
            <a:noFill/>
            <a:miter lim="800000"/>
            <a:headEnd/>
            <a:tailEnd/>
          </a:ln>
          <a:effectLst/>
        </p:spPr>
        <p:txBody>
          <a:bodyPr wrap="none" anchor="ctr"/>
          <a:lstStyle/>
          <a:p>
            <a:endParaRPr lang="th-TH"/>
          </a:p>
        </p:txBody>
      </p:sp>
      <p:sp>
        <p:nvSpPr>
          <p:cNvPr id="101381" name="Line 5"/>
          <p:cNvSpPr>
            <a:spLocks noChangeShapeType="1"/>
          </p:cNvSpPr>
          <p:nvPr/>
        </p:nvSpPr>
        <p:spPr bwMode="auto">
          <a:xfrm>
            <a:off x="12700" y="819150"/>
            <a:ext cx="2774950" cy="1588"/>
          </a:xfrm>
          <a:prstGeom prst="line">
            <a:avLst/>
          </a:prstGeom>
          <a:noFill/>
          <a:ln w="9525">
            <a:solidFill>
              <a:schemeClr val="tx1"/>
            </a:solidFill>
            <a:round/>
            <a:headEnd/>
            <a:tailEnd/>
          </a:ln>
          <a:effectLst/>
        </p:spPr>
        <p:txBody>
          <a:bodyPr/>
          <a:lstStyle/>
          <a:p>
            <a:endParaRPr lang="th-TH"/>
          </a:p>
        </p:txBody>
      </p:sp>
      <p:sp>
        <p:nvSpPr>
          <p:cNvPr id="101382" name="Line 6"/>
          <p:cNvSpPr>
            <a:spLocks noChangeShapeType="1"/>
          </p:cNvSpPr>
          <p:nvPr/>
        </p:nvSpPr>
        <p:spPr bwMode="auto">
          <a:xfrm>
            <a:off x="0" y="1136650"/>
            <a:ext cx="2809875" cy="1588"/>
          </a:xfrm>
          <a:prstGeom prst="line">
            <a:avLst/>
          </a:prstGeom>
          <a:noFill/>
          <a:ln w="9525">
            <a:solidFill>
              <a:schemeClr val="tx1"/>
            </a:solidFill>
            <a:round/>
            <a:headEnd/>
            <a:tailEnd/>
          </a:ln>
          <a:effectLst/>
        </p:spPr>
        <p:txBody>
          <a:bodyPr/>
          <a:lstStyle/>
          <a:p>
            <a:endParaRPr lang="th-TH"/>
          </a:p>
        </p:txBody>
      </p:sp>
      <p:sp>
        <p:nvSpPr>
          <p:cNvPr id="101383" name="Text Box 7"/>
          <p:cNvSpPr txBox="1">
            <a:spLocks noChangeArrowheads="1"/>
          </p:cNvSpPr>
          <p:nvPr/>
        </p:nvSpPr>
        <p:spPr bwMode="auto">
          <a:xfrm>
            <a:off x="301625" y="793750"/>
            <a:ext cx="1784350" cy="366713"/>
          </a:xfrm>
          <a:prstGeom prst="rect">
            <a:avLst/>
          </a:prstGeom>
          <a:noFill/>
          <a:ln w="9525">
            <a:noFill/>
            <a:miter lim="800000"/>
            <a:headEnd/>
            <a:tailEnd/>
          </a:ln>
          <a:effectLst/>
        </p:spPr>
        <p:txBody>
          <a:bodyPr wrap="none">
            <a:spAutoFit/>
          </a:bodyPr>
          <a:lstStyle/>
          <a:p>
            <a:r>
              <a:rPr lang="en-US" sz="1800">
                <a:cs typeface="Arial" pitchFamily="34" charset="0"/>
              </a:rPr>
              <a:t>                      1  1</a:t>
            </a:r>
            <a:endParaRPr lang="th-TH" sz="1800">
              <a:cs typeface="Arial" pitchFamily="34" charset="0"/>
            </a:endParaRPr>
          </a:p>
        </p:txBody>
      </p:sp>
      <p:sp>
        <p:nvSpPr>
          <p:cNvPr id="101384" name="Line 8"/>
          <p:cNvSpPr>
            <a:spLocks noChangeShapeType="1"/>
          </p:cNvSpPr>
          <p:nvPr/>
        </p:nvSpPr>
        <p:spPr bwMode="auto">
          <a:xfrm>
            <a:off x="1816100" y="822325"/>
            <a:ext cx="0" cy="327025"/>
          </a:xfrm>
          <a:prstGeom prst="line">
            <a:avLst/>
          </a:prstGeom>
          <a:noFill/>
          <a:ln w="9525">
            <a:solidFill>
              <a:schemeClr val="tx1"/>
            </a:solidFill>
            <a:round/>
            <a:headEnd/>
            <a:tailEnd/>
          </a:ln>
          <a:effectLst/>
        </p:spPr>
        <p:txBody>
          <a:bodyPr/>
          <a:lstStyle/>
          <a:p>
            <a:endParaRPr lang="th-TH"/>
          </a:p>
        </p:txBody>
      </p:sp>
      <p:sp>
        <p:nvSpPr>
          <p:cNvPr id="101385" name="Line 9"/>
          <p:cNvSpPr>
            <a:spLocks noChangeShapeType="1"/>
          </p:cNvSpPr>
          <p:nvPr/>
        </p:nvSpPr>
        <p:spPr bwMode="auto">
          <a:xfrm>
            <a:off x="2365375" y="819150"/>
            <a:ext cx="0" cy="327025"/>
          </a:xfrm>
          <a:prstGeom prst="line">
            <a:avLst/>
          </a:prstGeom>
          <a:noFill/>
          <a:ln w="9525">
            <a:solidFill>
              <a:schemeClr val="tx1"/>
            </a:solidFill>
            <a:round/>
            <a:headEnd/>
            <a:tailEnd/>
          </a:ln>
          <a:effectLst/>
        </p:spPr>
        <p:txBody>
          <a:bodyPr/>
          <a:lstStyle/>
          <a:p>
            <a:endParaRPr lang="th-TH"/>
          </a:p>
        </p:txBody>
      </p:sp>
      <p:sp>
        <p:nvSpPr>
          <p:cNvPr id="101386" name="Line 10"/>
          <p:cNvSpPr>
            <a:spLocks noChangeShapeType="1"/>
          </p:cNvSpPr>
          <p:nvPr/>
        </p:nvSpPr>
        <p:spPr bwMode="auto">
          <a:xfrm>
            <a:off x="2079625" y="819150"/>
            <a:ext cx="0" cy="327025"/>
          </a:xfrm>
          <a:prstGeom prst="line">
            <a:avLst/>
          </a:prstGeom>
          <a:noFill/>
          <a:ln w="9525">
            <a:solidFill>
              <a:schemeClr val="tx1"/>
            </a:solidFill>
            <a:round/>
            <a:headEnd/>
            <a:tailEnd/>
          </a:ln>
          <a:effectLst/>
        </p:spPr>
        <p:txBody>
          <a:bodyPr/>
          <a:lstStyle/>
          <a:p>
            <a:endParaRPr lang="th-TH"/>
          </a:p>
        </p:txBody>
      </p:sp>
      <p:sp>
        <p:nvSpPr>
          <p:cNvPr id="101387" name="Line 11"/>
          <p:cNvSpPr>
            <a:spLocks noChangeShapeType="1"/>
          </p:cNvSpPr>
          <p:nvPr/>
        </p:nvSpPr>
        <p:spPr bwMode="auto">
          <a:xfrm>
            <a:off x="688975" y="828675"/>
            <a:ext cx="0" cy="317500"/>
          </a:xfrm>
          <a:prstGeom prst="line">
            <a:avLst/>
          </a:prstGeom>
          <a:noFill/>
          <a:ln w="9525">
            <a:solidFill>
              <a:schemeClr val="tx1"/>
            </a:solidFill>
            <a:round/>
            <a:headEnd/>
            <a:tailEnd/>
          </a:ln>
          <a:effectLst/>
        </p:spPr>
        <p:txBody>
          <a:bodyPr/>
          <a:lstStyle/>
          <a:p>
            <a:endParaRPr lang="th-TH"/>
          </a:p>
        </p:txBody>
      </p:sp>
      <p:sp>
        <p:nvSpPr>
          <p:cNvPr id="101388" name="Line 12"/>
          <p:cNvSpPr>
            <a:spLocks noChangeShapeType="1"/>
          </p:cNvSpPr>
          <p:nvPr/>
        </p:nvSpPr>
        <p:spPr bwMode="auto">
          <a:xfrm>
            <a:off x="965200" y="831850"/>
            <a:ext cx="0" cy="314325"/>
          </a:xfrm>
          <a:prstGeom prst="line">
            <a:avLst/>
          </a:prstGeom>
          <a:noFill/>
          <a:ln w="9525">
            <a:solidFill>
              <a:schemeClr val="tx1"/>
            </a:solidFill>
            <a:round/>
            <a:headEnd/>
            <a:tailEnd/>
          </a:ln>
          <a:effectLst/>
        </p:spPr>
        <p:txBody>
          <a:bodyPr/>
          <a:lstStyle/>
          <a:p>
            <a:endParaRPr lang="th-TH"/>
          </a:p>
        </p:txBody>
      </p:sp>
      <p:sp>
        <p:nvSpPr>
          <p:cNvPr id="101389" name="Line 13"/>
          <p:cNvSpPr>
            <a:spLocks noChangeShapeType="1"/>
          </p:cNvSpPr>
          <p:nvPr/>
        </p:nvSpPr>
        <p:spPr bwMode="auto">
          <a:xfrm>
            <a:off x="1241425" y="831850"/>
            <a:ext cx="0" cy="314325"/>
          </a:xfrm>
          <a:prstGeom prst="line">
            <a:avLst/>
          </a:prstGeom>
          <a:noFill/>
          <a:ln w="9525">
            <a:solidFill>
              <a:schemeClr val="tx1"/>
            </a:solidFill>
            <a:round/>
            <a:headEnd/>
            <a:tailEnd/>
          </a:ln>
          <a:effectLst/>
        </p:spPr>
        <p:txBody>
          <a:bodyPr/>
          <a:lstStyle/>
          <a:p>
            <a:endParaRPr lang="th-TH"/>
          </a:p>
        </p:txBody>
      </p:sp>
      <p:sp>
        <p:nvSpPr>
          <p:cNvPr id="101390" name="Line 14"/>
          <p:cNvSpPr>
            <a:spLocks noChangeShapeType="1"/>
          </p:cNvSpPr>
          <p:nvPr/>
        </p:nvSpPr>
        <p:spPr bwMode="auto">
          <a:xfrm>
            <a:off x="1527175" y="819150"/>
            <a:ext cx="0" cy="327025"/>
          </a:xfrm>
          <a:prstGeom prst="line">
            <a:avLst/>
          </a:prstGeom>
          <a:noFill/>
          <a:ln w="9525">
            <a:solidFill>
              <a:schemeClr val="tx1"/>
            </a:solidFill>
            <a:round/>
            <a:headEnd/>
            <a:tailEnd/>
          </a:ln>
          <a:effectLst/>
        </p:spPr>
        <p:txBody>
          <a:bodyPr/>
          <a:lstStyle/>
          <a:p>
            <a:endParaRPr lang="th-TH"/>
          </a:p>
        </p:txBody>
      </p:sp>
      <p:sp>
        <p:nvSpPr>
          <p:cNvPr id="101391" name="Line 15"/>
          <p:cNvSpPr>
            <a:spLocks noChangeShapeType="1"/>
          </p:cNvSpPr>
          <p:nvPr/>
        </p:nvSpPr>
        <p:spPr bwMode="auto">
          <a:xfrm>
            <a:off x="403225" y="819150"/>
            <a:ext cx="0" cy="327025"/>
          </a:xfrm>
          <a:prstGeom prst="line">
            <a:avLst/>
          </a:prstGeom>
          <a:noFill/>
          <a:ln w="9525">
            <a:solidFill>
              <a:schemeClr val="tx1"/>
            </a:solidFill>
            <a:round/>
            <a:headEnd/>
            <a:tailEnd/>
          </a:ln>
          <a:effectLst/>
        </p:spPr>
        <p:txBody>
          <a:bodyPr/>
          <a:lstStyle/>
          <a:p>
            <a:endParaRPr lang="th-TH"/>
          </a:p>
        </p:txBody>
      </p:sp>
      <p:sp>
        <p:nvSpPr>
          <p:cNvPr id="101392" name="AutoShape 16"/>
          <p:cNvSpPr>
            <a:spLocks noChangeArrowheads="1"/>
          </p:cNvSpPr>
          <p:nvPr/>
        </p:nvSpPr>
        <p:spPr bwMode="auto">
          <a:xfrm flipV="1">
            <a:off x="1533525" y="56991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393" name="Text Box 17"/>
          <p:cNvSpPr txBox="1">
            <a:spLocks noChangeArrowheads="1"/>
          </p:cNvSpPr>
          <p:nvPr/>
        </p:nvSpPr>
        <p:spPr bwMode="auto">
          <a:xfrm>
            <a:off x="1511300" y="20320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394" name="Text Box 18"/>
          <p:cNvSpPr txBox="1">
            <a:spLocks noChangeArrowheads="1"/>
          </p:cNvSpPr>
          <p:nvPr/>
        </p:nvSpPr>
        <p:spPr bwMode="auto">
          <a:xfrm>
            <a:off x="2000250" y="32861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1)</a:t>
            </a:r>
            <a:endParaRPr lang="th-TH" sz="1800">
              <a:cs typeface="Arial" pitchFamily="34" charset="0"/>
            </a:endParaRPr>
          </a:p>
        </p:txBody>
      </p:sp>
      <p:sp>
        <p:nvSpPr>
          <p:cNvPr id="101395" name="Line 19"/>
          <p:cNvSpPr>
            <a:spLocks noChangeShapeType="1"/>
          </p:cNvSpPr>
          <p:nvPr/>
        </p:nvSpPr>
        <p:spPr bwMode="auto">
          <a:xfrm>
            <a:off x="3028950" y="0"/>
            <a:ext cx="0" cy="6858000"/>
          </a:xfrm>
          <a:prstGeom prst="line">
            <a:avLst/>
          </a:prstGeom>
          <a:noFill/>
          <a:ln w="38100">
            <a:solidFill>
              <a:schemeClr val="tx1"/>
            </a:solidFill>
            <a:round/>
            <a:headEnd/>
            <a:tailEnd/>
          </a:ln>
          <a:effectLst/>
        </p:spPr>
        <p:txBody>
          <a:bodyPr/>
          <a:lstStyle/>
          <a:p>
            <a:endParaRPr lang="th-TH"/>
          </a:p>
        </p:txBody>
      </p:sp>
      <p:sp>
        <p:nvSpPr>
          <p:cNvPr id="101396" name="Line 20"/>
          <p:cNvSpPr>
            <a:spLocks noChangeShapeType="1"/>
          </p:cNvSpPr>
          <p:nvPr/>
        </p:nvSpPr>
        <p:spPr bwMode="auto">
          <a:xfrm>
            <a:off x="6096000" y="0"/>
            <a:ext cx="0" cy="6858000"/>
          </a:xfrm>
          <a:prstGeom prst="line">
            <a:avLst/>
          </a:prstGeom>
          <a:noFill/>
          <a:ln w="38100">
            <a:solidFill>
              <a:schemeClr val="tx1"/>
            </a:solidFill>
            <a:round/>
            <a:headEnd/>
            <a:tailEnd/>
          </a:ln>
          <a:effectLst/>
        </p:spPr>
        <p:txBody>
          <a:bodyPr/>
          <a:lstStyle/>
          <a:p>
            <a:endParaRPr lang="th-TH"/>
          </a:p>
        </p:txBody>
      </p:sp>
      <p:sp>
        <p:nvSpPr>
          <p:cNvPr id="101397" name="Text Box 21"/>
          <p:cNvSpPr txBox="1">
            <a:spLocks noChangeArrowheads="1"/>
          </p:cNvSpPr>
          <p:nvPr/>
        </p:nvSpPr>
        <p:spPr bwMode="auto">
          <a:xfrm>
            <a:off x="1222375" y="1195388"/>
            <a:ext cx="465138" cy="396875"/>
          </a:xfrm>
          <a:prstGeom prst="rect">
            <a:avLst/>
          </a:prstGeom>
          <a:noFill/>
          <a:ln w="9525">
            <a:noFill/>
            <a:miter lim="800000"/>
            <a:headEnd/>
            <a:tailEnd/>
          </a:ln>
          <a:effectLst/>
        </p:spPr>
        <p:txBody>
          <a:bodyPr wrap="none">
            <a:spAutoFit/>
          </a:bodyPr>
          <a:lstStyle/>
          <a:p>
            <a:r>
              <a:rPr lang="en-US">
                <a:cs typeface="Arial" pitchFamily="34" charset="0"/>
              </a:rPr>
              <a:t>(a)</a:t>
            </a:r>
          </a:p>
        </p:txBody>
      </p:sp>
      <p:sp>
        <p:nvSpPr>
          <p:cNvPr id="101398" name="AutoShape 22"/>
          <p:cNvSpPr>
            <a:spLocks noChangeArrowheads="1"/>
          </p:cNvSpPr>
          <p:nvPr/>
        </p:nvSpPr>
        <p:spPr bwMode="auto">
          <a:xfrm>
            <a:off x="0" y="154305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399" name="Line 23"/>
          <p:cNvSpPr>
            <a:spLocks noChangeShapeType="1"/>
          </p:cNvSpPr>
          <p:nvPr/>
        </p:nvSpPr>
        <p:spPr bwMode="auto">
          <a:xfrm>
            <a:off x="12700" y="2495550"/>
            <a:ext cx="2774950" cy="1588"/>
          </a:xfrm>
          <a:prstGeom prst="line">
            <a:avLst/>
          </a:prstGeom>
          <a:noFill/>
          <a:ln w="9525">
            <a:solidFill>
              <a:schemeClr val="tx1"/>
            </a:solidFill>
            <a:round/>
            <a:headEnd/>
            <a:tailEnd/>
          </a:ln>
          <a:effectLst/>
        </p:spPr>
        <p:txBody>
          <a:bodyPr/>
          <a:lstStyle/>
          <a:p>
            <a:endParaRPr lang="th-TH"/>
          </a:p>
        </p:txBody>
      </p:sp>
      <p:sp>
        <p:nvSpPr>
          <p:cNvPr id="101400" name="Line 24"/>
          <p:cNvSpPr>
            <a:spLocks noChangeShapeType="1"/>
          </p:cNvSpPr>
          <p:nvPr/>
        </p:nvSpPr>
        <p:spPr bwMode="auto">
          <a:xfrm>
            <a:off x="0" y="2813050"/>
            <a:ext cx="2809875" cy="1588"/>
          </a:xfrm>
          <a:prstGeom prst="line">
            <a:avLst/>
          </a:prstGeom>
          <a:noFill/>
          <a:ln w="9525">
            <a:solidFill>
              <a:schemeClr val="tx1"/>
            </a:solidFill>
            <a:round/>
            <a:headEnd/>
            <a:tailEnd/>
          </a:ln>
          <a:effectLst/>
        </p:spPr>
        <p:txBody>
          <a:bodyPr/>
          <a:lstStyle/>
          <a:p>
            <a:endParaRPr lang="th-TH"/>
          </a:p>
        </p:txBody>
      </p:sp>
      <p:sp>
        <p:nvSpPr>
          <p:cNvPr id="101401" name="Text Box 25"/>
          <p:cNvSpPr txBox="1">
            <a:spLocks noChangeArrowheads="1"/>
          </p:cNvSpPr>
          <p:nvPr/>
        </p:nvSpPr>
        <p:spPr bwMode="auto">
          <a:xfrm>
            <a:off x="301625" y="2470150"/>
            <a:ext cx="1778000" cy="366713"/>
          </a:xfrm>
          <a:prstGeom prst="rect">
            <a:avLst/>
          </a:prstGeom>
          <a:noFill/>
          <a:ln w="9525">
            <a:noFill/>
            <a:miter lim="800000"/>
            <a:headEnd/>
            <a:tailEnd/>
          </a:ln>
          <a:effectLst/>
        </p:spPr>
        <p:txBody>
          <a:bodyPr wrap="none">
            <a:spAutoFit/>
          </a:bodyPr>
          <a:lstStyle/>
          <a:p>
            <a:r>
              <a:rPr lang="en-US" sz="1800">
                <a:cs typeface="Arial" pitchFamily="34" charset="0"/>
              </a:rPr>
              <a:t>                     X  1</a:t>
            </a:r>
            <a:endParaRPr lang="th-TH" sz="1800">
              <a:cs typeface="Arial" pitchFamily="34" charset="0"/>
            </a:endParaRPr>
          </a:p>
        </p:txBody>
      </p:sp>
      <p:sp>
        <p:nvSpPr>
          <p:cNvPr id="101402" name="Line 26"/>
          <p:cNvSpPr>
            <a:spLocks noChangeShapeType="1"/>
          </p:cNvSpPr>
          <p:nvPr/>
        </p:nvSpPr>
        <p:spPr bwMode="auto">
          <a:xfrm>
            <a:off x="1816100" y="2498725"/>
            <a:ext cx="0" cy="327025"/>
          </a:xfrm>
          <a:prstGeom prst="line">
            <a:avLst/>
          </a:prstGeom>
          <a:noFill/>
          <a:ln w="9525">
            <a:solidFill>
              <a:schemeClr val="tx1"/>
            </a:solidFill>
            <a:round/>
            <a:headEnd/>
            <a:tailEnd/>
          </a:ln>
          <a:effectLst/>
        </p:spPr>
        <p:txBody>
          <a:bodyPr/>
          <a:lstStyle/>
          <a:p>
            <a:endParaRPr lang="th-TH"/>
          </a:p>
        </p:txBody>
      </p:sp>
      <p:sp>
        <p:nvSpPr>
          <p:cNvPr id="101403" name="Line 27"/>
          <p:cNvSpPr>
            <a:spLocks noChangeShapeType="1"/>
          </p:cNvSpPr>
          <p:nvPr/>
        </p:nvSpPr>
        <p:spPr bwMode="auto">
          <a:xfrm>
            <a:off x="2365375" y="2495550"/>
            <a:ext cx="0" cy="327025"/>
          </a:xfrm>
          <a:prstGeom prst="line">
            <a:avLst/>
          </a:prstGeom>
          <a:noFill/>
          <a:ln w="9525">
            <a:solidFill>
              <a:schemeClr val="tx1"/>
            </a:solidFill>
            <a:round/>
            <a:headEnd/>
            <a:tailEnd/>
          </a:ln>
          <a:effectLst/>
        </p:spPr>
        <p:txBody>
          <a:bodyPr/>
          <a:lstStyle/>
          <a:p>
            <a:endParaRPr lang="th-TH"/>
          </a:p>
        </p:txBody>
      </p:sp>
      <p:sp>
        <p:nvSpPr>
          <p:cNvPr id="101404" name="Line 28"/>
          <p:cNvSpPr>
            <a:spLocks noChangeShapeType="1"/>
          </p:cNvSpPr>
          <p:nvPr/>
        </p:nvSpPr>
        <p:spPr bwMode="auto">
          <a:xfrm>
            <a:off x="2079625" y="2495550"/>
            <a:ext cx="0" cy="327025"/>
          </a:xfrm>
          <a:prstGeom prst="line">
            <a:avLst/>
          </a:prstGeom>
          <a:noFill/>
          <a:ln w="9525">
            <a:solidFill>
              <a:schemeClr val="tx1"/>
            </a:solidFill>
            <a:round/>
            <a:headEnd/>
            <a:tailEnd/>
          </a:ln>
          <a:effectLst/>
        </p:spPr>
        <p:txBody>
          <a:bodyPr/>
          <a:lstStyle/>
          <a:p>
            <a:endParaRPr lang="th-TH"/>
          </a:p>
        </p:txBody>
      </p:sp>
      <p:sp>
        <p:nvSpPr>
          <p:cNvPr id="101405" name="Line 29"/>
          <p:cNvSpPr>
            <a:spLocks noChangeShapeType="1"/>
          </p:cNvSpPr>
          <p:nvPr/>
        </p:nvSpPr>
        <p:spPr bwMode="auto">
          <a:xfrm>
            <a:off x="688975" y="2505075"/>
            <a:ext cx="0" cy="317500"/>
          </a:xfrm>
          <a:prstGeom prst="line">
            <a:avLst/>
          </a:prstGeom>
          <a:noFill/>
          <a:ln w="9525">
            <a:solidFill>
              <a:schemeClr val="tx1"/>
            </a:solidFill>
            <a:round/>
            <a:headEnd/>
            <a:tailEnd/>
          </a:ln>
          <a:effectLst/>
        </p:spPr>
        <p:txBody>
          <a:bodyPr/>
          <a:lstStyle/>
          <a:p>
            <a:endParaRPr lang="th-TH"/>
          </a:p>
        </p:txBody>
      </p:sp>
      <p:sp>
        <p:nvSpPr>
          <p:cNvPr id="101406" name="Line 30"/>
          <p:cNvSpPr>
            <a:spLocks noChangeShapeType="1"/>
          </p:cNvSpPr>
          <p:nvPr/>
        </p:nvSpPr>
        <p:spPr bwMode="auto">
          <a:xfrm>
            <a:off x="965200" y="2508250"/>
            <a:ext cx="0" cy="314325"/>
          </a:xfrm>
          <a:prstGeom prst="line">
            <a:avLst/>
          </a:prstGeom>
          <a:noFill/>
          <a:ln w="9525">
            <a:solidFill>
              <a:schemeClr val="tx1"/>
            </a:solidFill>
            <a:round/>
            <a:headEnd/>
            <a:tailEnd/>
          </a:ln>
          <a:effectLst/>
        </p:spPr>
        <p:txBody>
          <a:bodyPr/>
          <a:lstStyle/>
          <a:p>
            <a:endParaRPr lang="th-TH"/>
          </a:p>
        </p:txBody>
      </p:sp>
      <p:sp>
        <p:nvSpPr>
          <p:cNvPr id="101407" name="Line 31"/>
          <p:cNvSpPr>
            <a:spLocks noChangeShapeType="1"/>
          </p:cNvSpPr>
          <p:nvPr/>
        </p:nvSpPr>
        <p:spPr bwMode="auto">
          <a:xfrm>
            <a:off x="1241425" y="2508250"/>
            <a:ext cx="0" cy="314325"/>
          </a:xfrm>
          <a:prstGeom prst="line">
            <a:avLst/>
          </a:prstGeom>
          <a:noFill/>
          <a:ln w="9525">
            <a:solidFill>
              <a:schemeClr val="tx1"/>
            </a:solidFill>
            <a:round/>
            <a:headEnd/>
            <a:tailEnd/>
          </a:ln>
          <a:effectLst/>
        </p:spPr>
        <p:txBody>
          <a:bodyPr/>
          <a:lstStyle/>
          <a:p>
            <a:endParaRPr lang="th-TH"/>
          </a:p>
        </p:txBody>
      </p:sp>
      <p:sp>
        <p:nvSpPr>
          <p:cNvPr id="101408" name="Line 32"/>
          <p:cNvSpPr>
            <a:spLocks noChangeShapeType="1"/>
          </p:cNvSpPr>
          <p:nvPr/>
        </p:nvSpPr>
        <p:spPr bwMode="auto">
          <a:xfrm>
            <a:off x="1527175" y="2495550"/>
            <a:ext cx="0" cy="327025"/>
          </a:xfrm>
          <a:prstGeom prst="line">
            <a:avLst/>
          </a:prstGeom>
          <a:noFill/>
          <a:ln w="9525">
            <a:solidFill>
              <a:schemeClr val="tx1"/>
            </a:solidFill>
            <a:round/>
            <a:headEnd/>
            <a:tailEnd/>
          </a:ln>
          <a:effectLst/>
        </p:spPr>
        <p:txBody>
          <a:bodyPr/>
          <a:lstStyle/>
          <a:p>
            <a:endParaRPr lang="th-TH"/>
          </a:p>
        </p:txBody>
      </p:sp>
      <p:sp>
        <p:nvSpPr>
          <p:cNvPr id="101409" name="Line 33"/>
          <p:cNvSpPr>
            <a:spLocks noChangeShapeType="1"/>
          </p:cNvSpPr>
          <p:nvPr/>
        </p:nvSpPr>
        <p:spPr bwMode="auto">
          <a:xfrm>
            <a:off x="403225" y="2495550"/>
            <a:ext cx="0" cy="327025"/>
          </a:xfrm>
          <a:prstGeom prst="line">
            <a:avLst/>
          </a:prstGeom>
          <a:noFill/>
          <a:ln w="9525">
            <a:solidFill>
              <a:schemeClr val="tx1"/>
            </a:solidFill>
            <a:round/>
            <a:headEnd/>
            <a:tailEnd/>
          </a:ln>
          <a:effectLst/>
        </p:spPr>
        <p:txBody>
          <a:bodyPr/>
          <a:lstStyle/>
          <a:p>
            <a:endParaRPr lang="th-TH"/>
          </a:p>
        </p:txBody>
      </p:sp>
      <p:sp>
        <p:nvSpPr>
          <p:cNvPr id="101410" name="AutoShape 34"/>
          <p:cNvSpPr>
            <a:spLocks noChangeArrowheads="1"/>
          </p:cNvSpPr>
          <p:nvPr/>
        </p:nvSpPr>
        <p:spPr bwMode="auto">
          <a:xfrm flipV="1">
            <a:off x="1247775" y="224631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411" name="Text Box 35"/>
          <p:cNvSpPr txBox="1">
            <a:spLocks noChangeArrowheads="1"/>
          </p:cNvSpPr>
          <p:nvPr/>
        </p:nvSpPr>
        <p:spPr bwMode="auto">
          <a:xfrm>
            <a:off x="1231900" y="186690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101412" name="Text Box 36"/>
          <p:cNvSpPr txBox="1">
            <a:spLocks noChangeArrowheads="1"/>
          </p:cNvSpPr>
          <p:nvPr/>
        </p:nvSpPr>
        <p:spPr bwMode="auto">
          <a:xfrm>
            <a:off x="1543050" y="2043113"/>
            <a:ext cx="1041400" cy="366712"/>
          </a:xfrm>
          <a:prstGeom prst="rect">
            <a:avLst/>
          </a:prstGeom>
          <a:noFill/>
          <a:ln w="9525">
            <a:noFill/>
            <a:miter lim="800000"/>
            <a:headEnd/>
            <a:tailEnd/>
          </a:ln>
          <a:effectLst/>
        </p:spPr>
        <p:txBody>
          <a:bodyPr wrap="none">
            <a:spAutoFit/>
          </a:bodyPr>
          <a:lstStyle/>
          <a:p>
            <a:r>
              <a:rPr lang="en-US" sz="1800">
                <a:cs typeface="Arial" pitchFamily="34" charset="0"/>
              </a:rPr>
              <a:t>  (Line 5)</a:t>
            </a:r>
            <a:endParaRPr lang="th-TH" sz="1800">
              <a:cs typeface="Arial" pitchFamily="34" charset="0"/>
            </a:endParaRPr>
          </a:p>
        </p:txBody>
      </p:sp>
      <p:sp>
        <p:nvSpPr>
          <p:cNvPr id="101413" name="Text Box 37"/>
          <p:cNvSpPr txBox="1">
            <a:spLocks noChangeArrowheads="1"/>
          </p:cNvSpPr>
          <p:nvPr/>
        </p:nvSpPr>
        <p:spPr bwMode="auto">
          <a:xfrm>
            <a:off x="1222375" y="2871788"/>
            <a:ext cx="479425" cy="396875"/>
          </a:xfrm>
          <a:prstGeom prst="rect">
            <a:avLst/>
          </a:prstGeom>
          <a:noFill/>
          <a:ln w="9525">
            <a:noFill/>
            <a:miter lim="800000"/>
            <a:headEnd/>
            <a:tailEnd/>
          </a:ln>
          <a:effectLst/>
        </p:spPr>
        <p:txBody>
          <a:bodyPr wrap="none">
            <a:spAutoFit/>
          </a:bodyPr>
          <a:lstStyle/>
          <a:p>
            <a:r>
              <a:rPr lang="en-US">
                <a:cs typeface="Arial" pitchFamily="34" charset="0"/>
              </a:rPr>
              <a:t>(b)</a:t>
            </a:r>
          </a:p>
        </p:txBody>
      </p:sp>
      <p:sp>
        <p:nvSpPr>
          <p:cNvPr id="101414" name="AutoShape 38"/>
          <p:cNvSpPr>
            <a:spLocks noChangeArrowheads="1"/>
          </p:cNvSpPr>
          <p:nvPr/>
        </p:nvSpPr>
        <p:spPr bwMode="auto">
          <a:xfrm>
            <a:off x="0" y="32004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15" name="Line 39"/>
          <p:cNvSpPr>
            <a:spLocks noChangeShapeType="1"/>
          </p:cNvSpPr>
          <p:nvPr/>
        </p:nvSpPr>
        <p:spPr bwMode="auto">
          <a:xfrm>
            <a:off x="12700" y="4076700"/>
            <a:ext cx="2774950" cy="1588"/>
          </a:xfrm>
          <a:prstGeom prst="line">
            <a:avLst/>
          </a:prstGeom>
          <a:noFill/>
          <a:ln w="9525">
            <a:solidFill>
              <a:schemeClr val="tx1"/>
            </a:solidFill>
            <a:round/>
            <a:headEnd/>
            <a:tailEnd/>
          </a:ln>
          <a:effectLst/>
        </p:spPr>
        <p:txBody>
          <a:bodyPr/>
          <a:lstStyle/>
          <a:p>
            <a:endParaRPr lang="th-TH"/>
          </a:p>
        </p:txBody>
      </p:sp>
      <p:sp>
        <p:nvSpPr>
          <p:cNvPr id="101416" name="Line 40"/>
          <p:cNvSpPr>
            <a:spLocks noChangeShapeType="1"/>
          </p:cNvSpPr>
          <p:nvPr/>
        </p:nvSpPr>
        <p:spPr bwMode="auto">
          <a:xfrm>
            <a:off x="0" y="4394200"/>
            <a:ext cx="2809875" cy="1588"/>
          </a:xfrm>
          <a:prstGeom prst="line">
            <a:avLst/>
          </a:prstGeom>
          <a:noFill/>
          <a:ln w="9525">
            <a:solidFill>
              <a:schemeClr val="tx1"/>
            </a:solidFill>
            <a:round/>
            <a:headEnd/>
            <a:tailEnd/>
          </a:ln>
          <a:effectLst/>
        </p:spPr>
        <p:txBody>
          <a:bodyPr/>
          <a:lstStyle/>
          <a:p>
            <a:endParaRPr lang="th-TH"/>
          </a:p>
        </p:txBody>
      </p:sp>
      <p:sp>
        <p:nvSpPr>
          <p:cNvPr id="101417" name="Text Box 41"/>
          <p:cNvSpPr txBox="1">
            <a:spLocks noChangeArrowheads="1"/>
          </p:cNvSpPr>
          <p:nvPr/>
        </p:nvSpPr>
        <p:spPr bwMode="auto">
          <a:xfrm>
            <a:off x="301625" y="4051300"/>
            <a:ext cx="1771650" cy="366713"/>
          </a:xfrm>
          <a:prstGeom prst="rect">
            <a:avLst/>
          </a:prstGeom>
          <a:noFill/>
          <a:ln w="9525">
            <a:noFill/>
            <a:miter lim="800000"/>
            <a:headEnd/>
            <a:tailEnd/>
          </a:ln>
          <a:effectLst/>
        </p:spPr>
        <p:txBody>
          <a:bodyPr wrap="none">
            <a:spAutoFit/>
          </a:bodyPr>
          <a:lstStyle/>
          <a:p>
            <a:r>
              <a:rPr lang="en-US" sz="1800">
                <a:cs typeface="Arial" pitchFamily="34" charset="0"/>
              </a:rPr>
              <a:t>                Y  X  1</a:t>
            </a:r>
            <a:endParaRPr lang="th-TH" sz="1800">
              <a:cs typeface="Arial" pitchFamily="34" charset="0"/>
            </a:endParaRPr>
          </a:p>
        </p:txBody>
      </p:sp>
      <p:sp>
        <p:nvSpPr>
          <p:cNvPr id="101418" name="Line 42"/>
          <p:cNvSpPr>
            <a:spLocks noChangeShapeType="1"/>
          </p:cNvSpPr>
          <p:nvPr/>
        </p:nvSpPr>
        <p:spPr bwMode="auto">
          <a:xfrm>
            <a:off x="1816100" y="4079875"/>
            <a:ext cx="0" cy="327025"/>
          </a:xfrm>
          <a:prstGeom prst="line">
            <a:avLst/>
          </a:prstGeom>
          <a:noFill/>
          <a:ln w="9525">
            <a:solidFill>
              <a:schemeClr val="tx1"/>
            </a:solidFill>
            <a:round/>
            <a:headEnd/>
            <a:tailEnd/>
          </a:ln>
          <a:effectLst/>
        </p:spPr>
        <p:txBody>
          <a:bodyPr/>
          <a:lstStyle/>
          <a:p>
            <a:endParaRPr lang="th-TH"/>
          </a:p>
        </p:txBody>
      </p:sp>
      <p:sp>
        <p:nvSpPr>
          <p:cNvPr id="101419" name="Line 43"/>
          <p:cNvSpPr>
            <a:spLocks noChangeShapeType="1"/>
          </p:cNvSpPr>
          <p:nvPr/>
        </p:nvSpPr>
        <p:spPr bwMode="auto">
          <a:xfrm>
            <a:off x="2365375" y="4076700"/>
            <a:ext cx="0" cy="327025"/>
          </a:xfrm>
          <a:prstGeom prst="line">
            <a:avLst/>
          </a:prstGeom>
          <a:noFill/>
          <a:ln w="9525">
            <a:solidFill>
              <a:schemeClr val="tx1"/>
            </a:solidFill>
            <a:round/>
            <a:headEnd/>
            <a:tailEnd/>
          </a:ln>
          <a:effectLst/>
        </p:spPr>
        <p:txBody>
          <a:bodyPr/>
          <a:lstStyle/>
          <a:p>
            <a:endParaRPr lang="th-TH"/>
          </a:p>
        </p:txBody>
      </p:sp>
      <p:sp>
        <p:nvSpPr>
          <p:cNvPr id="101420" name="Line 44"/>
          <p:cNvSpPr>
            <a:spLocks noChangeShapeType="1"/>
          </p:cNvSpPr>
          <p:nvPr/>
        </p:nvSpPr>
        <p:spPr bwMode="auto">
          <a:xfrm>
            <a:off x="2079625" y="4076700"/>
            <a:ext cx="0" cy="327025"/>
          </a:xfrm>
          <a:prstGeom prst="line">
            <a:avLst/>
          </a:prstGeom>
          <a:noFill/>
          <a:ln w="9525">
            <a:solidFill>
              <a:schemeClr val="tx1"/>
            </a:solidFill>
            <a:round/>
            <a:headEnd/>
            <a:tailEnd/>
          </a:ln>
          <a:effectLst/>
        </p:spPr>
        <p:txBody>
          <a:bodyPr/>
          <a:lstStyle/>
          <a:p>
            <a:endParaRPr lang="th-TH"/>
          </a:p>
        </p:txBody>
      </p:sp>
      <p:sp>
        <p:nvSpPr>
          <p:cNvPr id="101421" name="Line 45"/>
          <p:cNvSpPr>
            <a:spLocks noChangeShapeType="1"/>
          </p:cNvSpPr>
          <p:nvPr/>
        </p:nvSpPr>
        <p:spPr bwMode="auto">
          <a:xfrm>
            <a:off x="688975" y="4086225"/>
            <a:ext cx="0" cy="317500"/>
          </a:xfrm>
          <a:prstGeom prst="line">
            <a:avLst/>
          </a:prstGeom>
          <a:noFill/>
          <a:ln w="9525">
            <a:solidFill>
              <a:schemeClr val="tx1"/>
            </a:solidFill>
            <a:round/>
            <a:headEnd/>
            <a:tailEnd/>
          </a:ln>
          <a:effectLst/>
        </p:spPr>
        <p:txBody>
          <a:bodyPr/>
          <a:lstStyle/>
          <a:p>
            <a:endParaRPr lang="th-TH"/>
          </a:p>
        </p:txBody>
      </p:sp>
      <p:sp>
        <p:nvSpPr>
          <p:cNvPr id="101422" name="Line 46"/>
          <p:cNvSpPr>
            <a:spLocks noChangeShapeType="1"/>
          </p:cNvSpPr>
          <p:nvPr/>
        </p:nvSpPr>
        <p:spPr bwMode="auto">
          <a:xfrm>
            <a:off x="965200" y="4089400"/>
            <a:ext cx="0" cy="314325"/>
          </a:xfrm>
          <a:prstGeom prst="line">
            <a:avLst/>
          </a:prstGeom>
          <a:noFill/>
          <a:ln w="9525">
            <a:solidFill>
              <a:schemeClr val="tx1"/>
            </a:solidFill>
            <a:round/>
            <a:headEnd/>
            <a:tailEnd/>
          </a:ln>
          <a:effectLst/>
        </p:spPr>
        <p:txBody>
          <a:bodyPr/>
          <a:lstStyle/>
          <a:p>
            <a:endParaRPr lang="th-TH"/>
          </a:p>
        </p:txBody>
      </p:sp>
      <p:sp>
        <p:nvSpPr>
          <p:cNvPr id="101423" name="Line 47"/>
          <p:cNvSpPr>
            <a:spLocks noChangeShapeType="1"/>
          </p:cNvSpPr>
          <p:nvPr/>
        </p:nvSpPr>
        <p:spPr bwMode="auto">
          <a:xfrm>
            <a:off x="1241425" y="4089400"/>
            <a:ext cx="0" cy="314325"/>
          </a:xfrm>
          <a:prstGeom prst="line">
            <a:avLst/>
          </a:prstGeom>
          <a:noFill/>
          <a:ln w="9525">
            <a:solidFill>
              <a:schemeClr val="tx1"/>
            </a:solidFill>
            <a:round/>
            <a:headEnd/>
            <a:tailEnd/>
          </a:ln>
          <a:effectLst/>
        </p:spPr>
        <p:txBody>
          <a:bodyPr/>
          <a:lstStyle/>
          <a:p>
            <a:endParaRPr lang="th-TH"/>
          </a:p>
        </p:txBody>
      </p:sp>
      <p:sp>
        <p:nvSpPr>
          <p:cNvPr id="101424" name="Line 48"/>
          <p:cNvSpPr>
            <a:spLocks noChangeShapeType="1"/>
          </p:cNvSpPr>
          <p:nvPr/>
        </p:nvSpPr>
        <p:spPr bwMode="auto">
          <a:xfrm>
            <a:off x="1527175" y="4076700"/>
            <a:ext cx="0" cy="327025"/>
          </a:xfrm>
          <a:prstGeom prst="line">
            <a:avLst/>
          </a:prstGeom>
          <a:noFill/>
          <a:ln w="9525">
            <a:solidFill>
              <a:schemeClr val="tx1"/>
            </a:solidFill>
            <a:round/>
            <a:headEnd/>
            <a:tailEnd/>
          </a:ln>
          <a:effectLst/>
        </p:spPr>
        <p:txBody>
          <a:bodyPr/>
          <a:lstStyle/>
          <a:p>
            <a:endParaRPr lang="th-TH"/>
          </a:p>
        </p:txBody>
      </p:sp>
      <p:sp>
        <p:nvSpPr>
          <p:cNvPr id="101425" name="Line 49"/>
          <p:cNvSpPr>
            <a:spLocks noChangeShapeType="1"/>
          </p:cNvSpPr>
          <p:nvPr/>
        </p:nvSpPr>
        <p:spPr bwMode="auto">
          <a:xfrm>
            <a:off x="403225" y="4076700"/>
            <a:ext cx="0" cy="327025"/>
          </a:xfrm>
          <a:prstGeom prst="line">
            <a:avLst/>
          </a:prstGeom>
          <a:noFill/>
          <a:ln w="9525">
            <a:solidFill>
              <a:schemeClr val="tx1"/>
            </a:solidFill>
            <a:round/>
            <a:headEnd/>
            <a:tailEnd/>
          </a:ln>
          <a:effectLst/>
        </p:spPr>
        <p:txBody>
          <a:bodyPr/>
          <a:lstStyle/>
          <a:p>
            <a:endParaRPr lang="th-TH"/>
          </a:p>
        </p:txBody>
      </p:sp>
      <p:sp>
        <p:nvSpPr>
          <p:cNvPr id="101426" name="AutoShape 50"/>
          <p:cNvSpPr>
            <a:spLocks noChangeArrowheads="1"/>
          </p:cNvSpPr>
          <p:nvPr/>
        </p:nvSpPr>
        <p:spPr bwMode="auto">
          <a:xfrm flipV="1">
            <a:off x="1533525" y="382746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427" name="Text Box 51"/>
          <p:cNvSpPr txBox="1">
            <a:spLocks noChangeArrowheads="1"/>
          </p:cNvSpPr>
          <p:nvPr/>
        </p:nvSpPr>
        <p:spPr bwMode="auto">
          <a:xfrm>
            <a:off x="1479550" y="344805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428" name="Text Box 52"/>
          <p:cNvSpPr txBox="1">
            <a:spLocks noChangeArrowheads="1"/>
          </p:cNvSpPr>
          <p:nvPr/>
        </p:nvSpPr>
        <p:spPr bwMode="auto">
          <a:xfrm>
            <a:off x="1987550" y="357346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2)</a:t>
            </a:r>
            <a:endParaRPr lang="th-TH" sz="1800">
              <a:cs typeface="Arial" pitchFamily="34" charset="0"/>
            </a:endParaRPr>
          </a:p>
        </p:txBody>
      </p:sp>
      <p:sp>
        <p:nvSpPr>
          <p:cNvPr id="101429" name="Text Box 53"/>
          <p:cNvSpPr txBox="1">
            <a:spLocks noChangeArrowheads="1"/>
          </p:cNvSpPr>
          <p:nvPr/>
        </p:nvSpPr>
        <p:spPr bwMode="auto">
          <a:xfrm>
            <a:off x="1222375" y="4452938"/>
            <a:ext cx="465138" cy="396875"/>
          </a:xfrm>
          <a:prstGeom prst="rect">
            <a:avLst/>
          </a:prstGeom>
          <a:noFill/>
          <a:ln w="9525">
            <a:noFill/>
            <a:miter lim="800000"/>
            <a:headEnd/>
            <a:tailEnd/>
          </a:ln>
          <a:effectLst/>
        </p:spPr>
        <p:txBody>
          <a:bodyPr wrap="none">
            <a:spAutoFit/>
          </a:bodyPr>
          <a:lstStyle/>
          <a:p>
            <a:r>
              <a:rPr lang="en-US">
                <a:cs typeface="Arial" pitchFamily="34" charset="0"/>
              </a:rPr>
              <a:t>(c)</a:t>
            </a:r>
          </a:p>
        </p:txBody>
      </p:sp>
      <p:sp>
        <p:nvSpPr>
          <p:cNvPr id="101430" name="AutoShape 54"/>
          <p:cNvSpPr>
            <a:spLocks noChangeArrowheads="1"/>
          </p:cNvSpPr>
          <p:nvPr/>
        </p:nvSpPr>
        <p:spPr bwMode="auto">
          <a:xfrm>
            <a:off x="0" y="48006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31" name="Line 55"/>
          <p:cNvSpPr>
            <a:spLocks noChangeShapeType="1"/>
          </p:cNvSpPr>
          <p:nvPr/>
        </p:nvSpPr>
        <p:spPr bwMode="auto">
          <a:xfrm>
            <a:off x="12700" y="5848350"/>
            <a:ext cx="2774950" cy="1588"/>
          </a:xfrm>
          <a:prstGeom prst="line">
            <a:avLst/>
          </a:prstGeom>
          <a:noFill/>
          <a:ln w="9525">
            <a:solidFill>
              <a:schemeClr val="tx1"/>
            </a:solidFill>
            <a:round/>
            <a:headEnd/>
            <a:tailEnd/>
          </a:ln>
          <a:effectLst/>
        </p:spPr>
        <p:txBody>
          <a:bodyPr/>
          <a:lstStyle/>
          <a:p>
            <a:endParaRPr lang="th-TH"/>
          </a:p>
        </p:txBody>
      </p:sp>
      <p:sp>
        <p:nvSpPr>
          <p:cNvPr id="101432" name="Line 56"/>
          <p:cNvSpPr>
            <a:spLocks noChangeShapeType="1"/>
          </p:cNvSpPr>
          <p:nvPr/>
        </p:nvSpPr>
        <p:spPr bwMode="auto">
          <a:xfrm>
            <a:off x="0" y="6165850"/>
            <a:ext cx="2809875" cy="1588"/>
          </a:xfrm>
          <a:prstGeom prst="line">
            <a:avLst/>
          </a:prstGeom>
          <a:noFill/>
          <a:ln w="9525">
            <a:solidFill>
              <a:schemeClr val="tx1"/>
            </a:solidFill>
            <a:round/>
            <a:headEnd/>
            <a:tailEnd/>
          </a:ln>
          <a:effectLst/>
        </p:spPr>
        <p:txBody>
          <a:bodyPr/>
          <a:lstStyle/>
          <a:p>
            <a:endParaRPr lang="th-TH"/>
          </a:p>
        </p:txBody>
      </p:sp>
      <p:sp>
        <p:nvSpPr>
          <p:cNvPr id="101433" name="Text Box 57"/>
          <p:cNvSpPr txBox="1">
            <a:spLocks noChangeArrowheads="1"/>
          </p:cNvSpPr>
          <p:nvPr/>
        </p:nvSpPr>
        <p:spPr bwMode="auto">
          <a:xfrm>
            <a:off x="301625" y="5822950"/>
            <a:ext cx="1771650" cy="366713"/>
          </a:xfrm>
          <a:prstGeom prst="rect">
            <a:avLst/>
          </a:prstGeom>
          <a:noFill/>
          <a:ln w="9525">
            <a:noFill/>
            <a:miter lim="800000"/>
            <a:headEnd/>
            <a:tailEnd/>
          </a:ln>
          <a:effectLst/>
        </p:spPr>
        <p:txBody>
          <a:bodyPr wrap="none">
            <a:spAutoFit/>
          </a:bodyPr>
          <a:lstStyle/>
          <a:p>
            <a:r>
              <a:rPr lang="en-US" sz="1800">
                <a:cs typeface="Arial" pitchFamily="34" charset="0"/>
              </a:rPr>
              <a:t>                Y  X  1</a:t>
            </a:r>
            <a:endParaRPr lang="th-TH" sz="1800">
              <a:cs typeface="Arial" pitchFamily="34" charset="0"/>
            </a:endParaRPr>
          </a:p>
        </p:txBody>
      </p:sp>
      <p:sp>
        <p:nvSpPr>
          <p:cNvPr id="101434" name="Line 58"/>
          <p:cNvSpPr>
            <a:spLocks noChangeShapeType="1"/>
          </p:cNvSpPr>
          <p:nvPr/>
        </p:nvSpPr>
        <p:spPr bwMode="auto">
          <a:xfrm>
            <a:off x="1816100" y="5851525"/>
            <a:ext cx="0" cy="327025"/>
          </a:xfrm>
          <a:prstGeom prst="line">
            <a:avLst/>
          </a:prstGeom>
          <a:noFill/>
          <a:ln w="9525">
            <a:solidFill>
              <a:schemeClr val="tx1"/>
            </a:solidFill>
            <a:round/>
            <a:headEnd/>
            <a:tailEnd/>
          </a:ln>
          <a:effectLst/>
        </p:spPr>
        <p:txBody>
          <a:bodyPr/>
          <a:lstStyle/>
          <a:p>
            <a:endParaRPr lang="th-TH"/>
          </a:p>
        </p:txBody>
      </p:sp>
      <p:sp>
        <p:nvSpPr>
          <p:cNvPr id="101435" name="Line 59"/>
          <p:cNvSpPr>
            <a:spLocks noChangeShapeType="1"/>
          </p:cNvSpPr>
          <p:nvPr/>
        </p:nvSpPr>
        <p:spPr bwMode="auto">
          <a:xfrm>
            <a:off x="2365375" y="5848350"/>
            <a:ext cx="0" cy="327025"/>
          </a:xfrm>
          <a:prstGeom prst="line">
            <a:avLst/>
          </a:prstGeom>
          <a:noFill/>
          <a:ln w="9525">
            <a:solidFill>
              <a:schemeClr val="tx1"/>
            </a:solidFill>
            <a:round/>
            <a:headEnd/>
            <a:tailEnd/>
          </a:ln>
          <a:effectLst/>
        </p:spPr>
        <p:txBody>
          <a:bodyPr/>
          <a:lstStyle/>
          <a:p>
            <a:endParaRPr lang="th-TH"/>
          </a:p>
        </p:txBody>
      </p:sp>
      <p:sp>
        <p:nvSpPr>
          <p:cNvPr id="101436" name="Line 60"/>
          <p:cNvSpPr>
            <a:spLocks noChangeShapeType="1"/>
          </p:cNvSpPr>
          <p:nvPr/>
        </p:nvSpPr>
        <p:spPr bwMode="auto">
          <a:xfrm>
            <a:off x="2079625" y="5848350"/>
            <a:ext cx="0" cy="327025"/>
          </a:xfrm>
          <a:prstGeom prst="line">
            <a:avLst/>
          </a:prstGeom>
          <a:noFill/>
          <a:ln w="9525">
            <a:solidFill>
              <a:schemeClr val="tx1"/>
            </a:solidFill>
            <a:round/>
            <a:headEnd/>
            <a:tailEnd/>
          </a:ln>
          <a:effectLst/>
        </p:spPr>
        <p:txBody>
          <a:bodyPr/>
          <a:lstStyle/>
          <a:p>
            <a:endParaRPr lang="th-TH"/>
          </a:p>
        </p:txBody>
      </p:sp>
      <p:sp>
        <p:nvSpPr>
          <p:cNvPr id="101437" name="Line 61"/>
          <p:cNvSpPr>
            <a:spLocks noChangeShapeType="1"/>
          </p:cNvSpPr>
          <p:nvPr/>
        </p:nvSpPr>
        <p:spPr bwMode="auto">
          <a:xfrm>
            <a:off x="688975" y="5857875"/>
            <a:ext cx="0" cy="317500"/>
          </a:xfrm>
          <a:prstGeom prst="line">
            <a:avLst/>
          </a:prstGeom>
          <a:noFill/>
          <a:ln w="9525">
            <a:solidFill>
              <a:schemeClr val="tx1"/>
            </a:solidFill>
            <a:round/>
            <a:headEnd/>
            <a:tailEnd/>
          </a:ln>
          <a:effectLst/>
        </p:spPr>
        <p:txBody>
          <a:bodyPr/>
          <a:lstStyle/>
          <a:p>
            <a:endParaRPr lang="th-TH"/>
          </a:p>
        </p:txBody>
      </p:sp>
      <p:sp>
        <p:nvSpPr>
          <p:cNvPr id="101438" name="Line 62"/>
          <p:cNvSpPr>
            <a:spLocks noChangeShapeType="1"/>
          </p:cNvSpPr>
          <p:nvPr/>
        </p:nvSpPr>
        <p:spPr bwMode="auto">
          <a:xfrm>
            <a:off x="965200" y="5861050"/>
            <a:ext cx="0" cy="314325"/>
          </a:xfrm>
          <a:prstGeom prst="line">
            <a:avLst/>
          </a:prstGeom>
          <a:noFill/>
          <a:ln w="9525">
            <a:solidFill>
              <a:schemeClr val="tx1"/>
            </a:solidFill>
            <a:round/>
            <a:headEnd/>
            <a:tailEnd/>
          </a:ln>
          <a:effectLst/>
        </p:spPr>
        <p:txBody>
          <a:bodyPr/>
          <a:lstStyle/>
          <a:p>
            <a:endParaRPr lang="th-TH"/>
          </a:p>
        </p:txBody>
      </p:sp>
      <p:sp>
        <p:nvSpPr>
          <p:cNvPr id="101439" name="Line 63"/>
          <p:cNvSpPr>
            <a:spLocks noChangeShapeType="1"/>
          </p:cNvSpPr>
          <p:nvPr/>
        </p:nvSpPr>
        <p:spPr bwMode="auto">
          <a:xfrm>
            <a:off x="1241425" y="5861050"/>
            <a:ext cx="0" cy="314325"/>
          </a:xfrm>
          <a:prstGeom prst="line">
            <a:avLst/>
          </a:prstGeom>
          <a:noFill/>
          <a:ln w="9525">
            <a:solidFill>
              <a:schemeClr val="tx1"/>
            </a:solidFill>
            <a:round/>
            <a:headEnd/>
            <a:tailEnd/>
          </a:ln>
          <a:effectLst/>
        </p:spPr>
        <p:txBody>
          <a:bodyPr/>
          <a:lstStyle/>
          <a:p>
            <a:endParaRPr lang="th-TH"/>
          </a:p>
        </p:txBody>
      </p:sp>
      <p:sp>
        <p:nvSpPr>
          <p:cNvPr id="101440" name="Line 64"/>
          <p:cNvSpPr>
            <a:spLocks noChangeShapeType="1"/>
          </p:cNvSpPr>
          <p:nvPr/>
        </p:nvSpPr>
        <p:spPr bwMode="auto">
          <a:xfrm>
            <a:off x="1527175" y="5848350"/>
            <a:ext cx="0" cy="327025"/>
          </a:xfrm>
          <a:prstGeom prst="line">
            <a:avLst/>
          </a:prstGeom>
          <a:noFill/>
          <a:ln w="9525">
            <a:solidFill>
              <a:schemeClr val="tx1"/>
            </a:solidFill>
            <a:round/>
            <a:headEnd/>
            <a:tailEnd/>
          </a:ln>
          <a:effectLst/>
        </p:spPr>
        <p:txBody>
          <a:bodyPr/>
          <a:lstStyle/>
          <a:p>
            <a:endParaRPr lang="th-TH"/>
          </a:p>
        </p:txBody>
      </p:sp>
      <p:sp>
        <p:nvSpPr>
          <p:cNvPr id="101441" name="Line 65"/>
          <p:cNvSpPr>
            <a:spLocks noChangeShapeType="1"/>
          </p:cNvSpPr>
          <p:nvPr/>
        </p:nvSpPr>
        <p:spPr bwMode="auto">
          <a:xfrm>
            <a:off x="403225" y="5848350"/>
            <a:ext cx="0" cy="327025"/>
          </a:xfrm>
          <a:prstGeom prst="line">
            <a:avLst/>
          </a:prstGeom>
          <a:noFill/>
          <a:ln w="9525">
            <a:solidFill>
              <a:schemeClr val="tx1"/>
            </a:solidFill>
            <a:round/>
            <a:headEnd/>
            <a:tailEnd/>
          </a:ln>
          <a:effectLst/>
        </p:spPr>
        <p:txBody>
          <a:bodyPr/>
          <a:lstStyle/>
          <a:p>
            <a:endParaRPr lang="th-TH"/>
          </a:p>
        </p:txBody>
      </p:sp>
      <p:sp>
        <p:nvSpPr>
          <p:cNvPr id="101442" name="AutoShape 66"/>
          <p:cNvSpPr>
            <a:spLocks noChangeArrowheads="1"/>
          </p:cNvSpPr>
          <p:nvPr/>
        </p:nvSpPr>
        <p:spPr bwMode="auto">
          <a:xfrm flipV="1">
            <a:off x="1806575" y="559276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443" name="Text Box 67"/>
          <p:cNvSpPr txBox="1">
            <a:spLocks noChangeArrowheads="1"/>
          </p:cNvSpPr>
          <p:nvPr/>
        </p:nvSpPr>
        <p:spPr bwMode="auto">
          <a:xfrm>
            <a:off x="1765300" y="521335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444" name="Text Box 68"/>
          <p:cNvSpPr txBox="1">
            <a:spLocks noChangeArrowheads="1"/>
          </p:cNvSpPr>
          <p:nvPr/>
        </p:nvSpPr>
        <p:spPr bwMode="auto">
          <a:xfrm>
            <a:off x="2171700" y="535146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1)</a:t>
            </a:r>
            <a:endParaRPr lang="th-TH" sz="1800">
              <a:cs typeface="Arial" pitchFamily="34" charset="0"/>
            </a:endParaRPr>
          </a:p>
        </p:txBody>
      </p:sp>
      <p:sp>
        <p:nvSpPr>
          <p:cNvPr id="101445" name="Text Box 69"/>
          <p:cNvSpPr txBox="1">
            <a:spLocks noChangeArrowheads="1"/>
          </p:cNvSpPr>
          <p:nvPr/>
        </p:nvSpPr>
        <p:spPr bwMode="auto">
          <a:xfrm>
            <a:off x="1222375" y="6224588"/>
            <a:ext cx="479425" cy="396875"/>
          </a:xfrm>
          <a:prstGeom prst="rect">
            <a:avLst/>
          </a:prstGeom>
          <a:noFill/>
          <a:ln w="9525">
            <a:noFill/>
            <a:miter lim="800000"/>
            <a:headEnd/>
            <a:tailEnd/>
          </a:ln>
          <a:effectLst/>
        </p:spPr>
        <p:txBody>
          <a:bodyPr wrap="none">
            <a:spAutoFit/>
          </a:bodyPr>
          <a:lstStyle/>
          <a:p>
            <a:r>
              <a:rPr lang="en-US">
                <a:cs typeface="Arial" pitchFamily="34" charset="0"/>
              </a:rPr>
              <a:t>(d)</a:t>
            </a:r>
          </a:p>
        </p:txBody>
      </p:sp>
      <p:sp>
        <p:nvSpPr>
          <p:cNvPr id="101446" name="AutoShape 70"/>
          <p:cNvSpPr>
            <a:spLocks noChangeArrowheads="1"/>
          </p:cNvSpPr>
          <p:nvPr/>
        </p:nvSpPr>
        <p:spPr bwMode="auto">
          <a:xfrm>
            <a:off x="3086100" y="154305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47" name="AutoShape 71"/>
          <p:cNvSpPr>
            <a:spLocks noChangeArrowheads="1"/>
          </p:cNvSpPr>
          <p:nvPr/>
        </p:nvSpPr>
        <p:spPr bwMode="auto">
          <a:xfrm>
            <a:off x="3086100" y="32004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48" name="AutoShape 72"/>
          <p:cNvSpPr>
            <a:spLocks noChangeArrowheads="1"/>
          </p:cNvSpPr>
          <p:nvPr/>
        </p:nvSpPr>
        <p:spPr bwMode="auto">
          <a:xfrm>
            <a:off x="3086100" y="48006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49" name="AutoShape 73"/>
          <p:cNvSpPr>
            <a:spLocks noChangeArrowheads="1"/>
          </p:cNvSpPr>
          <p:nvPr/>
        </p:nvSpPr>
        <p:spPr bwMode="auto">
          <a:xfrm>
            <a:off x="6172200" y="154305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50" name="AutoShape 74"/>
          <p:cNvSpPr>
            <a:spLocks noChangeArrowheads="1"/>
          </p:cNvSpPr>
          <p:nvPr/>
        </p:nvSpPr>
        <p:spPr bwMode="auto">
          <a:xfrm>
            <a:off x="6172200" y="32004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51" name="AutoShape 75"/>
          <p:cNvSpPr>
            <a:spLocks noChangeArrowheads="1"/>
          </p:cNvSpPr>
          <p:nvPr/>
        </p:nvSpPr>
        <p:spPr bwMode="auto">
          <a:xfrm>
            <a:off x="6172200" y="4800600"/>
            <a:ext cx="438150" cy="419100"/>
          </a:xfrm>
          <a:prstGeom prst="downArrow">
            <a:avLst>
              <a:gd name="adj1" fmla="val 50000"/>
              <a:gd name="adj2" fmla="val 43181"/>
            </a:avLst>
          </a:prstGeom>
          <a:solidFill>
            <a:srgbClr val="CC99FF"/>
          </a:solidFill>
          <a:ln w="9525">
            <a:noFill/>
            <a:miter lim="800000"/>
            <a:headEnd/>
            <a:tailEnd/>
          </a:ln>
          <a:effectLst/>
        </p:spPr>
        <p:txBody>
          <a:bodyPr wrap="none" anchor="ctr"/>
          <a:lstStyle/>
          <a:p>
            <a:endParaRPr lang="th-TH"/>
          </a:p>
        </p:txBody>
      </p:sp>
      <p:sp>
        <p:nvSpPr>
          <p:cNvPr id="101452" name="Line 76"/>
          <p:cNvSpPr>
            <a:spLocks noChangeShapeType="1"/>
          </p:cNvSpPr>
          <p:nvPr/>
        </p:nvSpPr>
        <p:spPr bwMode="auto">
          <a:xfrm>
            <a:off x="3155950" y="819150"/>
            <a:ext cx="2774950" cy="1588"/>
          </a:xfrm>
          <a:prstGeom prst="line">
            <a:avLst/>
          </a:prstGeom>
          <a:noFill/>
          <a:ln w="9525">
            <a:solidFill>
              <a:schemeClr val="tx1"/>
            </a:solidFill>
            <a:round/>
            <a:headEnd/>
            <a:tailEnd/>
          </a:ln>
          <a:effectLst/>
        </p:spPr>
        <p:txBody>
          <a:bodyPr/>
          <a:lstStyle/>
          <a:p>
            <a:endParaRPr lang="th-TH"/>
          </a:p>
        </p:txBody>
      </p:sp>
      <p:sp>
        <p:nvSpPr>
          <p:cNvPr id="101453" name="Line 77"/>
          <p:cNvSpPr>
            <a:spLocks noChangeShapeType="1"/>
          </p:cNvSpPr>
          <p:nvPr/>
        </p:nvSpPr>
        <p:spPr bwMode="auto">
          <a:xfrm>
            <a:off x="3143250" y="1136650"/>
            <a:ext cx="2809875" cy="1588"/>
          </a:xfrm>
          <a:prstGeom prst="line">
            <a:avLst/>
          </a:prstGeom>
          <a:noFill/>
          <a:ln w="9525">
            <a:solidFill>
              <a:schemeClr val="tx1"/>
            </a:solidFill>
            <a:round/>
            <a:headEnd/>
            <a:tailEnd/>
          </a:ln>
          <a:effectLst/>
        </p:spPr>
        <p:txBody>
          <a:bodyPr/>
          <a:lstStyle/>
          <a:p>
            <a:endParaRPr lang="th-TH"/>
          </a:p>
        </p:txBody>
      </p:sp>
      <p:sp>
        <p:nvSpPr>
          <p:cNvPr id="101454" name="Text Box 78"/>
          <p:cNvSpPr txBox="1">
            <a:spLocks noChangeArrowheads="1"/>
          </p:cNvSpPr>
          <p:nvPr/>
        </p:nvSpPr>
        <p:spPr bwMode="auto">
          <a:xfrm>
            <a:off x="3444875" y="793750"/>
            <a:ext cx="1822450" cy="366713"/>
          </a:xfrm>
          <a:prstGeom prst="rect">
            <a:avLst/>
          </a:prstGeom>
          <a:noFill/>
          <a:ln w="9525">
            <a:noFill/>
            <a:miter lim="800000"/>
            <a:headEnd/>
            <a:tailEnd/>
          </a:ln>
          <a:effectLst/>
        </p:spPr>
        <p:txBody>
          <a:bodyPr wrap="none">
            <a:spAutoFit/>
          </a:bodyPr>
          <a:lstStyle/>
          <a:p>
            <a:r>
              <a:rPr lang="en-US" sz="1800">
                <a:cs typeface="Arial" pitchFamily="34" charset="0"/>
              </a:rPr>
              <a:t>                Y  X  X</a:t>
            </a:r>
            <a:endParaRPr lang="th-TH" sz="1800">
              <a:cs typeface="Arial" pitchFamily="34" charset="0"/>
            </a:endParaRPr>
          </a:p>
        </p:txBody>
      </p:sp>
      <p:sp>
        <p:nvSpPr>
          <p:cNvPr id="101455" name="Line 79"/>
          <p:cNvSpPr>
            <a:spLocks noChangeShapeType="1"/>
          </p:cNvSpPr>
          <p:nvPr/>
        </p:nvSpPr>
        <p:spPr bwMode="auto">
          <a:xfrm>
            <a:off x="4959350" y="822325"/>
            <a:ext cx="0" cy="327025"/>
          </a:xfrm>
          <a:prstGeom prst="line">
            <a:avLst/>
          </a:prstGeom>
          <a:noFill/>
          <a:ln w="9525">
            <a:solidFill>
              <a:schemeClr val="tx1"/>
            </a:solidFill>
            <a:round/>
            <a:headEnd/>
            <a:tailEnd/>
          </a:ln>
          <a:effectLst/>
        </p:spPr>
        <p:txBody>
          <a:bodyPr/>
          <a:lstStyle/>
          <a:p>
            <a:endParaRPr lang="th-TH"/>
          </a:p>
        </p:txBody>
      </p:sp>
      <p:sp>
        <p:nvSpPr>
          <p:cNvPr id="101456" name="Line 80"/>
          <p:cNvSpPr>
            <a:spLocks noChangeShapeType="1"/>
          </p:cNvSpPr>
          <p:nvPr/>
        </p:nvSpPr>
        <p:spPr bwMode="auto">
          <a:xfrm>
            <a:off x="5508625" y="819150"/>
            <a:ext cx="0" cy="327025"/>
          </a:xfrm>
          <a:prstGeom prst="line">
            <a:avLst/>
          </a:prstGeom>
          <a:noFill/>
          <a:ln w="9525">
            <a:solidFill>
              <a:schemeClr val="tx1"/>
            </a:solidFill>
            <a:round/>
            <a:headEnd/>
            <a:tailEnd/>
          </a:ln>
          <a:effectLst/>
        </p:spPr>
        <p:txBody>
          <a:bodyPr/>
          <a:lstStyle/>
          <a:p>
            <a:endParaRPr lang="th-TH"/>
          </a:p>
        </p:txBody>
      </p:sp>
      <p:sp>
        <p:nvSpPr>
          <p:cNvPr id="101457" name="Line 81"/>
          <p:cNvSpPr>
            <a:spLocks noChangeShapeType="1"/>
          </p:cNvSpPr>
          <p:nvPr/>
        </p:nvSpPr>
        <p:spPr bwMode="auto">
          <a:xfrm>
            <a:off x="5222875" y="819150"/>
            <a:ext cx="0" cy="327025"/>
          </a:xfrm>
          <a:prstGeom prst="line">
            <a:avLst/>
          </a:prstGeom>
          <a:noFill/>
          <a:ln w="9525">
            <a:solidFill>
              <a:schemeClr val="tx1"/>
            </a:solidFill>
            <a:round/>
            <a:headEnd/>
            <a:tailEnd/>
          </a:ln>
          <a:effectLst/>
        </p:spPr>
        <p:txBody>
          <a:bodyPr/>
          <a:lstStyle/>
          <a:p>
            <a:endParaRPr lang="th-TH"/>
          </a:p>
        </p:txBody>
      </p:sp>
      <p:sp>
        <p:nvSpPr>
          <p:cNvPr id="101458" name="Line 82"/>
          <p:cNvSpPr>
            <a:spLocks noChangeShapeType="1"/>
          </p:cNvSpPr>
          <p:nvPr/>
        </p:nvSpPr>
        <p:spPr bwMode="auto">
          <a:xfrm>
            <a:off x="3832225" y="828675"/>
            <a:ext cx="0" cy="317500"/>
          </a:xfrm>
          <a:prstGeom prst="line">
            <a:avLst/>
          </a:prstGeom>
          <a:noFill/>
          <a:ln w="9525">
            <a:solidFill>
              <a:schemeClr val="tx1"/>
            </a:solidFill>
            <a:round/>
            <a:headEnd/>
            <a:tailEnd/>
          </a:ln>
          <a:effectLst/>
        </p:spPr>
        <p:txBody>
          <a:bodyPr/>
          <a:lstStyle/>
          <a:p>
            <a:endParaRPr lang="th-TH"/>
          </a:p>
        </p:txBody>
      </p:sp>
      <p:sp>
        <p:nvSpPr>
          <p:cNvPr id="101459" name="Line 83"/>
          <p:cNvSpPr>
            <a:spLocks noChangeShapeType="1"/>
          </p:cNvSpPr>
          <p:nvPr/>
        </p:nvSpPr>
        <p:spPr bwMode="auto">
          <a:xfrm>
            <a:off x="4108450" y="831850"/>
            <a:ext cx="0" cy="314325"/>
          </a:xfrm>
          <a:prstGeom prst="line">
            <a:avLst/>
          </a:prstGeom>
          <a:noFill/>
          <a:ln w="9525">
            <a:solidFill>
              <a:schemeClr val="tx1"/>
            </a:solidFill>
            <a:round/>
            <a:headEnd/>
            <a:tailEnd/>
          </a:ln>
          <a:effectLst/>
        </p:spPr>
        <p:txBody>
          <a:bodyPr/>
          <a:lstStyle/>
          <a:p>
            <a:endParaRPr lang="th-TH"/>
          </a:p>
        </p:txBody>
      </p:sp>
      <p:sp>
        <p:nvSpPr>
          <p:cNvPr id="101460" name="Line 84"/>
          <p:cNvSpPr>
            <a:spLocks noChangeShapeType="1"/>
          </p:cNvSpPr>
          <p:nvPr/>
        </p:nvSpPr>
        <p:spPr bwMode="auto">
          <a:xfrm>
            <a:off x="4384675" y="831850"/>
            <a:ext cx="0" cy="314325"/>
          </a:xfrm>
          <a:prstGeom prst="line">
            <a:avLst/>
          </a:prstGeom>
          <a:noFill/>
          <a:ln w="9525">
            <a:solidFill>
              <a:schemeClr val="tx1"/>
            </a:solidFill>
            <a:round/>
            <a:headEnd/>
            <a:tailEnd/>
          </a:ln>
          <a:effectLst/>
        </p:spPr>
        <p:txBody>
          <a:bodyPr/>
          <a:lstStyle/>
          <a:p>
            <a:endParaRPr lang="th-TH"/>
          </a:p>
        </p:txBody>
      </p:sp>
      <p:sp>
        <p:nvSpPr>
          <p:cNvPr id="101461" name="Line 85"/>
          <p:cNvSpPr>
            <a:spLocks noChangeShapeType="1"/>
          </p:cNvSpPr>
          <p:nvPr/>
        </p:nvSpPr>
        <p:spPr bwMode="auto">
          <a:xfrm>
            <a:off x="4670425" y="819150"/>
            <a:ext cx="0" cy="327025"/>
          </a:xfrm>
          <a:prstGeom prst="line">
            <a:avLst/>
          </a:prstGeom>
          <a:noFill/>
          <a:ln w="9525">
            <a:solidFill>
              <a:schemeClr val="tx1"/>
            </a:solidFill>
            <a:round/>
            <a:headEnd/>
            <a:tailEnd/>
          </a:ln>
          <a:effectLst/>
        </p:spPr>
        <p:txBody>
          <a:bodyPr/>
          <a:lstStyle/>
          <a:p>
            <a:endParaRPr lang="th-TH"/>
          </a:p>
        </p:txBody>
      </p:sp>
      <p:sp>
        <p:nvSpPr>
          <p:cNvPr id="101462" name="Line 86"/>
          <p:cNvSpPr>
            <a:spLocks noChangeShapeType="1"/>
          </p:cNvSpPr>
          <p:nvPr/>
        </p:nvSpPr>
        <p:spPr bwMode="auto">
          <a:xfrm>
            <a:off x="3546475" y="819150"/>
            <a:ext cx="0" cy="327025"/>
          </a:xfrm>
          <a:prstGeom prst="line">
            <a:avLst/>
          </a:prstGeom>
          <a:noFill/>
          <a:ln w="9525">
            <a:solidFill>
              <a:schemeClr val="tx1"/>
            </a:solidFill>
            <a:round/>
            <a:headEnd/>
            <a:tailEnd/>
          </a:ln>
          <a:effectLst/>
        </p:spPr>
        <p:txBody>
          <a:bodyPr/>
          <a:lstStyle/>
          <a:p>
            <a:endParaRPr lang="th-TH"/>
          </a:p>
        </p:txBody>
      </p:sp>
      <p:sp>
        <p:nvSpPr>
          <p:cNvPr id="101463" name="AutoShape 87"/>
          <p:cNvSpPr>
            <a:spLocks noChangeArrowheads="1"/>
          </p:cNvSpPr>
          <p:nvPr/>
        </p:nvSpPr>
        <p:spPr bwMode="auto">
          <a:xfrm flipV="1">
            <a:off x="4670425" y="57626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464" name="Text Box 88"/>
          <p:cNvSpPr txBox="1">
            <a:spLocks noChangeArrowheads="1"/>
          </p:cNvSpPr>
          <p:nvPr/>
        </p:nvSpPr>
        <p:spPr bwMode="auto">
          <a:xfrm>
            <a:off x="4654550" y="20955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101465" name="Text Box 89"/>
          <p:cNvSpPr txBox="1">
            <a:spLocks noChangeArrowheads="1"/>
          </p:cNvSpPr>
          <p:nvPr/>
        </p:nvSpPr>
        <p:spPr bwMode="auto">
          <a:xfrm>
            <a:off x="5137150" y="33496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6)</a:t>
            </a:r>
            <a:endParaRPr lang="th-TH" sz="1800">
              <a:cs typeface="Arial" pitchFamily="34" charset="0"/>
            </a:endParaRPr>
          </a:p>
        </p:txBody>
      </p:sp>
      <p:sp>
        <p:nvSpPr>
          <p:cNvPr id="101466" name="Text Box 90"/>
          <p:cNvSpPr txBox="1">
            <a:spLocks noChangeArrowheads="1"/>
          </p:cNvSpPr>
          <p:nvPr/>
        </p:nvSpPr>
        <p:spPr bwMode="auto">
          <a:xfrm>
            <a:off x="4365625" y="1195388"/>
            <a:ext cx="465138" cy="396875"/>
          </a:xfrm>
          <a:prstGeom prst="rect">
            <a:avLst/>
          </a:prstGeom>
          <a:noFill/>
          <a:ln w="9525">
            <a:noFill/>
            <a:miter lim="800000"/>
            <a:headEnd/>
            <a:tailEnd/>
          </a:ln>
          <a:effectLst/>
        </p:spPr>
        <p:txBody>
          <a:bodyPr wrap="none">
            <a:spAutoFit/>
          </a:bodyPr>
          <a:lstStyle/>
          <a:p>
            <a:r>
              <a:rPr lang="en-US">
                <a:cs typeface="Arial" pitchFamily="34" charset="0"/>
              </a:rPr>
              <a:t>(e)</a:t>
            </a:r>
          </a:p>
        </p:txBody>
      </p:sp>
      <p:sp>
        <p:nvSpPr>
          <p:cNvPr id="101467" name="Line 91"/>
          <p:cNvSpPr>
            <a:spLocks noChangeShapeType="1"/>
          </p:cNvSpPr>
          <p:nvPr/>
        </p:nvSpPr>
        <p:spPr bwMode="auto">
          <a:xfrm>
            <a:off x="3143250" y="2495550"/>
            <a:ext cx="2774950" cy="1588"/>
          </a:xfrm>
          <a:prstGeom prst="line">
            <a:avLst/>
          </a:prstGeom>
          <a:noFill/>
          <a:ln w="9525">
            <a:solidFill>
              <a:schemeClr val="tx1"/>
            </a:solidFill>
            <a:round/>
            <a:headEnd/>
            <a:tailEnd/>
          </a:ln>
          <a:effectLst/>
        </p:spPr>
        <p:txBody>
          <a:bodyPr/>
          <a:lstStyle/>
          <a:p>
            <a:endParaRPr lang="th-TH"/>
          </a:p>
        </p:txBody>
      </p:sp>
      <p:sp>
        <p:nvSpPr>
          <p:cNvPr id="101468" name="Line 92"/>
          <p:cNvSpPr>
            <a:spLocks noChangeShapeType="1"/>
          </p:cNvSpPr>
          <p:nvPr/>
        </p:nvSpPr>
        <p:spPr bwMode="auto">
          <a:xfrm>
            <a:off x="3130550" y="2813050"/>
            <a:ext cx="2809875" cy="1588"/>
          </a:xfrm>
          <a:prstGeom prst="line">
            <a:avLst/>
          </a:prstGeom>
          <a:noFill/>
          <a:ln w="9525">
            <a:solidFill>
              <a:schemeClr val="tx1"/>
            </a:solidFill>
            <a:round/>
            <a:headEnd/>
            <a:tailEnd/>
          </a:ln>
          <a:effectLst/>
        </p:spPr>
        <p:txBody>
          <a:bodyPr/>
          <a:lstStyle/>
          <a:p>
            <a:endParaRPr lang="th-TH"/>
          </a:p>
        </p:txBody>
      </p:sp>
      <p:sp>
        <p:nvSpPr>
          <p:cNvPr id="101469" name="Text Box 93"/>
          <p:cNvSpPr txBox="1">
            <a:spLocks noChangeArrowheads="1"/>
          </p:cNvSpPr>
          <p:nvPr/>
        </p:nvSpPr>
        <p:spPr bwMode="auto">
          <a:xfrm>
            <a:off x="3432175" y="2470150"/>
            <a:ext cx="1879600" cy="366713"/>
          </a:xfrm>
          <a:prstGeom prst="rect">
            <a:avLst/>
          </a:prstGeom>
          <a:noFill/>
          <a:ln w="9525">
            <a:noFill/>
            <a:miter lim="800000"/>
            <a:headEnd/>
            <a:tailEnd/>
          </a:ln>
          <a:effectLst/>
        </p:spPr>
        <p:txBody>
          <a:bodyPr wrap="none">
            <a:spAutoFit/>
          </a:bodyPr>
          <a:lstStyle/>
          <a:p>
            <a:r>
              <a:rPr lang="en-US" sz="1800">
                <a:cs typeface="Arial" pitchFamily="34" charset="0"/>
              </a:rPr>
              <a:t>                Y  X  X </a:t>
            </a:r>
            <a:endParaRPr lang="th-TH" sz="1800">
              <a:cs typeface="Arial" pitchFamily="34" charset="0"/>
            </a:endParaRPr>
          </a:p>
        </p:txBody>
      </p:sp>
      <p:sp>
        <p:nvSpPr>
          <p:cNvPr id="101470" name="Line 94"/>
          <p:cNvSpPr>
            <a:spLocks noChangeShapeType="1"/>
          </p:cNvSpPr>
          <p:nvPr/>
        </p:nvSpPr>
        <p:spPr bwMode="auto">
          <a:xfrm>
            <a:off x="4946650" y="2498725"/>
            <a:ext cx="0" cy="327025"/>
          </a:xfrm>
          <a:prstGeom prst="line">
            <a:avLst/>
          </a:prstGeom>
          <a:noFill/>
          <a:ln w="9525">
            <a:solidFill>
              <a:schemeClr val="tx1"/>
            </a:solidFill>
            <a:round/>
            <a:headEnd/>
            <a:tailEnd/>
          </a:ln>
          <a:effectLst/>
        </p:spPr>
        <p:txBody>
          <a:bodyPr/>
          <a:lstStyle/>
          <a:p>
            <a:endParaRPr lang="th-TH"/>
          </a:p>
        </p:txBody>
      </p:sp>
      <p:sp>
        <p:nvSpPr>
          <p:cNvPr id="101471" name="Line 95"/>
          <p:cNvSpPr>
            <a:spLocks noChangeShapeType="1"/>
          </p:cNvSpPr>
          <p:nvPr/>
        </p:nvSpPr>
        <p:spPr bwMode="auto">
          <a:xfrm>
            <a:off x="5495925" y="2495550"/>
            <a:ext cx="0" cy="327025"/>
          </a:xfrm>
          <a:prstGeom prst="line">
            <a:avLst/>
          </a:prstGeom>
          <a:noFill/>
          <a:ln w="9525">
            <a:solidFill>
              <a:schemeClr val="tx1"/>
            </a:solidFill>
            <a:round/>
            <a:headEnd/>
            <a:tailEnd/>
          </a:ln>
          <a:effectLst/>
        </p:spPr>
        <p:txBody>
          <a:bodyPr/>
          <a:lstStyle/>
          <a:p>
            <a:endParaRPr lang="th-TH"/>
          </a:p>
        </p:txBody>
      </p:sp>
      <p:sp>
        <p:nvSpPr>
          <p:cNvPr id="101472" name="Line 96"/>
          <p:cNvSpPr>
            <a:spLocks noChangeShapeType="1"/>
          </p:cNvSpPr>
          <p:nvPr/>
        </p:nvSpPr>
        <p:spPr bwMode="auto">
          <a:xfrm>
            <a:off x="5210175" y="2495550"/>
            <a:ext cx="0" cy="327025"/>
          </a:xfrm>
          <a:prstGeom prst="line">
            <a:avLst/>
          </a:prstGeom>
          <a:noFill/>
          <a:ln w="9525">
            <a:solidFill>
              <a:schemeClr val="tx1"/>
            </a:solidFill>
            <a:round/>
            <a:headEnd/>
            <a:tailEnd/>
          </a:ln>
          <a:effectLst/>
        </p:spPr>
        <p:txBody>
          <a:bodyPr/>
          <a:lstStyle/>
          <a:p>
            <a:endParaRPr lang="th-TH"/>
          </a:p>
        </p:txBody>
      </p:sp>
      <p:sp>
        <p:nvSpPr>
          <p:cNvPr id="101473" name="Line 97"/>
          <p:cNvSpPr>
            <a:spLocks noChangeShapeType="1"/>
          </p:cNvSpPr>
          <p:nvPr/>
        </p:nvSpPr>
        <p:spPr bwMode="auto">
          <a:xfrm>
            <a:off x="3819525" y="2505075"/>
            <a:ext cx="0" cy="317500"/>
          </a:xfrm>
          <a:prstGeom prst="line">
            <a:avLst/>
          </a:prstGeom>
          <a:noFill/>
          <a:ln w="9525">
            <a:solidFill>
              <a:schemeClr val="tx1"/>
            </a:solidFill>
            <a:round/>
            <a:headEnd/>
            <a:tailEnd/>
          </a:ln>
          <a:effectLst/>
        </p:spPr>
        <p:txBody>
          <a:bodyPr/>
          <a:lstStyle/>
          <a:p>
            <a:endParaRPr lang="th-TH"/>
          </a:p>
        </p:txBody>
      </p:sp>
      <p:sp>
        <p:nvSpPr>
          <p:cNvPr id="101474" name="Line 98"/>
          <p:cNvSpPr>
            <a:spLocks noChangeShapeType="1"/>
          </p:cNvSpPr>
          <p:nvPr/>
        </p:nvSpPr>
        <p:spPr bwMode="auto">
          <a:xfrm>
            <a:off x="4095750" y="2508250"/>
            <a:ext cx="0" cy="314325"/>
          </a:xfrm>
          <a:prstGeom prst="line">
            <a:avLst/>
          </a:prstGeom>
          <a:noFill/>
          <a:ln w="9525">
            <a:solidFill>
              <a:schemeClr val="tx1"/>
            </a:solidFill>
            <a:round/>
            <a:headEnd/>
            <a:tailEnd/>
          </a:ln>
          <a:effectLst/>
        </p:spPr>
        <p:txBody>
          <a:bodyPr/>
          <a:lstStyle/>
          <a:p>
            <a:endParaRPr lang="th-TH"/>
          </a:p>
        </p:txBody>
      </p:sp>
      <p:sp>
        <p:nvSpPr>
          <p:cNvPr id="101475" name="Line 99"/>
          <p:cNvSpPr>
            <a:spLocks noChangeShapeType="1"/>
          </p:cNvSpPr>
          <p:nvPr/>
        </p:nvSpPr>
        <p:spPr bwMode="auto">
          <a:xfrm>
            <a:off x="4371975" y="2508250"/>
            <a:ext cx="0" cy="314325"/>
          </a:xfrm>
          <a:prstGeom prst="line">
            <a:avLst/>
          </a:prstGeom>
          <a:noFill/>
          <a:ln w="9525">
            <a:solidFill>
              <a:schemeClr val="tx1"/>
            </a:solidFill>
            <a:round/>
            <a:headEnd/>
            <a:tailEnd/>
          </a:ln>
          <a:effectLst/>
        </p:spPr>
        <p:txBody>
          <a:bodyPr/>
          <a:lstStyle/>
          <a:p>
            <a:endParaRPr lang="th-TH"/>
          </a:p>
        </p:txBody>
      </p:sp>
      <p:sp>
        <p:nvSpPr>
          <p:cNvPr id="101476" name="Line 100"/>
          <p:cNvSpPr>
            <a:spLocks noChangeShapeType="1"/>
          </p:cNvSpPr>
          <p:nvPr/>
        </p:nvSpPr>
        <p:spPr bwMode="auto">
          <a:xfrm>
            <a:off x="4657725" y="2495550"/>
            <a:ext cx="0" cy="327025"/>
          </a:xfrm>
          <a:prstGeom prst="line">
            <a:avLst/>
          </a:prstGeom>
          <a:noFill/>
          <a:ln w="9525">
            <a:solidFill>
              <a:schemeClr val="tx1"/>
            </a:solidFill>
            <a:round/>
            <a:headEnd/>
            <a:tailEnd/>
          </a:ln>
          <a:effectLst/>
        </p:spPr>
        <p:txBody>
          <a:bodyPr/>
          <a:lstStyle/>
          <a:p>
            <a:endParaRPr lang="th-TH"/>
          </a:p>
        </p:txBody>
      </p:sp>
      <p:sp>
        <p:nvSpPr>
          <p:cNvPr id="101477" name="Line 101"/>
          <p:cNvSpPr>
            <a:spLocks noChangeShapeType="1"/>
          </p:cNvSpPr>
          <p:nvPr/>
        </p:nvSpPr>
        <p:spPr bwMode="auto">
          <a:xfrm>
            <a:off x="3533775" y="2495550"/>
            <a:ext cx="0" cy="327025"/>
          </a:xfrm>
          <a:prstGeom prst="line">
            <a:avLst/>
          </a:prstGeom>
          <a:noFill/>
          <a:ln w="9525">
            <a:solidFill>
              <a:schemeClr val="tx1"/>
            </a:solidFill>
            <a:round/>
            <a:headEnd/>
            <a:tailEnd/>
          </a:ln>
          <a:effectLst/>
        </p:spPr>
        <p:txBody>
          <a:bodyPr/>
          <a:lstStyle/>
          <a:p>
            <a:endParaRPr lang="th-TH"/>
          </a:p>
        </p:txBody>
      </p:sp>
      <p:sp>
        <p:nvSpPr>
          <p:cNvPr id="101478" name="AutoShape 102"/>
          <p:cNvSpPr>
            <a:spLocks noChangeArrowheads="1"/>
          </p:cNvSpPr>
          <p:nvPr/>
        </p:nvSpPr>
        <p:spPr bwMode="auto">
          <a:xfrm flipV="1">
            <a:off x="4365625" y="225266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479" name="Text Box 103"/>
          <p:cNvSpPr txBox="1">
            <a:spLocks noChangeArrowheads="1"/>
          </p:cNvSpPr>
          <p:nvPr/>
        </p:nvSpPr>
        <p:spPr bwMode="auto">
          <a:xfrm>
            <a:off x="4298950" y="187325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101480" name="Text Box 104"/>
          <p:cNvSpPr txBox="1">
            <a:spLocks noChangeArrowheads="1"/>
          </p:cNvSpPr>
          <p:nvPr/>
        </p:nvSpPr>
        <p:spPr bwMode="auto">
          <a:xfrm>
            <a:off x="5137150" y="201136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7)</a:t>
            </a:r>
            <a:endParaRPr lang="th-TH" sz="1800">
              <a:cs typeface="Arial" pitchFamily="34" charset="0"/>
            </a:endParaRPr>
          </a:p>
        </p:txBody>
      </p:sp>
      <p:sp>
        <p:nvSpPr>
          <p:cNvPr id="101481" name="Text Box 105"/>
          <p:cNvSpPr txBox="1">
            <a:spLocks noChangeArrowheads="1"/>
          </p:cNvSpPr>
          <p:nvPr/>
        </p:nvSpPr>
        <p:spPr bwMode="auto">
          <a:xfrm>
            <a:off x="4352925" y="2871788"/>
            <a:ext cx="436563" cy="396875"/>
          </a:xfrm>
          <a:prstGeom prst="rect">
            <a:avLst/>
          </a:prstGeom>
          <a:noFill/>
          <a:ln w="9525">
            <a:noFill/>
            <a:miter lim="800000"/>
            <a:headEnd/>
            <a:tailEnd/>
          </a:ln>
          <a:effectLst/>
        </p:spPr>
        <p:txBody>
          <a:bodyPr wrap="none">
            <a:spAutoFit/>
          </a:bodyPr>
          <a:lstStyle/>
          <a:p>
            <a:r>
              <a:rPr lang="en-US">
                <a:cs typeface="Arial" pitchFamily="34" charset="0"/>
              </a:rPr>
              <a:t>(f)</a:t>
            </a:r>
          </a:p>
        </p:txBody>
      </p:sp>
      <p:sp>
        <p:nvSpPr>
          <p:cNvPr id="101482" name="Line 106"/>
          <p:cNvSpPr>
            <a:spLocks noChangeShapeType="1"/>
          </p:cNvSpPr>
          <p:nvPr/>
        </p:nvSpPr>
        <p:spPr bwMode="auto">
          <a:xfrm>
            <a:off x="3130550" y="4070350"/>
            <a:ext cx="2774950" cy="1588"/>
          </a:xfrm>
          <a:prstGeom prst="line">
            <a:avLst/>
          </a:prstGeom>
          <a:noFill/>
          <a:ln w="9525">
            <a:solidFill>
              <a:schemeClr val="tx1"/>
            </a:solidFill>
            <a:round/>
            <a:headEnd/>
            <a:tailEnd/>
          </a:ln>
          <a:effectLst/>
        </p:spPr>
        <p:txBody>
          <a:bodyPr/>
          <a:lstStyle/>
          <a:p>
            <a:endParaRPr lang="th-TH"/>
          </a:p>
        </p:txBody>
      </p:sp>
      <p:sp>
        <p:nvSpPr>
          <p:cNvPr id="101483" name="Line 107"/>
          <p:cNvSpPr>
            <a:spLocks noChangeShapeType="1"/>
          </p:cNvSpPr>
          <p:nvPr/>
        </p:nvSpPr>
        <p:spPr bwMode="auto">
          <a:xfrm>
            <a:off x="3117850" y="4387850"/>
            <a:ext cx="2809875" cy="1588"/>
          </a:xfrm>
          <a:prstGeom prst="line">
            <a:avLst/>
          </a:prstGeom>
          <a:noFill/>
          <a:ln w="9525">
            <a:solidFill>
              <a:schemeClr val="tx1"/>
            </a:solidFill>
            <a:round/>
            <a:headEnd/>
            <a:tailEnd/>
          </a:ln>
          <a:effectLst/>
        </p:spPr>
        <p:txBody>
          <a:bodyPr/>
          <a:lstStyle/>
          <a:p>
            <a:endParaRPr lang="th-TH"/>
          </a:p>
        </p:txBody>
      </p:sp>
      <p:sp>
        <p:nvSpPr>
          <p:cNvPr id="101484" name="Text Box 108"/>
          <p:cNvSpPr txBox="1">
            <a:spLocks noChangeArrowheads="1"/>
          </p:cNvSpPr>
          <p:nvPr/>
        </p:nvSpPr>
        <p:spPr bwMode="auto">
          <a:xfrm>
            <a:off x="3419475" y="4044950"/>
            <a:ext cx="1822450" cy="366713"/>
          </a:xfrm>
          <a:prstGeom prst="rect">
            <a:avLst/>
          </a:prstGeom>
          <a:noFill/>
          <a:ln w="9525">
            <a:noFill/>
            <a:miter lim="800000"/>
            <a:headEnd/>
            <a:tailEnd/>
          </a:ln>
          <a:effectLst/>
        </p:spPr>
        <p:txBody>
          <a:bodyPr wrap="none">
            <a:spAutoFit/>
          </a:bodyPr>
          <a:lstStyle/>
          <a:p>
            <a:r>
              <a:rPr lang="en-US" sz="1800">
                <a:cs typeface="Arial" pitchFamily="34" charset="0"/>
              </a:rPr>
              <a:t>                Y  X  X</a:t>
            </a:r>
            <a:endParaRPr lang="th-TH" sz="1800">
              <a:cs typeface="Arial" pitchFamily="34" charset="0"/>
            </a:endParaRPr>
          </a:p>
        </p:txBody>
      </p:sp>
      <p:sp>
        <p:nvSpPr>
          <p:cNvPr id="101485" name="Line 109"/>
          <p:cNvSpPr>
            <a:spLocks noChangeShapeType="1"/>
          </p:cNvSpPr>
          <p:nvPr/>
        </p:nvSpPr>
        <p:spPr bwMode="auto">
          <a:xfrm>
            <a:off x="4933950" y="4073525"/>
            <a:ext cx="0" cy="327025"/>
          </a:xfrm>
          <a:prstGeom prst="line">
            <a:avLst/>
          </a:prstGeom>
          <a:noFill/>
          <a:ln w="9525">
            <a:solidFill>
              <a:schemeClr val="tx1"/>
            </a:solidFill>
            <a:round/>
            <a:headEnd/>
            <a:tailEnd/>
          </a:ln>
          <a:effectLst/>
        </p:spPr>
        <p:txBody>
          <a:bodyPr/>
          <a:lstStyle/>
          <a:p>
            <a:endParaRPr lang="th-TH"/>
          </a:p>
        </p:txBody>
      </p:sp>
      <p:sp>
        <p:nvSpPr>
          <p:cNvPr id="101486" name="Line 110"/>
          <p:cNvSpPr>
            <a:spLocks noChangeShapeType="1"/>
          </p:cNvSpPr>
          <p:nvPr/>
        </p:nvSpPr>
        <p:spPr bwMode="auto">
          <a:xfrm>
            <a:off x="5483225" y="4070350"/>
            <a:ext cx="0" cy="327025"/>
          </a:xfrm>
          <a:prstGeom prst="line">
            <a:avLst/>
          </a:prstGeom>
          <a:noFill/>
          <a:ln w="9525">
            <a:solidFill>
              <a:schemeClr val="tx1"/>
            </a:solidFill>
            <a:round/>
            <a:headEnd/>
            <a:tailEnd/>
          </a:ln>
          <a:effectLst/>
        </p:spPr>
        <p:txBody>
          <a:bodyPr/>
          <a:lstStyle/>
          <a:p>
            <a:endParaRPr lang="th-TH"/>
          </a:p>
        </p:txBody>
      </p:sp>
      <p:sp>
        <p:nvSpPr>
          <p:cNvPr id="101487" name="Line 111"/>
          <p:cNvSpPr>
            <a:spLocks noChangeShapeType="1"/>
          </p:cNvSpPr>
          <p:nvPr/>
        </p:nvSpPr>
        <p:spPr bwMode="auto">
          <a:xfrm>
            <a:off x="5197475" y="4070350"/>
            <a:ext cx="0" cy="327025"/>
          </a:xfrm>
          <a:prstGeom prst="line">
            <a:avLst/>
          </a:prstGeom>
          <a:noFill/>
          <a:ln w="9525">
            <a:solidFill>
              <a:schemeClr val="tx1"/>
            </a:solidFill>
            <a:round/>
            <a:headEnd/>
            <a:tailEnd/>
          </a:ln>
          <a:effectLst/>
        </p:spPr>
        <p:txBody>
          <a:bodyPr/>
          <a:lstStyle/>
          <a:p>
            <a:endParaRPr lang="th-TH"/>
          </a:p>
        </p:txBody>
      </p:sp>
      <p:sp>
        <p:nvSpPr>
          <p:cNvPr id="101488" name="Line 112"/>
          <p:cNvSpPr>
            <a:spLocks noChangeShapeType="1"/>
          </p:cNvSpPr>
          <p:nvPr/>
        </p:nvSpPr>
        <p:spPr bwMode="auto">
          <a:xfrm>
            <a:off x="3806825" y="4079875"/>
            <a:ext cx="0" cy="317500"/>
          </a:xfrm>
          <a:prstGeom prst="line">
            <a:avLst/>
          </a:prstGeom>
          <a:noFill/>
          <a:ln w="9525">
            <a:solidFill>
              <a:schemeClr val="tx1"/>
            </a:solidFill>
            <a:round/>
            <a:headEnd/>
            <a:tailEnd/>
          </a:ln>
          <a:effectLst/>
        </p:spPr>
        <p:txBody>
          <a:bodyPr/>
          <a:lstStyle/>
          <a:p>
            <a:endParaRPr lang="th-TH"/>
          </a:p>
        </p:txBody>
      </p:sp>
      <p:sp>
        <p:nvSpPr>
          <p:cNvPr id="101489" name="Line 113"/>
          <p:cNvSpPr>
            <a:spLocks noChangeShapeType="1"/>
          </p:cNvSpPr>
          <p:nvPr/>
        </p:nvSpPr>
        <p:spPr bwMode="auto">
          <a:xfrm>
            <a:off x="4083050" y="4083050"/>
            <a:ext cx="0" cy="314325"/>
          </a:xfrm>
          <a:prstGeom prst="line">
            <a:avLst/>
          </a:prstGeom>
          <a:noFill/>
          <a:ln w="9525">
            <a:solidFill>
              <a:schemeClr val="tx1"/>
            </a:solidFill>
            <a:round/>
            <a:headEnd/>
            <a:tailEnd/>
          </a:ln>
          <a:effectLst/>
        </p:spPr>
        <p:txBody>
          <a:bodyPr/>
          <a:lstStyle/>
          <a:p>
            <a:endParaRPr lang="th-TH"/>
          </a:p>
        </p:txBody>
      </p:sp>
      <p:sp>
        <p:nvSpPr>
          <p:cNvPr id="101490" name="Line 114"/>
          <p:cNvSpPr>
            <a:spLocks noChangeShapeType="1"/>
          </p:cNvSpPr>
          <p:nvPr/>
        </p:nvSpPr>
        <p:spPr bwMode="auto">
          <a:xfrm>
            <a:off x="4359275" y="4073525"/>
            <a:ext cx="0" cy="323850"/>
          </a:xfrm>
          <a:prstGeom prst="line">
            <a:avLst/>
          </a:prstGeom>
          <a:noFill/>
          <a:ln w="9525">
            <a:solidFill>
              <a:schemeClr val="tx1"/>
            </a:solidFill>
            <a:round/>
            <a:headEnd/>
            <a:tailEnd/>
          </a:ln>
          <a:effectLst/>
        </p:spPr>
        <p:txBody>
          <a:bodyPr/>
          <a:lstStyle/>
          <a:p>
            <a:endParaRPr lang="th-TH"/>
          </a:p>
        </p:txBody>
      </p:sp>
      <p:sp>
        <p:nvSpPr>
          <p:cNvPr id="101491" name="Line 115"/>
          <p:cNvSpPr>
            <a:spLocks noChangeShapeType="1"/>
          </p:cNvSpPr>
          <p:nvPr/>
        </p:nvSpPr>
        <p:spPr bwMode="auto">
          <a:xfrm>
            <a:off x="4645025" y="4070350"/>
            <a:ext cx="0" cy="327025"/>
          </a:xfrm>
          <a:prstGeom prst="line">
            <a:avLst/>
          </a:prstGeom>
          <a:noFill/>
          <a:ln w="9525">
            <a:solidFill>
              <a:schemeClr val="tx1"/>
            </a:solidFill>
            <a:round/>
            <a:headEnd/>
            <a:tailEnd/>
          </a:ln>
          <a:effectLst/>
        </p:spPr>
        <p:txBody>
          <a:bodyPr/>
          <a:lstStyle/>
          <a:p>
            <a:endParaRPr lang="th-TH"/>
          </a:p>
        </p:txBody>
      </p:sp>
      <p:sp>
        <p:nvSpPr>
          <p:cNvPr id="101492" name="Line 116"/>
          <p:cNvSpPr>
            <a:spLocks noChangeShapeType="1"/>
          </p:cNvSpPr>
          <p:nvPr/>
        </p:nvSpPr>
        <p:spPr bwMode="auto">
          <a:xfrm>
            <a:off x="3521075" y="4070350"/>
            <a:ext cx="0" cy="327025"/>
          </a:xfrm>
          <a:prstGeom prst="line">
            <a:avLst/>
          </a:prstGeom>
          <a:noFill/>
          <a:ln w="9525">
            <a:solidFill>
              <a:schemeClr val="tx1"/>
            </a:solidFill>
            <a:round/>
            <a:headEnd/>
            <a:tailEnd/>
          </a:ln>
          <a:effectLst/>
        </p:spPr>
        <p:txBody>
          <a:bodyPr/>
          <a:lstStyle/>
          <a:p>
            <a:endParaRPr lang="th-TH"/>
          </a:p>
        </p:txBody>
      </p:sp>
      <p:sp>
        <p:nvSpPr>
          <p:cNvPr id="101493" name="AutoShape 117"/>
          <p:cNvSpPr>
            <a:spLocks noChangeArrowheads="1"/>
          </p:cNvSpPr>
          <p:nvPr/>
        </p:nvSpPr>
        <p:spPr bwMode="auto">
          <a:xfrm flipV="1">
            <a:off x="4086225" y="382746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494" name="Text Box 118"/>
          <p:cNvSpPr txBox="1">
            <a:spLocks noChangeArrowheads="1"/>
          </p:cNvSpPr>
          <p:nvPr/>
        </p:nvSpPr>
        <p:spPr bwMode="auto">
          <a:xfrm>
            <a:off x="4044950" y="344805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1</a:t>
            </a:r>
            <a:endParaRPr lang="th-TH" baseline="-25000">
              <a:cs typeface="Arial" pitchFamily="34" charset="0"/>
            </a:endParaRPr>
          </a:p>
        </p:txBody>
      </p:sp>
      <p:sp>
        <p:nvSpPr>
          <p:cNvPr id="101495" name="Text Box 119"/>
          <p:cNvSpPr txBox="1">
            <a:spLocks noChangeArrowheads="1"/>
          </p:cNvSpPr>
          <p:nvPr/>
        </p:nvSpPr>
        <p:spPr bwMode="auto">
          <a:xfrm>
            <a:off x="4432300" y="354806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5)</a:t>
            </a:r>
            <a:endParaRPr lang="th-TH" sz="1800">
              <a:cs typeface="Arial" pitchFamily="34" charset="0"/>
            </a:endParaRPr>
          </a:p>
        </p:txBody>
      </p:sp>
      <p:sp>
        <p:nvSpPr>
          <p:cNvPr id="101496" name="Text Box 120"/>
          <p:cNvSpPr txBox="1">
            <a:spLocks noChangeArrowheads="1"/>
          </p:cNvSpPr>
          <p:nvPr/>
        </p:nvSpPr>
        <p:spPr bwMode="auto">
          <a:xfrm>
            <a:off x="4340225" y="4446588"/>
            <a:ext cx="479425" cy="396875"/>
          </a:xfrm>
          <a:prstGeom prst="rect">
            <a:avLst/>
          </a:prstGeom>
          <a:noFill/>
          <a:ln w="9525">
            <a:noFill/>
            <a:miter lim="800000"/>
            <a:headEnd/>
            <a:tailEnd/>
          </a:ln>
          <a:effectLst/>
        </p:spPr>
        <p:txBody>
          <a:bodyPr wrap="none">
            <a:spAutoFit/>
          </a:bodyPr>
          <a:lstStyle/>
          <a:p>
            <a:r>
              <a:rPr lang="en-US">
                <a:cs typeface="Arial" pitchFamily="34" charset="0"/>
              </a:rPr>
              <a:t>(g)</a:t>
            </a:r>
          </a:p>
        </p:txBody>
      </p:sp>
      <p:sp>
        <p:nvSpPr>
          <p:cNvPr id="101497" name="Line 121"/>
          <p:cNvSpPr>
            <a:spLocks noChangeShapeType="1"/>
          </p:cNvSpPr>
          <p:nvPr/>
        </p:nvSpPr>
        <p:spPr bwMode="auto">
          <a:xfrm>
            <a:off x="3143250" y="5861050"/>
            <a:ext cx="2774950" cy="1588"/>
          </a:xfrm>
          <a:prstGeom prst="line">
            <a:avLst/>
          </a:prstGeom>
          <a:noFill/>
          <a:ln w="9525">
            <a:solidFill>
              <a:schemeClr val="tx1"/>
            </a:solidFill>
            <a:round/>
            <a:headEnd/>
            <a:tailEnd/>
          </a:ln>
          <a:effectLst/>
        </p:spPr>
        <p:txBody>
          <a:bodyPr/>
          <a:lstStyle/>
          <a:p>
            <a:endParaRPr lang="th-TH"/>
          </a:p>
        </p:txBody>
      </p:sp>
      <p:sp>
        <p:nvSpPr>
          <p:cNvPr id="101498" name="Line 122"/>
          <p:cNvSpPr>
            <a:spLocks noChangeShapeType="1"/>
          </p:cNvSpPr>
          <p:nvPr/>
        </p:nvSpPr>
        <p:spPr bwMode="auto">
          <a:xfrm>
            <a:off x="3130550" y="6178550"/>
            <a:ext cx="2809875" cy="1588"/>
          </a:xfrm>
          <a:prstGeom prst="line">
            <a:avLst/>
          </a:prstGeom>
          <a:noFill/>
          <a:ln w="9525">
            <a:solidFill>
              <a:schemeClr val="tx1"/>
            </a:solidFill>
            <a:round/>
            <a:headEnd/>
            <a:tailEnd/>
          </a:ln>
          <a:effectLst/>
        </p:spPr>
        <p:txBody>
          <a:bodyPr/>
          <a:lstStyle/>
          <a:p>
            <a:endParaRPr lang="th-TH"/>
          </a:p>
        </p:txBody>
      </p:sp>
      <p:sp>
        <p:nvSpPr>
          <p:cNvPr id="101499" name="Text Box 123"/>
          <p:cNvSpPr txBox="1">
            <a:spLocks noChangeArrowheads="1"/>
          </p:cNvSpPr>
          <p:nvPr/>
        </p:nvSpPr>
        <p:spPr bwMode="auto">
          <a:xfrm>
            <a:off x="3432175" y="5835650"/>
            <a:ext cx="1873250" cy="366713"/>
          </a:xfrm>
          <a:prstGeom prst="rect">
            <a:avLst/>
          </a:prstGeom>
          <a:noFill/>
          <a:ln w="9525">
            <a:noFill/>
            <a:miter lim="800000"/>
            <a:headEnd/>
            <a:tailEnd/>
          </a:ln>
          <a:effectLst/>
        </p:spPr>
        <p:txBody>
          <a:bodyPr wrap="none">
            <a:spAutoFit/>
          </a:bodyPr>
          <a:lstStyle/>
          <a:p>
            <a:r>
              <a:rPr lang="en-US" sz="1800">
                <a:cs typeface="Arial" pitchFamily="34" charset="0"/>
              </a:rPr>
              <a:t>           Y  Y  X  X </a:t>
            </a:r>
            <a:endParaRPr lang="th-TH" sz="1800">
              <a:cs typeface="Arial" pitchFamily="34" charset="0"/>
            </a:endParaRPr>
          </a:p>
        </p:txBody>
      </p:sp>
      <p:sp>
        <p:nvSpPr>
          <p:cNvPr id="101500" name="Line 124"/>
          <p:cNvSpPr>
            <a:spLocks noChangeShapeType="1"/>
          </p:cNvSpPr>
          <p:nvPr/>
        </p:nvSpPr>
        <p:spPr bwMode="auto">
          <a:xfrm>
            <a:off x="4946650" y="5864225"/>
            <a:ext cx="0" cy="327025"/>
          </a:xfrm>
          <a:prstGeom prst="line">
            <a:avLst/>
          </a:prstGeom>
          <a:noFill/>
          <a:ln w="9525">
            <a:solidFill>
              <a:schemeClr val="tx1"/>
            </a:solidFill>
            <a:round/>
            <a:headEnd/>
            <a:tailEnd/>
          </a:ln>
          <a:effectLst/>
        </p:spPr>
        <p:txBody>
          <a:bodyPr/>
          <a:lstStyle/>
          <a:p>
            <a:endParaRPr lang="th-TH"/>
          </a:p>
        </p:txBody>
      </p:sp>
      <p:sp>
        <p:nvSpPr>
          <p:cNvPr id="101501" name="Line 125"/>
          <p:cNvSpPr>
            <a:spLocks noChangeShapeType="1"/>
          </p:cNvSpPr>
          <p:nvPr/>
        </p:nvSpPr>
        <p:spPr bwMode="auto">
          <a:xfrm>
            <a:off x="5495925" y="5861050"/>
            <a:ext cx="0" cy="327025"/>
          </a:xfrm>
          <a:prstGeom prst="line">
            <a:avLst/>
          </a:prstGeom>
          <a:noFill/>
          <a:ln w="9525">
            <a:solidFill>
              <a:schemeClr val="tx1"/>
            </a:solidFill>
            <a:round/>
            <a:headEnd/>
            <a:tailEnd/>
          </a:ln>
          <a:effectLst/>
        </p:spPr>
        <p:txBody>
          <a:bodyPr/>
          <a:lstStyle/>
          <a:p>
            <a:endParaRPr lang="th-TH"/>
          </a:p>
        </p:txBody>
      </p:sp>
      <p:sp>
        <p:nvSpPr>
          <p:cNvPr id="101502" name="Line 126"/>
          <p:cNvSpPr>
            <a:spLocks noChangeShapeType="1"/>
          </p:cNvSpPr>
          <p:nvPr/>
        </p:nvSpPr>
        <p:spPr bwMode="auto">
          <a:xfrm>
            <a:off x="5210175" y="5861050"/>
            <a:ext cx="0" cy="327025"/>
          </a:xfrm>
          <a:prstGeom prst="line">
            <a:avLst/>
          </a:prstGeom>
          <a:noFill/>
          <a:ln w="9525">
            <a:solidFill>
              <a:schemeClr val="tx1"/>
            </a:solidFill>
            <a:round/>
            <a:headEnd/>
            <a:tailEnd/>
          </a:ln>
          <a:effectLst/>
        </p:spPr>
        <p:txBody>
          <a:bodyPr/>
          <a:lstStyle/>
          <a:p>
            <a:endParaRPr lang="th-TH"/>
          </a:p>
        </p:txBody>
      </p:sp>
      <p:sp>
        <p:nvSpPr>
          <p:cNvPr id="101503" name="Line 127"/>
          <p:cNvSpPr>
            <a:spLocks noChangeShapeType="1"/>
          </p:cNvSpPr>
          <p:nvPr/>
        </p:nvSpPr>
        <p:spPr bwMode="auto">
          <a:xfrm>
            <a:off x="3819525" y="5870575"/>
            <a:ext cx="0" cy="317500"/>
          </a:xfrm>
          <a:prstGeom prst="line">
            <a:avLst/>
          </a:prstGeom>
          <a:noFill/>
          <a:ln w="9525">
            <a:solidFill>
              <a:schemeClr val="tx1"/>
            </a:solidFill>
            <a:round/>
            <a:headEnd/>
            <a:tailEnd/>
          </a:ln>
          <a:effectLst/>
        </p:spPr>
        <p:txBody>
          <a:bodyPr/>
          <a:lstStyle/>
          <a:p>
            <a:endParaRPr lang="th-TH"/>
          </a:p>
        </p:txBody>
      </p:sp>
      <p:sp>
        <p:nvSpPr>
          <p:cNvPr id="101504" name="Line 128"/>
          <p:cNvSpPr>
            <a:spLocks noChangeShapeType="1"/>
          </p:cNvSpPr>
          <p:nvPr/>
        </p:nvSpPr>
        <p:spPr bwMode="auto">
          <a:xfrm>
            <a:off x="4095750" y="5873750"/>
            <a:ext cx="0" cy="314325"/>
          </a:xfrm>
          <a:prstGeom prst="line">
            <a:avLst/>
          </a:prstGeom>
          <a:noFill/>
          <a:ln w="9525">
            <a:solidFill>
              <a:schemeClr val="tx1"/>
            </a:solidFill>
            <a:round/>
            <a:headEnd/>
            <a:tailEnd/>
          </a:ln>
          <a:effectLst/>
        </p:spPr>
        <p:txBody>
          <a:bodyPr/>
          <a:lstStyle/>
          <a:p>
            <a:endParaRPr lang="th-TH"/>
          </a:p>
        </p:txBody>
      </p:sp>
      <p:sp>
        <p:nvSpPr>
          <p:cNvPr id="101505" name="Line 129"/>
          <p:cNvSpPr>
            <a:spLocks noChangeShapeType="1"/>
          </p:cNvSpPr>
          <p:nvPr/>
        </p:nvSpPr>
        <p:spPr bwMode="auto">
          <a:xfrm>
            <a:off x="4371975" y="5873750"/>
            <a:ext cx="0" cy="314325"/>
          </a:xfrm>
          <a:prstGeom prst="line">
            <a:avLst/>
          </a:prstGeom>
          <a:noFill/>
          <a:ln w="9525">
            <a:solidFill>
              <a:schemeClr val="tx1"/>
            </a:solidFill>
            <a:round/>
            <a:headEnd/>
            <a:tailEnd/>
          </a:ln>
          <a:effectLst/>
        </p:spPr>
        <p:txBody>
          <a:bodyPr/>
          <a:lstStyle/>
          <a:p>
            <a:endParaRPr lang="th-TH"/>
          </a:p>
        </p:txBody>
      </p:sp>
      <p:sp>
        <p:nvSpPr>
          <p:cNvPr id="101506" name="Line 130"/>
          <p:cNvSpPr>
            <a:spLocks noChangeShapeType="1"/>
          </p:cNvSpPr>
          <p:nvPr/>
        </p:nvSpPr>
        <p:spPr bwMode="auto">
          <a:xfrm>
            <a:off x="4657725" y="5861050"/>
            <a:ext cx="0" cy="327025"/>
          </a:xfrm>
          <a:prstGeom prst="line">
            <a:avLst/>
          </a:prstGeom>
          <a:noFill/>
          <a:ln w="9525">
            <a:solidFill>
              <a:schemeClr val="tx1"/>
            </a:solidFill>
            <a:round/>
            <a:headEnd/>
            <a:tailEnd/>
          </a:ln>
          <a:effectLst/>
        </p:spPr>
        <p:txBody>
          <a:bodyPr/>
          <a:lstStyle/>
          <a:p>
            <a:endParaRPr lang="th-TH"/>
          </a:p>
        </p:txBody>
      </p:sp>
      <p:sp>
        <p:nvSpPr>
          <p:cNvPr id="101507" name="Line 131"/>
          <p:cNvSpPr>
            <a:spLocks noChangeShapeType="1"/>
          </p:cNvSpPr>
          <p:nvPr/>
        </p:nvSpPr>
        <p:spPr bwMode="auto">
          <a:xfrm>
            <a:off x="3533775" y="5861050"/>
            <a:ext cx="0" cy="327025"/>
          </a:xfrm>
          <a:prstGeom prst="line">
            <a:avLst/>
          </a:prstGeom>
          <a:noFill/>
          <a:ln w="9525">
            <a:solidFill>
              <a:schemeClr val="tx1"/>
            </a:solidFill>
            <a:round/>
            <a:headEnd/>
            <a:tailEnd/>
          </a:ln>
          <a:effectLst/>
        </p:spPr>
        <p:txBody>
          <a:bodyPr/>
          <a:lstStyle/>
          <a:p>
            <a:endParaRPr lang="th-TH"/>
          </a:p>
        </p:txBody>
      </p:sp>
      <p:sp>
        <p:nvSpPr>
          <p:cNvPr id="101508" name="AutoShape 132"/>
          <p:cNvSpPr>
            <a:spLocks noChangeArrowheads="1"/>
          </p:cNvSpPr>
          <p:nvPr/>
        </p:nvSpPr>
        <p:spPr bwMode="auto">
          <a:xfrm flipV="1">
            <a:off x="4333875" y="5608638"/>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509" name="Text Box 133"/>
          <p:cNvSpPr txBox="1">
            <a:spLocks noChangeArrowheads="1"/>
          </p:cNvSpPr>
          <p:nvPr/>
        </p:nvSpPr>
        <p:spPr bwMode="auto">
          <a:xfrm>
            <a:off x="4260850" y="523240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510" name="Text Box 134"/>
          <p:cNvSpPr txBox="1">
            <a:spLocks noChangeArrowheads="1"/>
          </p:cNvSpPr>
          <p:nvPr/>
        </p:nvSpPr>
        <p:spPr bwMode="auto">
          <a:xfrm>
            <a:off x="4889500" y="5329238"/>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3)</a:t>
            </a:r>
            <a:endParaRPr lang="th-TH" sz="1800">
              <a:cs typeface="Arial" pitchFamily="34" charset="0"/>
            </a:endParaRPr>
          </a:p>
        </p:txBody>
      </p:sp>
      <p:sp>
        <p:nvSpPr>
          <p:cNvPr id="101511" name="Text Box 135"/>
          <p:cNvSpPr txBox="1">
            <a:spLocks noChangeArrowheads="1"/>
          </p:cNvSpPr>
          <p:nvPr/>
        </p:nvSpPr>
        <p:spPr bwMode="auto">
          <a:xfrm>
            <a:off x="4352925" y="6237288"/>
            <a:ext cx="479425" cy="396875"/>
          </a:xfrm>
          <a:prstGeom prst="rect">
            <a:avLst/>
          </a:prstGeom>
          <a:noFill/>
          <a:ln w="9525">
            <a:noFill/>
            <a:miter lim="800000"/>
            <a:headEnd/>
            <a:tailEnd/>
          </a:ln>
          <a:effectLst/>
        </p:spPr>
        <p:txBody>
          <a:bodyPr wrap="none">
            <a:spAutoFit/>
          </a:bodyPr>
          <a:lstStyle/>
          <a:p>
            <a:r>
              <a:rPr lang="en-US">
                <a:cs typeface="Arial" pitchFamily="34" charset="0"/>
              </a:rPr>
              <a:t>(h)</a:t>
            </a:r>
          </a:p>
        </p:txBody>
      </p:sp>
      <p:sp>
        <p:nvSpPr>
          <p:cNvPr id="101512" name="Line 136"/>
          <p:cNvSpPr>
            <a:spLocks noChangeShapeType="1"/>
          </p:cNvSpPr>
          <p:nvPr/>
        </p:nvSpPr>
        <p:spPr bwMode="auto">
          <a:xfrm>
            <a:off x="6305550" y="819150"/>
            <a:ext cx="2774950" cy="1588"/>
          </a:xfrm>
          <a:prstGeom prst="line">
            <a:avLst/>
          </a:prstGeom>
          <a:noFill/>
          <a:ln w="9525">
            <a:solidFill>
              <a:schemeClr val="tx1"/>
            </a:solidFill>
            <a:round/>
            <a:headEnd/>
            <a:tailEnd/>
          </a:ln>
          <a:effectLst/>
        </p:spPr>
        <p:txBody>
          <a:bodyPr/>
          <a:lstStyle/>
          <a:p>
            <a:endParaRPr lang="th-TH"/>
          </a:p>
        </p:txBody>
      </p:sp>
      <p:sp>
        <p:nvSpPr>
          <p:cNvPr id="101513" name="Line 137"/>
          <p:cNvSpPr>
            <a:spLocks noChangeShapeType="1"/>
          </p:cNvSpPr>
          <p:nvPr/>
        </p:nvSpPr>
        <p:spPr bwMode="auto">
          <a:xfrm>
            <a:off x="6292850" y="1136650"/>
            <a:ext cx="2809875" cy="1588"/>
          </a:xfrm>
          <a:prstGeom prst="line">
            <a:avLst/>
          </a:prstGeom>
          <a:noFill/>
          <a:ln w="9525">
            <a:solidFill>
              <a:schemeClr val="tx1"/>
            </a:solidFill>
            <a:round/>
            <a:headEnd/>
            <a:tailEnd/>
          </a:ln>
          <a:effectLst/>
        </p:spPr>
        <p:txBody>
          <a:bodyPr/>
          <a:lstStyle/>
          <a:p>
            <a:endParaRPr lang="th-TH"/>
          </a:p>
        </p:txBody>
      </p:sp>
      <p:sp>
        <p:nvSpPr>
          <p:cNvPr id="101514" name="Text Box 138"/>
          <p:cNvSpPr txBox="1">
            <a:spLocks noChangeArrowheads="1"/>
          </p:cNvSpPr>
          <p:nvPr/>
        </p:nvSpPr>
        <p:spPr bwMode="auto">
          <a:xfrm>
            <a:off x="6594475" y="793750"/>
            <a:ext cx="1816100" cy="366713"/>
          </a:xfrm>
          <a:prstGeom prst="rect">
            <a:avLst/>
          </a:prstGeom>
          <a:noFill/>
          <a:ln w="9525">
            <a:noFill/>
            <a:miter lim="800000"/>
            <a:headEnd/>
            <a:tailEnd/>
          </a:ln>
          <a:effectLst/>
        </p:spPr>
        <p:txBody>
          <a:bodyPr wrap="none">
            <a:spAutoFit/>
          </a:bodyPr>
          <a:lstStyle/>
          <a:p>
            <a:r>
              <a:rPr lang="en-US" sz="1800">
                <a:cs typeface="Arial" pitchFamily="34" charset="0"/>
              </a:rPr>
              <a:t>           Y  Y  X  X</a:t>
            </a:r>
            <a:endParaRPr lang="th-TH" sz="1800">
              <a:cs typeface="Arial" pitchFamily="34" charset="0"/>
            </a:endParaRPr>
          </a:p>
        </p:txBody>
      </p:sp>
      <p:sp>
        <p:nvSpPr>
          <p:cNvPr id="101515" name="Line 139"/>
          <p:cNvSpPr>
            <a:spLocks noChangeShapeType="1"/>
          </p:cNvSpPr>
          <p:nvPr/>
        </p:nvSpPr>
        <p:spPr bwMode="auto">
          <a:xfrm>
            <a:off x="8099425" y="822325"/>
            <a:ext cx="0" cy="317500"/>
          </a:xfrm>
          <a:prstGeom prst="line">
            <a:avLst/>
          </a:prstGeom>
          <a:noFill/>
          <a:ln w="9525">
            <a:solidFill>
              <a:schemeClr val="tx1"/>
            </a:solidFill>
            <a:round/>
            <a:headEnd/>
            <a:tailEnd/>
          </a:ln>
          <a:effectLst/>
        </p:spPr>
        <p:txBody>
          <a:bodyPr/>
          <a:lstStyle/>
          <a:p>
            <a:endParaRPr lang="th-TH"/>
          </a:p>
        </p:txBody>
      </p:sp>
      <p:sp>
        <p:nvSpPr>
          <p:cNvPr id="101516" name="Line 140"/>
          <p:cNvSpPr>
            <a:spLocks noChangeShapeType="1"/>
          </p:cNvSpPr>
          <p:nvPr/>
        </p:nvSpPr>
        <p:spPr bwMode="auto">
          <a:xfrm>
            <a:off x="8658225" y="819150"/>
            <a:ext cx="0" cy="327025"/>
          </a:xfrm>
          <a:prstGeom prst="line">
            <a:avLst/>
          </a:prstGeom>
          <a:noFill/>
          <a:ln w="9525">
            <a:solidFill>
              <a:schemeClr val="tx1"/>
            </a:solidFill>
            <a:round/>
            <a:headEnd/>
            <a:tailEnd/>
          </a:ln>
          <a:effectLst/>
        </p:spPr>
        <p:txBody>
          <a:bodyPr/>
          <a:lstStyle/>
          <a:p>
            <a:endParaRPr lang="th-TH"/>
          </a:p>
        </p:txBody>
      </p:sp>
      <p:sp>
        <p:nvSpPr>
          <p:cNvPr id="101517" name="Line 141"/>
          <p:cNvSpPr>
            <a:spLocks noChangeShapeType="1"/>
          </p:cNvSpPr>
          <p:nvPr/>
        </p:nvSpPr>
        <p:spPr bwMode="auto">
          <a:xfrm>
            <a:off x="8372475" y="819150"/>
            <a:ext cx="0" cy="327025"/>
          </a:xfrm>
          <a:prstGeom prst="line">
            <a:avLst/>
          </a:prstGeom>
          <a:noFill/>
          <a:ln w="9525">
            <a:solidFill>
              <a:schemeClr val="tx1"/>
            </a:solidFill>
            <a:round/>
            <a:headEnd/>
            <a:tailEnd/>
          </a:ln>
          <a:effectLst/>
        </p:spPr>
        <p:txBody>
          <a:bodyPr/>
          <a:lstStyle/>
          <a:p>
            <a:endParaRPr lang="th-TH"/>
          </a:p>
        </p:txBody>
      </p:sp>
      <p:sp>
        <p:nvSpPr>
          <p:cNvPr id="101518" name="Line 142"/>
          <p:cNvSpPr>
            <a:spLocks noChangeShapeType="1"/>
          </p:cNvSpPr>
          <p:nvPr/>
        </p:nvSpPr>
        <p:spPr bwMode="auto">
          <a:xfrm>
            <a:off x="6981825" y="828675"/>
            <a:ext cx="0" cy="317500"/>
          </a:xfrm>
          <a:prstGeom prst="line">
            <a:avLst/>
          </a:prstGeom>
          <a:noFill/>
          <a:ln w="9525">
            <a:solidFill>
              <a:schemeClr val="tx1"/>
            </a:solidFill>
            <a:round/>
            <a:headEnd/>
            <a:tailEnd/>
          </a:ln>
          <a:effectLst/>
        </p:spPr>
        <p:txBody>
          <a:bodyPr/>
          <a:lstStyle/>
          <a:p>
            <a:endParaRPr lang="th-TH"/>
          </a:p>
        </p:txBody>
      </p:sp>
      <p:sp>
        <p:nvSpPr>
          <p:cNvPr id="101519" name="Line 143"/>
          <p:cNvSpPr>
            <a:spLocks noChangeShapeType="1"/>
          </p:cNvSpPr>
          <p:nvPr/>
        </p:nvSpPr>
        <p:spPr bwMode="auto">
          <a:xfrm>
            <a:off x="7258050" y="831850"/>
            <a:ext cx="0" cy="314325"/>
          </a:xfrm>
          <a:prstGeom prst="line">
            <a:avLst/>
          </a:prstGeom>
          <a:noFill/>
          <a:ln w="9525">
            <a:solidFill>
              <a:schemeClr val="tx1"/>
            </a:solidFill>
            <a:round/>
            <a:headEnd/>
            <a:tailEnd/>
          </a:ln>
          <a:effectLst/>
        </p:spPr>
        <p:txBody>
          <a:bodyPr/>
          <a:lstStyle/>
          <a:p>
            <a:endParaRPr lang="th-TH"/>
          </a:p>
        </p:txBody>
      </p:sp>
      <p:sp>
        <p:nvSpPr>
          <p:cNvPr id="101520" name="Line 144"/>
          <p:cNvSpPr>
            <a:spLocks noChangeShapeType="1"/>
          </p:cNvSpPr>
          <p:nvPr/>
        </p:nvSpPr>
        <p:spPr bwMode="auto">
          <a:xfrm>
            <a:off x="7534275" y="831850"/>
            <a:ext cx="0" cy="314325"/>
          </a:xfrm>
          <a:prstGeom prst="line">
            <a:avLst/>
          </a:prstGeom>
          <a:noFill/>
          <a:ln w="9525">
            <a:solidFill>
              <a:schemeClr val="tx1"/>
            </a:solidFill>
            <a:round/>
            <a:headEnd/>
            <a:tailEnd/>
          </a:ln>
          <a:effectLst/>
        </p:spPr>
        <p:txBody>
          <a:bodyPr/>
          <a:lstStyle/>
          <a:p>
            <a:endParaRPr lang="th-TH"/>
          </a:p>
        </p:txBody>
      </p:sp>
      <p:sp>
        <p:nvSpPr>
          <p:cNvPr id="101521" name="Line 145"/>
          <p:cNvSpPr>
            <a:spLocks noChangeShapeType="1"/>
          </p:cNvSpPr>
          <p:nvPr/>
        </p:nvSpPr>
        <p:spPr bwMode="auto">
          <a:xfrm>
            <a:off x="7820025" y="819150"/>
            <a:ext cx="0" cy="327025"/>
          </a:xfrm>
          <a:prstGeom prst="line">
            <a:avLst/>
          </a:prstGeom>
          <a:noFill/>
          <a:ln w="9525">
            <a:solidFill>
              <a:schemeClr val="tx1"/>
            </a:solidFill>
            <a:round/>
            <a:headEnd/>
            <a:tailEnd/>
          </a:ln>
          <a:effectLst/>
        </p:spPr>
        <p:txBody>
          <a:bodyPr/>
          <a:lstStyle/>
          <a:p>
            <a:endParaRPr lang="th-TH"/>
          </a:p>
        </p:txBody>
      </p:sp>
      <p:sp>
        <p:nvSpPr>
          <p:cNvPr id="101522" name="Line 146"/>
          <p:cNvSpPr>
            <a:spLocks noChangeShapeType="1"/>
          </p:cNvSpPr>
          <p:nvPr/>
        </p:nvSpPr>
        <p:spPr bwMode="auto">
          <a:xfrm>
            <a:off x="6696075" y="819150"/>
            <a:ext cx="0" cy="327025"/>
          </a:xfrm>
          <a:prstGeom prst="line">
            <a:avLst/>
          </a:prstGeom>
          <a:noFill/>
          <a:ln w="9525">
            <a:solidFill>
              <a:schemeClr val="tx1"/>
            </a:solidFill>
            <a:round/>
            <a:headEnd/>
            <a:tailEnd/>
          </a:ln>
          <a:effectLst/>
        </p:spPr>
        <p:txBody>
          <a:bodyPr/>
          <a:lstStyle/>
          <a:p>
            <a:endParaRPr lang="th-TH"/>
          </a:p>
        </p:txBody>
      </p:sp>
      <p:sp>
        <p:nvSpPr>
          <p:cNvPr id="101523" name="AutoShape 147"/>
          <p:cNvSpPr>
            <a:spLocks noChangeArrowheads="1"/>
          </p:cNvSpPr>
          <p:nvPr/>
        </p:nvSpPr>
        <p:spPr bwMode="auto">
          <a:xfrm flipV="1">
            <a:off x="7820025" y="566738"/>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524" name="Text Box 148"/>
          <p:cNvSpPr txBox="1">
            <a:spLocks noChangeArrowheads="1"/>
          </p:cNvSpPr>
          <p:nvPr/>
        </p:nvSpPr>
        <p:spPr bwMode="auto">
          <a:xfrm>
            <a:off x="7747000" y="180975"/>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525" name="Text Box 149"/>
          <p:cNvSpPr txBox="1">
            <a:spLocks noChangeArrowheads="1"/>
          </p:cNvSpPr>
          <p:nvPr/>
        </p:nvSpPr>
        <p:spPr bwMode="auto">
          <a:xfrm>
            <a:off x="8216900" y="338138"/>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2)</a:t>
            </a:r>
            <a:endParaRPr lang="th-TH" sz="1800">
              <a:cs typeface="Arial" pitchFamily="34" charset="0"/>
            </a:endParaRPr>
          </a:p>
        </p:txBody>
      </p:sp>
      <p:sp>
        <p:nvSpPr>
          <p:cNvPr id="101526" name="Text Box 150"/>
          <p:cNvSpPr txBox="1">
            <a:spLocks noChangeArrowheads="1"/>
          </p:cNvSpPr>
          <p:nvPr/>
        </p:nvSpPr>
        <p:spPr bwMode="auto">
          <a:xfrm>
            <a:off x="7515225" y="1195388"/>
            <a:ext cx="422275" cy="396875"/>
          </a:xfrm>
          <a:prstGeom prst="rect">
            <a:avLst/>
          </a:prstGeom>
          <a:noFill/>
          <a:ln w="9525">
            <a:noFill/>
            <a:miter lim="800000"/>
            <a:headEnd/>
            <a:tailEnd/>
          </a:ln>
          <a:effectLst/>
        </p:spPr>
        <p:txBody>
          <a:bodyPr wrap="none">
            <a:spAutoFit/>
          </a:bodyPr>
          <a:lstStyle/>
          <a:p>
            <a:r>
              <a:rPr lang="en-US">
                <a:cs typeface="Arial" pitchFamily="34" charset="0"/>
              </a:rPr>
              <a:t>(i)</a:t>
            </a:r>
          </a:p>
        </p:txBody>
      </p:sp>
      <p:sp>
        <p:nvSpPr>
          <p:cNvPr id="101527" name="Line 151"/>
          <p:cNvSpPr>
            <a:spLocks noChangeShapeType="1"/>
          </p:cNvSpPr>
          <p:nvPr/>
        </p:nvSpPr>
        <p:spPr bwMode="auto">
          <a:xfrm>
            <a:off x="6346825" y="2495550"/>
            <a:ext cx="2774950" cy="1588"/>
          </a:xfrm>
          <a:prstGeom prst="line">
            <a:avLst/>
          </a:prstGeom>
          <a:noFill/>
          <a:ln w="9525">
            <a:solidFill>
              <a:schemeClr val="tx1"/>
            </a:solidFill>
            <a:round/>
            <a:headEnd/>
            <a:tailEnd/>
          </a:ln>
          <a:effectLst/>
        </p:spPr>
        <p:txBody>
          <a:bodyPr/>
          <a:lstStyle/>
          <a:p>
            <a:endParaRPr lang="th-TH"/>
          </a:p>
        </p:txBody>
      </p:sp>
      <p:sp>
        <p:nvSpPr>
          <p:cNvPr id="101528" name="Line 152"/>
          <p:cNvSpPr>
            <a:spLocks noChangeShapeType="1"/>
          </p:cNvSpPr>
          <p:nvPr/>
        </p:nvSpPr>
        <p:spPr bwMode="auto">
          <a:xfrm>
            <a:off x="6334125" y="2813050"/>
            <a:ext cx="2809875" cy="1588"/>
          </a:xfrm>
          <a:prstGeom prst="line">
            <a:avLst/>
          </a:prstGeom>
          <a:noFill/>
          <a:ln w="9525">
            <a:solidFill>
              <a:schemeClr val="tx1"/>
            </a:solidFill>
            <a:round/>
            <a:headEnd/>
            <a:tailEnd/>
          </a:ln>
          <a:effectLst/>
        </p:spPr>
        <p:txBody>
          <a:bodyPr/>
          <a:lstStyle/>
          <a:p>
            <a:endParaRPr lang="th-TH"/>
          </a:p>
        </p:txBody>
      </p:sp>
      <p:sp>
        <p:nvSpPr>
          <p:cNvPr id="101529" name="Text Box 153"/>
          <p:cNvSpPr txBox="1">
            <a:spLocks noChangeArrowheads="1"/>
          </p:cNvSpPr>
          <p:nvPr/>
        </p:nvSpPr>
        <p:spPr bwMode="auto">
          <a:xfrm>
            <a:off x="6635750" y="2470150"/>
            <a:ext cx="1873250" cy="366713"/>
          </a:xfrm>
          <a:prstGeom prst="rect">
            <a:avLst/>
          </a:prstGeom>
          <a:noFill/>
          <a:ln w="9525">
            <a:noFill/>
            <a:miter lim="800000"/>
            <a:headEnd/>
            <a:tailEnd/>
          </a:ln>
          <a:effectLst/>
        </p:spPr>
        <p:txBody>
          <a:bodyPr wrap="none">
            <a:spAutoFit/>
          </a:bodyPr>
          <a:lstStyle/>
          <a:p>
            <a:r>
              <a:rPr lang="en-US" sz="1800">
                <a:cs typeface="Arial" pitchFamily="34" charset="0"/>
              </a:rPr>
              <a:t>           Y  Y  X  X </a:t>
            </a:r>
            <a:endParaRPr lang="th-TH" sz="1800">
              <a:cs typeface="Arial" pitchFamily="34" charset="0"/>
            </a:endParaRPr>
          </a:p>
        </p:txBody>
      </p:sp>
      <p:sp>
        <p:nvSpPr>
          <p:cNvPr id="101530" name="Line 154"/>
          <p:cNvSpPr>
            <a:spLocks noChangeShapeType="1"/>
          </p:cNvSpPr>
          <p:nvPr/>
        </p:nvSpPr>
        <p:spPr bwMode="auto">
          <a:xfrm>
            <a:off x="8140700" y="2508250"/>
            <a:ext cx="0" cy="317500"/>
          </a:xfrm>
          <a:prstGeom prst="line">
            <a:avLst/>
          </a:prstGeom>
          <a:noFill/>
          <a:ln w="9525">
            <a:solidFill>
              <a:schemeClr val="tx1"/>
            </a:solidFill>
            <a:round/>
            <a:headEnd/>
            <a:tailEnd/>
          </a:ln>
          <a:effectLst/>
        </p:spPr>
        <p:txBody>
          <a:bodyPr/>
          <a:lstStyle/>
          <a:p>
            <a:endParaRPr lang="th-TH"/>
          </a:p>
        </p:txBody>
      </p:sp>
      <p:sp>
        <p:nvSpPr>
          <p:cNvPr id="101531" name="Line 155"/>
          <p:cNvSpPr>
            <a:spLocks noChangeShapeType="1"/>
          </p:cNvSpPr>
          <p:nvPr/>
        </p:nvSpPr>
        <p:spPr bwMode="auto">
          <a:xfrm>
            <a:off x="8699500" y="2495550"/>
            <a:ext cx="0" cy="327025"/>
          </a:xfrm>
          <a:prstGeom prst="line">
            <a:avLst/>
          </a:prstGeom>
          <a:noFill/>
          <a:ln w="9525">
            <a:solidFill>
              <a:schemeClr val="tx1"/>
            </a:solidFill>
            <a:round/>
            <a:headEnd/>
            <a:tailEnd/>
          </a:ln>
          <a:effectLst/>
        </p:spPr>
        <p:txBody>
          <a:bodyPr/>
          <a:lstStyle/>
          <a:p>
            <a:endParaRPr lang="th-TH"/>
          </a:p>
        </p:txBody>
      </p:sp>
      <p:sp>
        <p:nvSpPr>
          <p:cNvPr id="101532" name="Line 156"/>
          <p:cNvSpPr>
            <a:spLocks noChangeShapeType="1"/>
          </p:cNvSpPr>
          <p:nvPr/>
        </p:nvSpPr>
        <p:spPr bwMode="auto">
          <a:xfrm>
            <a:off x="8413750" y="2495550"/>
            <a:ext cx="0" cy="327025"/>
          </a:xfrm>
          <a:prstGeom prst="line">
            <a:avLst/>
          </a:prstGeom>
          <a:noFill/>
          <a:ln w="9525">
            <a:solidFill>
              <a:schemeClr val="tx1"/>
            </a:solidFill>
            <a:round/>
            <a:headEnd/>
            <a:tailEnd/>
          </a:ln>
          <a:effectLst/>
        </p:spPr>
        <p:txBody>
          <a:bodyPr/>
          <a:lstStyle/>
          <a:p>
            <a:endParaRPr lang="th-TH"/>
          </a:p>
        </p:txBody>
      </p:sp>
      <p:sp>
        <p:nvSpPr>
          <p:cNvPr id="101533" name="Line 157"/>
          <p:cNvSpPr>
            <a:spLocks noChangeShapeType="1"/>
          </p:cNvSpPr>
          <p:nvPr/>
        </p:nvSpPr>
        <p:spPr bwMode="auto">
          <a:xfrm>
            <a:off x="7023100" y="2505075"/>
            <a:ext cx="0" cy="317500"/>
          </a:xfrm>
          <a:prstGeom prst="line">
            <a:avLst/>
          </a:prstGeom>
          <a:noFill/>
          <a:ln w="9525">
            <a:solidFill>
              <a:schemeClr val="tx1"/>
            </a:solidFill>
            <a:round/>
            <a:headEnd/>
            <a:tailEnd/>
          </a:ln>
          <a:effectLst/>
        </p:spPr>
        <p:txBody>
          <a:bodyPr/>
          <a:lstStyle/>
          <a:p>
            <a:endParaRPr lang="th-TH"/>
          </a:p>
        </p:txBody>
      </p:sp>
      <p:sp>
        <p:nvSpPr>
          <p:cNvPr id="101534" name="Line 158"/>
          <p:cNvSpPr>
            <a:spLocks noChangeShapeType="1"/>
          </p:cNvSpPr>
          <p:nvPr/>
        </p:nvSpPr>
        <p:spPr bwMode="auto">
          <a:xfrm>
            <a:off x="7299325" y="2508250"/>
            <a:ext cx="0" cy="314325"/>
          </a:xfrm>
          <a:prstGeom prst="line">
            <a:avLst/>
          </a:prstGeom>
          <a:noFill/>
          <a:ln w="9525">
            <a:solidFill>
              <a:schemeClr val="tx1"/>
            </a:solidFill>
            <a:round/>
            <a:headEnd/>
            <a:tailEnd/>
          </a:ln>
          <a:effectLst/>
        </p:spPr>
        <p:txBody>
          <a:bodyPr/>
          <a:lstStyle/>
          <a:p>
            <a:endParaRPr lang="th-TH"/>
          </a:p>
        </p:txBody>
      </p:sp>
      <p:sp>
        <p:nvSpPr>
          <p:cNvPr id="101535" name="Line 159"/>
          <p:cNvSpPr>
            <a:spLocks noChangeShapeType="1"/>
          </p:cNvSpPr>
          <p:nvPr/>
        </p:nvSpPr>
        <p:spPr bwMode="auto">
          <a:xfrm>
            <a:off x="7575550" y="2508250"/>
            <a:ext cx="0" cy="314325"/>
          </a:xfrm>
          <a:prstGeom prst="line">
            <a:avLst/>
          </a:prstGeom>
          <a:noFill/>
          <a:ln w="9525">
            <a:solidFill>
              <a:schemeClr val="tx1"/>
            </a:solidFill>
            <a:round/>
            <a:headEnd/>
            <a:tailEnd/>
          </a:ln>
          <a:effectLst/>
        </p:spPr>
        <p:txBody>
          <a:bodyPr/>
          <a:lstStyle/>
          <a:p>
            <a:endParaRPr lang="th-TH"/>
          </a:p>
        </p:txBody>
      </p:sp>
      <p:sp>
        <p:nvSpPr>
          <p:cNvPr id="101536" name="Line 160"/>
          <p:cNvSpPr>
            <a:spLocks noChangeShapeType="1"/>
          </p:cNvSpPr>
          <p:nvPr/>
        </p:nvSpPr>
        <p:spPr bwMode="auto">
          <a:xfrm>
            <a:off x="7861300" y="2495550"/>
            <a:ext cx="0" cy="327025"/>
          </a:xfrm>
          <a:prstGeom prst="line">
            <a:avLst/>
          </a:prstGeom>
          <a:noFill/>
          <a:ln w="9525">
            <a:solidFill>
              <a:schemeClr val="tx1"/>
            </a:solidFill>
            <a:round/>
            <a:headEnd/>
            <a:tailEnd/>
          </a:ln>
          <a:effectLst/>
        </p:spPr>
        <p:txBody>
          <a:bodyPr/>
          <a:lstStyle/>
          <a:p>
            <a:endParaRPr lang="th-TH"/>
          </a:p>
        </p:txBody>
      </p:sp>
      <p:sp>
        <p:nvSpPr>
          <p:cNvPr id="101537" name="Line 161"/>
          <p:cNvSpPr>
            <a:spLocks noChangeShapeType="1"/>
          </p:cNvSpPr>
          <p:nvPr/>
        </p:nvSpPr>
        <p:spPr bwMode="auto">
          <a:xfrm>
            <a:off x="6737350" y="2495550"/>
            <a:ext cx="0" cy="327025"/>
          </a:xfrm>
          <a:prstGeom prst="line">
            <a:avLst/>
          </a:prstGeom>
          <a:noFill/>
          <a:ln w="9525">
            <a:solidFill>
              <a:schemeClr val="tx1"/>
            </a:solidFill>
            <a:round/>
            <a:headEnd/>
            <a:tailEnd/>
          </a:ln>
          <a:effectLst/>
        </p:spPr>
        <p:txBody>
          <a:bodyPr/>
          <a:lstStyle/>
          <a:p>
            <a:endParaRPr lang="th-TH"/>
          </a:p>
        </p:txBody>
      </p:sp>
      <p:sp>
        <p:nvSpPr>
          <p:cNvPr id="101538" name="Text Box 162"/>
          <p:cNvSpPr txBox="1">
            <a:spLocks noChangeArrowheads="1"/>
          </p:cNvSpPr>
          <p:nvPr/>
        </p:nvSpPr>
        <p:spPr bwMode="auto">
          <a:xfrm>
            <a:off x="7556500" y="2871788"/>
            <a:ext cx="422275" cy="396875"/>
          </a:xfrm>
          <a:prstGeom prst="rect">
            <a:avLst/>
          </a:prstGeom>
          <a:noFill/>
          <a:ln w="9525">
            <a:noFill/>
            <a:miter lim="800000"/>
            <a:headEnd/>
            <a:tailEnd/>
          </a:ln>
          <a:effectLst/>
        </p:spPr>
        <p:txBody>
          <a:bodyPr wrap="none">
            <a:spAutoFit/>
          </a:bodyPr>
          <a:lstStyle/>
          <a:p>
            <a:r>
              <a:rPr lang="en-US">
                <a:cs typeface="Arial" pitchFamily="34" charset="0"/>
              </a:rPr>
              <a:t>(j)</a:t>
            </a:r>
          </a:p>
        </p:txBody>
      </p:sp>
      <p:sp>
        <p:nvSpPr>
          <p:cNvPr id="101539" name="Line 163"/>
          <p:cNvSpPr>
            <a:spLocks noChangeShapeType="1"/>
          </p:cNvSpPr>
          <p:nvPr/>
        </p:nvSpPr>
        <p:spPr bwMode="auto">
          <a:xfrm>
            <a:off x="6346825" y="4070350"/>
            <a:ext cx="2774950" cy="1588"/>
          </a:xfrm>
          <a:prstGeom prst="line">
            <a:avLst/>
          </a:prstGeom>
          <a:noFill/>
          <a:ln w="9525">
            <a:solidFill>
              <a:schemeClr val="tx1"/>
            </a:solidFill>
            <a:round/>
            <a:headEnd/>
            <a:tailEnd/>
          </a:ln>
          <a:effectLst/>
        </p:spPr>
        <p:txBody>
          <a:bodyPr/>
          <a:lstStyle/>
          <a:p>
            <a:endParaRPr lang="th-TH"/>
          </a:p>
        </p:txBody>
      </p:sp>
      <p:sp>
        <p:nvSpPr>
          <p:cNvPr id="101540" name="Line 164"/>
          <p:cNvSpPr>
            <a:spLocks noChangeShapeType="1"/>
          </p:cNvSpPr>
          <p:nvPr/>
        </p:nvSpPr>
        <p:spPr bwMode="auto">
          <a:xfrm>
            <a:off x="6334125" y="4387850"/>
            <a:ext cx="2809875" cy="1588"/>
          </a:xfrm>
          <a:prstGeom prst="line">
            <a:avLst/>
          </a:prstGeom>
          <a:noFill/>
          <a:ln w="9525">
            <a:solidFill>
              <a:schemeClr val="tx1"/>
            </a:solidFill>
            <a:round/>
            <a:headEnd/>
            <a:tailEnd/>
          </a:ln>
          <a:effectLst/>
        </p:spPr>
        <p:txBody>
          <a:bodyPr/>
          <a:lstStyle/>
          <a:p>
            <a:endParaRPr lang="th-TH"/>
          </a:p>
        </p:txBody>
      </p:sp>
      <p:sp>
        <p:nvSpPr>
          <p:cNvPr id="101541" name="Line 165"/>
          <p:cNvSpPr>
            <a:spLocks noChangeShapeType="1"/>
          </p:cNvSpPr>
          <p:nvPr/>
        </p:nvSpPr>
        <p:spPr bwMode="auto">
          <a:xfrm>
            <a:off x="8150225" y="4073525"/>
            <a:ext cx="0" cy="327025"/>
          </a:xfrm>
          <a:prstGeom prst="line">
            <a:avLst/>
          </a:prstGeom>
          <a:noFill/>
          <a:ln w="9525">
            <a:solidFill>
              <a:schemeClr val="tx1"/>
            </a:solidFill>
            <a:round/>
            <a:headEnd/>
            <a:tailEnd/>
          </a:ln>
          <a:effectLst/>
        </p:spPr>
        <p:txBody>
          <a:bodyPr/>
          <a:lstStyle/>
          <a:p>
            <a:endParaRPr lang="th-TH"/>
          </a:p>
        </p:txBody>
      </p:sp>
      <p:sp>
        <p:nvSpPr>
          <p:cNvPr id="101542" name="Line 166"/>
          <p:cNvSpPr>
            <a:spLocks noChangeShapeType="1"/>
          </p:cNvSpPr>
          <p:nvPr/>
        </p:nvSpPr>
        <p:spPr bwMode="auto">
          <a:xfrm>
            <a:off x="8699500" y="4070350"/>
            <a:ext cx="0" cy="327025"/>
          </a:xfrm>
          <a:prstGeom prst="line">
            <a:avLst/>
          </a:prstGeom>
          <a:noFill/>
          <a:ln w="9525">
            <a:solidFill>
              <a:schemeClr val="tx1"/>
            </a:solidFill>
            <a:round/>
            <a:headEnd/>
            <a:tailEnd/>
          </a:ln>
          <a:effectLst/>
        </p:spPr>
        <p:txBody>
          <a:bodyPr/>
          <a:lstStyle/>
          <a:p>
            <a:endParaRPr lang="th-TH"/>
          </a:p>
        </p:txBody>
      </p:sp>
      <p:sp>
        <p:nvSpPr>
          <p:cNvPr id="101543" name="Line 167"/>
          <p:cNvSpPr>
            <a:spLocks noChangeShapeType="1"/>
          </p:cNvSpPr>
          <p:nvPr/>
        </p:nvSpPr>
        <p:spPr bwMode="auto">
          <a:xfrm>
            <a:off x="8413750" y="4070350"/>
            <a:ext cx="0" cy="327025"/>
          </a:xfrm>
          <a:prstGeom prst="line">
            <a:avLst/>
          </a:prstGeom>
          <a:noFill/>
          <a:ln w="9525">
            <a:solidFill>
              <a:schemeClr val="tx1"/>
            </a:solidFill>
            <a:round/>
            <a:headEnd/>
            <a:tailEnd/>
          </a:ln>
          <a:effectLst/>
        </p:spPr>
        <p:txBody>
          <a:bodyPr/>
          <a:lstStyle/>
          <a:p>
            <a:endParaRPr lang="th-TH"/>
          </a:p>
        </p:txBody>
      </p:sp>
      <p:sp>
        <p:nvSpPr>
          <p:cNvPr id="101544" name="Line 168"/>
          <p:cNvSpPr>
            <a:spLocks noChangeShapeType="1"/>
          </p:cNvSpPr>
          <p:nvPr/>
        </p:nvSpPr>
        <p:spPr bwMode="auto">
          <a:xfrm>
            <a:off x="7023100" y="4079875"/>
            <a:ext cx="0" cy="317500"/>
          </a:xfrm>
          <a:prstGeom prst="line">
            <a:avLst/>
          </a:prstGeom>
          <a:noFill/>
          <a:ln w="9525">
            <a:solidFill>
              <a:schemeClr val="tx1"/>
            </a:solidFill>
            <a:round/>
            <a:headEnd/>
            <a:tailEnd/>
          </a:ln>
          <a:effectLst/>
        </p:spPr>
        <p:txBody>
          <a:bodyPr/>
          <a:lstStyle/>
          <a:p>
            <a:endParaRPr lang="th-TH"/>
          </a:p>
        </p:txBody>
      </p:sp>
      <p:sp>
        <p:nvSpPr>
          <p:cNvPr id="101545" name="Line 169"/>
          <p:cNvSpPr>
            <a:spLocks noChangeShapeType="1"/>
          </p:cNvSpPr>
          <p:nvPr/>
        </p:nvSpPr>
        <p:spPr bwMode="auto">
          <a:xfrm>
            <a:off x="7299325" y="4083050"/>
            <a:ext cx="0" cy="314325"/>
          </a:xfrm>
          <a:prstGeom prst="line">
            <a:avLst/>
          </a:prstGeom>
          <a:noFill/>
          <a:ln w="9525">
            <a:solidFill>
              <a:schemeClr val="tx1"/>
            </a:solidFill>
            <a:round/>
            <a:headEnd/>
            <a:tailEnd/>
          </a:ln>
          <a:effectLst/>
        </p:spPr>
        <p:txBody>
          <a:bodyPr/>
          <a:lstStyle/>
          <a:p>
            <a:endParaRPr lang="th-TH"/>
          </a:p>
        </p:txBody>
      </p:sp>
      <p:sp>
        <p:nvSpPr>
          <p:cNvPr id="101546" name="Line 170"/>
          <p:cNvSpPr>
            <a:spLocks noChangeShapeType="1"/>
          </p:cNvSpPr>
          <p:nvPr/>
        </p:nvSpPr>
        <p:spPr bwMode="auto">
          <a:xfrm>
            <a:off x="7575550" y="4083050"/>
            <a:ext cx="0" cy="314325"/>
          </a:xfrm>
          <a:prstGeom prst="line">
            <a:avLst/>
          </a:prstGeom>
          <a:noFill/>
          <a:ln w="9525">
            <a:solidFill>
              <a:schemeClr val="tx1"/>
            </a:solidFill>
            <a:round/>
            <a:headEnd/>
            <a:tailEnd/>
          </a:ln>
          <a:effectLst/>
        </p:spPr>
        <p:txBody>
          <a:bodyPr/>
          <a:lstStyle/>
          <a:p>
            <a:endParaRPr lang="th-TH"/>
          </a:p>
        </p:txBody>
      </p:sp>
      <p:sp>
        <p:nvSpPr>
          <p:cNvPr id="101547" name="Line 171"/>
          <p:cNvSpPr>
            <a:spLocks noChangeShapeType="1"/>
          </p:cNvSpPr>
          <p:nvPr/>
        </p:nvSpPr>
        <p:spPr bwMode="auto">
          <a:xfrm>
            <a:off x="7861300" y="4070350"/>
            <a:ext cx="0" cy="327025"/>
          </a:xfrm>
          <a:prstGeom prst="line">
            <a:avLst/>
          </a:prstGeom>
          <a:noFill/>
          <a:ln w="9525">
            <a:solidFill>
              <a:schemeClr val="tx1"/>
            </a:solidFill>
            <a:round/>
            <a:headEnd/>
            <a:tailEnd/>
          </a:ln>
          <a:effectLst/>
        </p:spPr>
        <p:txBody>
          <a:bodyPr/>
          <a:lstStyle/>
          <a:p>
            <a:endParaRPr lang="th-TH"/>
          </a:p>
        </p:txBody>
      </p:sp>
      <p:sp>
        <p:nvSpPr>
          <p:cNvPr id="101548" name="Line 172"/>
          <p:cNvSpPr>
            <a:spLocks noChangeShapeType="1"/>
          </p:cNvSpPr>
          <p:nvPr/>
        </p:nvSpPr>
        <p:spPr bwMode="auto">
          <a:xfrm>
            <a:off x="6737350" y="4070350"/>
            <a:ext cx="0" cy="327025"/>
          </a:xfrm>
          <a:prstGeom prst="line">
            <a:avLst/>
          </a:prstGeom>
          <a:noFill/>
          <a:ln w="9525">
            <a:solidFill>
              <a:schemeClr val="tx1"/>
            </a:solidFill>
            <a:round/>
            <a:headEnd/>
            <a:tailEnd/>
          </a:ln>
          <a:effectLst/>
        </p:spPr>
        <p:txBody>
          <a:bodyPr/>
          <a:lstStyle/>
          <a:p>
            <a:endParaRPr lang="th-TH"/>
          </a:p>
        </p:txBody>
      </p:sp>
      <p:sp>
        <p:nvSpPr>
          <p:cNvPr id="101549" name="Text Box 173"/>
          <p:cNvSpPr txBox="1">
            <a:spLocks noChangeArrowheads="1"/>
          </p:cNvSpPr>
          <p:nvPr/>
        </p:nvSpPr>
        <p:spPr bwMode="auto">
          <a:xfrm>
            <a:off x="7556500" y="4446588"/>
            <a:ext cx="479425" cy="396875"/>
          </a:xfrm>
          <a:prstGeom prst="rect">
            <a:avLst/>
          </a:prstGeom>
          <a:noFill/>
          <a:ln w="9525">
            <a:noFill/>
            <a:miter lim="800000"/>
            <a:headEnd/>
            <a:tailEnd/>
          </a:ln>
          <a:effectLst/>
        </p:spPr>
        <p:txBody>
          <a:bodyPr wrap="none">
            <a:spAutoFit/>
          </a:bodyPr>
          <a:lstStyle/>
          <a:p>
            <a:r>
              <a:rPr lang="en-US">
                <a:cs typeface="Arial" pitchFamily="34" charset="0"/>
              </a:rPr>
              <a:t>(k)</a:t>
            </a:r>
          </a:p>
        </p:txBody>
      </p:sp>
      <p:sp>
        <p:nvSpPr>
          <p:cNvPr id="101550" name="Line 174"/>
          <p:cNvSpPr>
            <a:spLocks noChangeShapeType="1"/>
          </p:cNvSpPr>
          <p:nvPr/>
        </p:nvSpPr>
        <p:spPr bwMode="auto">
          <a:xfrm>
            <a:off x="6346825" y="5861050"/>
            <a:ext cx="2774950" cy="1588"/>
          </a:xfrm>
          <a:prstGeom prst="line">
            <a:avLst/>
          </a:prstGeom>
          <a:noFill/>
          <a:ln w="9525">
            <a:solidFill>
              <a:schemeClr val="tx1"/>
            </a:solidFill>
            <a:round/>
            <a:headEnd/>
            <a:tailEnd/>
          </a:ln>
          <a:effectLst/>
        </p:spPr>
        <p:txBody>
          <a:bodyPr/>
          <a:lstStyle/>
          <a:p>
            <a:endParaRPr lang="th-TH"/>
          </a:p>
        </p:txBody>
      </p:sp>
      <p:sp>
        <p:nvSpPr>
          <p:cNvPr id="101551" name="Line 175"/>
          <p:cNvSpPr>
            <a:spLocks noChangeShapeType="1"/>
          </p:cNvSpPr>
          <p:nvPr/>
        </p:nvSpPr>
        <p:spPr bwMode="auto">
          <a:xfrm>
            <a:off x="6334125" y="6178550"/>
            <a:ext cx="2809875" cy="1588"/>
          </a:xfrm>
          <a:prstGeom prst="line">
            <a:avLst/>
          </a:prstGeom>
          <a:noFill/>
          <a:ln w="9525">
            <a:solidFill>
              <a:schemeClr val="tx1"/>
            </a:solidFill>
            <a:round/>
            <a:headEnd/>
            <a:tailEnd/>
          </a:ln>
          <a:effectLst/>
        </p:spPr>
        <p:txBody>
          <a:bodyPr/>
          <a:lstStyle/>
          <a:p>
            <a:endParaRPr lang="th-TH"/>
          </a:p>
        </p:txBody>
      </p:sp>
      <p:sp>
        <p:nvSpPr>
          <p:cNvPr id="101552" name="Line 176"/>
          <p:cNvSpPr>
            <a:spLocks noChangeShapeType="1"/>
          </p:cNvSpPr>
          <p:nvPr/>
        </p:nvSpPr>
        <p:spPr bwMode="auto">
          <a:xfrm>
            <a:off x="8150225" y="5864225"/>
            <a:ext cx="0" cy="327025"/>
          </a:xfrm>
          <a:prstGeom prst="line">
            <a:avLst/>
          </a:prstGeom>
          <a:noFill/>
          <a:ln w="9525">
            <a:solidFill>
              <a:schemeClr val="tx1"/>
            </a:solidFill>
            <a:round/>
            <a:headEnd/>
            <a:tailEnd/>
          </a:ln>
          <a:effectLst/>
        </p:spPr>
        <p:txBody>
          <a:bodyPr/>
          <a:lstStyle/>
          <a:p>
            <a:endParaRPr lang="th-TH"/>
          </a:p>
        </p:txBody>
      </p:sp>
      <p:sp>
        <p:nvSpPr>
          <p:cNvPr id="101553" name="Line 177"/>
          <p:cNvSpPr>
            <a:spLocks noChangeShapeType="1"/>
          </p:cNvSpPr>
          <p:nvPr/>
        </p:nvSpPr>
        <p:spPr bwMode="auto">
          <a:xfrm>
            <a:off x="8699500" y="5861050"/>
            <a:ext cx="0" cy="327025"/>
          </a:xfrm>
          <a:prstGeom prst="line">
            <a:avLst/>
          </a:prstGeom>
          <a:noFill/>
          <a:ln w="9525">
            <a:solidFill>
              <a:schemeClr val="tx1"/>
            </a:solidFill>
            <a:round/>
            <a:headEnd/>
            <a:tailEnd/>
          </a:ln>
          <a:effectLst/>
        </p:spPr>
        <p:txBody>
          <a:bodyPr/>
          <a:lstStyle/>
          <a:p>
            <a:endParaRPr lang="th-TH"/>
          </a:p>
        </p:txBody>
      </p:sp>
      <p:sp>
        <p:nvSpPr>
          <p:cNvPr id="101554" name="Line 178"/>
          <p:cNvSpPr>
            <a:spLocks noChangeShapeType="1"/>
          </p:cNvSpPr>
          <p:nvPr/>
        </p:nvSpPr>
        <p:spPr bwMode="auto">
          <a:xfrm>
            <a:off x="8413750" y="5861050"/>
            <a:ext cx="0" cy="327025"/>
          </a:xfrm>
          <a:prstGeom prst="line">
            <a:avLst/>
          </a:prstGeom>
          <a:noFill/>
          <a:ln w="9525">
            <a:solidFill>
              <a:schemeClr val="tx1"/>
            </a:solidFill>
            <a:round/>
            <a:headEnd/>
            <a:tailEnd/>
          </a:ln>
          <a:effectLst/>
        </p:spPr>
        <p:txBody>
          <a:bodyPr/>
          <a:lstStyle/>
          <a:p>
            <a:endParaRPr lang="th-TH"/>
          </a:p>
        </p:txBody>
      </p:sp>
      <p:sp>
        <p:nvSpPr>
          <p:cNvPr id="101555" name="Line 179"/>
          <p:cNvSpPr>
            <a:spLocks noChangeShapeType="1"/>
          </p:cNvSpPr>
          <p:nvPr/>
        </p:nvSpPr>
        <p:spPr bwMode="auto">
          <a:xfrm>
            <a:off x="7023100" y="5870575"/>
            <a:ext cx="0" cy="317500"/>
          </a:xfrm>
          <a:prstGeom prst="line">
            <a:avLst/>
          </a:prstGeom>
          <a:noFill/>
          <a:ln w="9525">
            <a:solidFill>
              <a:schemeClr val="tx1"/>
            </a:solidFill>
            <a:round/>
            <a:headEnd/>
            <a:tailEnd/>
          </a:ln>
          <a:effectLst/>
        </p:spPr>
        <p:txBody>
          <a:bodyPr/>
          <a:lstStyle/>
          <a:p>
            <a:endParaRPr lang="th-TH"/>
          </a:p>
        </p:txBody>
      </p:sp>
      <p:sp>
        <p:nvSpPr>
          <p:cNvPr id="101556" name="Line 180"/>
          <p:cNvSpPr>
            <a:spLocks noChangeShapeType="1"/>
          </p:cNvSpPr>
          <p:nvPr/>
        </p:nvSpPr>
        <p:spPr bwMode="auto">
          <a:xfrm>
            <a:off x="7299325" y="5873750"/>
            <a:ext cx="0" cy="314325"/>
          </a:xfrm>
          <a:prstGeom prst="line">
            <a:avLst/>
          </a:prstGeom>
          <a:noFill/>
          <a:ln w="9525">
            <a:solidFill>
              <a:schemeClr val="tx1"/>
            </a:solidFill>
            <a:round/>
            <a:headEnd/>
            <a:tailEnd/>
          </a:ln>
          <a:effectLst/>
        </p:spPr>
        <p:txBody>
          <a:bodyPr/>
          <a:lstStyle/>
          <a:p>
            <a:endParaRPr lang="th-TH"/>
          </a:p>
        </p:txBody>
      </p:sp>
      <p:sp>
        <p:nvSpPr>
          <p:cNvPr id="101557" name="Line 181"/>
          <p:cNvSpPr>
            <a:spLocks noChangeShapeType="1"/>
          </p:cNvSpPr>
          <p:nvPr/>
        </p:nvSpPr>
        <p:spPr bwMode="auto">
          <a:xfrm>
            <a:off x="7575550" y="5873750"/>
            <a:ext cx="0" cy="314325"/>
          </a:xfrm>
          <a:prstGeom prst="line">
            <a:avLst/>
          </a:prstGeom>
          <a:noFill/>
          <a:ln w="9525">
            <a:solidFill>
              <a:schemeClr val="tx1"/>
            </a:solidFill>
            <a:round/>
            <a:headEnd/>
            <a:tailEnd/>
          </a:ln>
          <a:effectLst/>
        </p:spPr>
        <p:txBody>
          <a:bodyPr/>
          <a:lstStyle/>
          <a:p>
            <a:endParaRPr lang="th-TH"/>
          </a:p>
        </p:txBody>
      </p:sp>
      <p:sp>
        <p:nvSpPr>
          <p:cNvPr id="101558" name="Line 182"/>
          <p:cNvSpPr>
            <a:spLocks noChangeShapeType="1"/>
          </p:cNvSpPr>
          <p:nvPr/>
        </p:nvSpPr>
        <p:spPr bwMode="auto">
          <a:xfrm>
            <a:off x="7861300" y="5861050"/>
            <a:ext cx="0" cy="327025"/>
          </a:xfrm>
          <a:prstGeom prst="line">
            <a:avLst/>
          </a:prstGeom>
          <a:noFill/>
          <a:ln w="9525">
            <a:solidFill>
              <a:schemeClr val="tx1"/>
            </a:solidFill>
            <a:round/>
            <a:headEnd/>
            <a:tailEnd/>
          </a:ln>
          <a:effectLst/>
        </p:spPr>
        <p:txBody>
          <a:bodyPr/>
          <a:lstStyle/>
          <a:p>
            <a:endParaRPr lang="th-TH"/>
          </a:p>
        </p:txBody>
      </p:sp>
      <p:sp>
        <p:nvSpPr>
          <p:cNvPr id="101559" name="Line 183"/>
          <p:cNvSpPr>
            <a:spLocks noChangeShapeType="1"/>
          </p:cNvSpPr>
          <p:nvPr/>
        </p:nvSpPr>
        <p:spPr bwMode="auto">
          <a:xfrm>
            <a:off x="6737350" y="5861050"/>
            <a:ext cx="0" cy="327025"/>
          </a:xfrm>
          <a:prstGeom prst="line">
            <a:avLst/>
          </a:prstGeom>
          <a:noFill/>
          <a:ln w="9525">
            <a:solidFill>
              <a:schemeClr val="tx1"/>
            </a:solidFill>
            <a:round/>
            <a:headEnd/>
            <a:tailEnd/>
          </a:ln>
          <a:effectLst/>
        </p:spPr>
        <p:txBody>
          <a:bodyPr/>
          <a:lstStyle/>
          <a:p>
            <a:endParaRPr lang="th-TH"/>
          </a:p>
        </p:txBody>
      </p:sp>
      <p:sp>
        <p:nvSpPr>
          <p:cNvPr id="101560" name="AutoShape 184"/>
          <p:cNvSpPr>
            <a:spLocks noChangeArrowheads="1"/>
          </p:cNvSpPr>
          <p:nvPr/>
        </p:nvSpPr>
        <p:spPr bwMode="auto">
          <a:xfrm flipV="1">
            <a:off x="8382000" y="5608638"/>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101561" name="Text Box 185"/>
          <p:cNvSpPr txBox="1">
            <a:spLocks noChangeArrowheads="1"/>
          </p:cNvSpPr>
          <p:nvPr/>
        </p:nvSpPr>
        <p:spPr bwMode="auto">
          <a:xfrm>
            <a:off x="7556500" y="6237288"/>
            <a:ext cx="422275" cy="396875"/>
          </a:xfrm>
          <a:prstGeom prst="rect">
            <a:avLst/>
          </a:prstGeom>
          <a:noFill/>
          <a:ln w="9525">
            <a:noFill/>
            <a:miter lim="800000"/>
            <a:headEnd/>
            <a:tailEnd/>
          </a:ln>
          <a:effectLst/>
        </p:spPr>
        <p:txBody>
          <a:bodyPr wrap="none">
            <a:spAutoFit/>
          </a:bodyPr>
          <a:lstStyle/>
          <a:p>
            <a:r>
              <a:rPr lang="en-US">
                <a:cs typeface="Arial" pitchFamily="34" charset="0"/>
              </a:rPr>
              <a:t>(l)</a:t>
            </a:r>
          </a:p>
        </p:txBody>
      </p:sp>
      <p:sp>
        <p:nvSpPr>
          <p:cNvPr id="101562" name="AutoShape 186"/>
          <p:cNvSpPr>
            <a:spLocks noChangeArrowheads="1"/>
          </p:cNvSpPr>
          <p:nvPr/>
        </p:nvSpPr>
        <p:spPr bwMode="auto">
          <a:xfrm>
            <a:off x="8382000" y="5273675"/>
            <a:ext cx="304800" cy="292100"/>
          </a:xfrm>
          <a:prstGeom prst="smileyFace">
            <a:avLst>
              <a:gd name="adj" fmla="val 4653"/>
            </a:avLst>
          </a:prstGeom>
          <a:solidFill>
            <a:srgbClr val="FFCCCC"/>
          </a:solidFill>
          <a:ln w="12700">
            <a:solidFill>
              <a:schemeClr val="tx1"/>
            </a:solidFill>
            <a:round/>
            <a:headEnd/>
            <a:tailEnd/>
          </a:ln>
          <a:effectLst/>
        </p:spPr>
        <p:txBody>
          <a:bodyPr wrap="none" anchor="ctr"/>
          <a:lstStyle/>
          <a:p>
            <a:endParaRPr lang="th-TH"/>
          </a:p>
        </p:txBody>
      </p:sp>
      <p:sp>
        <p:nvSpPr>
          <p:cNvPr id="101563" name="AutoShape 187"/>
          <p:cNvSpPr>
            <a:spLocks noChangeArrowheads="1"/>
          </p:cNvSpPr>
          <p:nvPr/>
        </p:nvSpPr>
        <p:spPr bwMode="auto">
          <a:xfrm flipV="1">
            <a:off x="8115300" y="2243138"/>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564" name="Text Box 188"/>
          <p:cNvSpPr txBox="1">
            <a:spLocks noChangeArrowheads="1"/>
          </p:cNvSpPr>
          <p:nvPr/>
        </p:nvSpPr>
        <p:spPr bwMode="auto">
          <a:xfrm>
            <a:off x="8042275" y="1857375"/>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565" name="Text Box 189"/>
          <p:cNvSpPr txBox="1">
            <a:spLocks noChangeArrowheads="1"/>
          </p:cNvSpPr>
          <p:nvPr/>
        </p:nvSpPr>
        <p:spPr bwMode="auto">
          <a:xfrm>
            <a:off x="8340725" y="2024063"/>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2)</a:t>
            </a:r>
            <a:endParaRPr lang="th-TH" sz="1800">
              <a:cs typeface="Arial" pitchFamily="34" charset="0"/>
            </a:endParaRPr>
          </a:p>
        </p:txBody>
      </p:sp>
      <p:sp>
        <p:nvSpPr>
          <p:cNvPr id="101566" name="Text Box 190"/>
          <p:cNvSpPr txBox="1">
            <a:spLocks noChangeArrowheads="1"/>
          </p:cNvSpPr>
          <p:nvPr/>
        </p:nvSpPr>
        <p:spPr bwMode="auto">
          <a:xfrm>
            <a:off x="6645275" y="4041775"/>
            <a:ext cx="1873250" cy="366713"/>
          </a:xfrm>
          <a:prstGeom prst="rect">
            <a:avLst/>
          </a:prstGeom>
          <a:noFill/>
          <a:ln w="9525">
            <a:noFill/>
            <a:miter lim="800000"/>
            <a:headEnd/>
            <a:tailEnd/>
          </a:ln>
          <a:effectLst/>
        </p:spPr>
        <p:txBody>
          <a:bodyPr wrap="none">
            <a:spAutoFit/>
          </a:bodyPr>
          <a:lstStyle/>
          <a:p>
            <a:r>
              <a:rPr lang="en-US" sz="1800">
                <a:cs typeface="Arial" pitchFamily="34" charset="0"/>
              </a:rPr>
              <a:t>           Y  Y  X  X </a:t>
            </a:r>
            <a:endParaRPr lang="th-TH" sz="1800">
              <a:cs typeface="Arial" pitchFamily="34" charset="0"/>
            </a:endParaRPr>
          </a:p>
        </p:txBody>
      </p:sp>
      <p:sp>
        <p:nvSpPr>
          <p:cNvPr id="101567" name="AutoShape 191"/>
          <p:cNvSpPr>
            <a:spLocks noChangeArrowheads="1"/>
          </p:cNvSpPr>
          <p:nvPr/>
        </p:nvSpPr>
        <p:spPr bwMode="auto">
          <a:xfrm flipV="1">
            <a:off x="8382000" y="3814763"/>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1568" name="Text Box 192"/>
          <p:cNvSpPr txBox="1">
            <a:spLocks noChangeArrowheads="1"/>
          </p:cNvSpPr>
          <p:nvPr/>
        </p:nvSpPr>
        <p:spPr bwMode="auto">
          <a:xfrm>
            <a:off x="8308975" y="3429000"/>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endParaRPr lang="th-TH" baseline="-25000">
              <a:cs typeface="Arial" pitchFamily="34" charset="0"/>
            </a:endParaRPr>
          </a:p>
        </p:txBody>
      </p:sp>
      <p:sp>
        <p:nvSpPr>
          <p:cNvPr id="101569" name="Text Box 193"/>
          <p:cNvSpPr txBox="1">
            <a:spLocks noChangeArrowheads="1"/>
          </p:cNvSpPr>
          <p:nvPr/>
        </p:nvSpPr>
        <p:spPr bwMode="auto">
          <a:xfrm>
            <a:off x="7407275" y="3538538"/>
            <a:ext cx="927100" cy="366712"/>
          </a:xfrm>
          <a:prstGeom prst="rect">
            <a:avLst/>
          </a:prstGeom>
          <a:noFill/>
          <a:ln w="9525">
            <a:noFill/>
            <a:miter lim="800000"/>
            <a:headEnd/>
            <a:tailEnd/>
          </a:ln>
          <a:effectLst/>
        </p:spPr>
        <p:txBody>
          <a:bodyPr wrap="none">
            <a:spAutoFit/>
          </a:bodyPr>
          <a:lstStyle/>
          <a:p>
            <a:r>
              <a:rPr lang="en-US" sz="1800">
                <a:cs typeface="Arial" pitchFamily="34" charset="0"/>
              </a:rPr>
              <a:t>(Line 4)</a:t>
            </a:r>
            <a:endParaRPr lang="th-TH" sz="1800">
              <a:cs typeface="Arial" pitchFamily="34" charset="0"/>
            </a:endParaRPr>
          </a:p>
        </p:txBody>
      </p:sp>
      <p:sp>
        <p:nvSpPr>
          <p:cNvPr id="101570" name="Text Box 194"/>
          <p:cNvSpPr txBox="1">
            <a:spLocks noChangeArrowheads="1"/>
          </p:cNvSpPr>
          <p:nvPr/>
        </p:nvSpPr>
        <p:spPr bwMode="auto">
          <a:xfrm>
            <a:off x="6635750" y="5832475"/>
            <a:ext cx="1873250" cy="366713"/>
          </a:xfrm>
          <a:prstGeom prst="rect">
            <a:avLst/>
          </a:prstGeom>
          <a:noFill/>
          <a:ln w="9525">
            <a:noFill/>
            <a:miter lim="800000"/>
            <a:headEnd/>
            <a:tailEnd/>
          </a:ln>
          <a:effectLst/>
        </p:spPr>
        <p:txBody>
          <a:bodyPr wrap="none">
            <a:spAutoFit/>
          </a:bodyPr>
          <a:lstStyle/>
          <a:p>
            <a:r>
              <a:rPr lang="en-US" sz="1800">
                <a:cs typeface="Arial" pitchFamily="34" charset="0"/>
              </a:rPr>
              <a:t>           Y  Y  X  X </a:t>
            </a:r>
            <a:endParaRPr lang="th-TH" sz="180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2"/>
          </p:nvPr>
        </p:nvSpPr>
        <p:spPr/>
        <p:txBody>
          <a:bodyPr/>
          <a:lstStyle/>
          <a:p>
            <a:fld id="{C391A98C-8F01-4C17-A03D-471879A14F88}" type="slidenum">
              <a:rPr lang="en-US"/>
              <a:pPr/>
              <a:t>41</a:t>
            </a:fld>
            <a:endParaRPr lang="en-US"/>
          </a:p>
        </p:txBody>
      </p:sp>
      <p:sp>
        <p:nvSpPr>
          <p:cNvPr id="102402" name="Line 2"/>
          <p:cNvSpPr>
            <a:spLocks noChangeShapeType="1"/>
          </p:cNvSpPr>
          <p:nvPr/>
        </p:nvSpPr>
        <p:spPr bwMode="auto">
          <a:xfrm>
            <a:off x="2614613" y="1028700"/>
            <a:ext cx="4229100" cy="1588"/>
          </a:xfrm>
          <a:prstGeom prst="line">
            <a:avLst/>
          </a:prstGeom>
          <a:noFill/>
          <a:ln w="9525">
            <a:solidFill>
              <a:schemeClr val="tx1"/>
            </a:solidFill>
            <a:round/>
            <a:headEnd/>
            <a:tailEnd/>
          </a:ln>
          <a:effectLst/>
        </p:spPr>
        <p:txBody>
          <a:bodyPr/>
          <a:lstStyle/>
          <a:p>
            <a:endParaRPr lang="th-TH"/>
          </a:p>
        </p:txBody>
      </p:sp>
      <p:sp>
        <p:nvSpPr>
          <p:cNvPr id="102403" name="Line 3"/>
          <p:cNvSpPr>
            <a:spLocks noChangeShapeType="1"/>
          </p:cNvSpPr>
          <p:nvPr/>
        </p:nvSpPr>
        <p:spPr bwMode="auto">
          <a:xfrm>
            <a:off x="2614613" y="1346200"/>
            <a:ext cx="4238625" cy="1588"/>
          </a:xfrm>
          <a:prstGeom prst="line">
            <a:avLst/>
          </a:prstGeom>
          <a:noFill/>
          <a:ln w="9525">
            <a:solidFill>
              <a:schemeClr val="tx1"/>
            </a:solidFill>
            <a:round/>
            <a:headEnd/>
            <a:tailEnd/>
          </a:ln>
          <a:effectLst/>
        </p:spPr>
        <p:txBody>
          <a:bodyPr/>
          <a:lstStyle/>
          <a:p>
            <a:endParaRPr lang="th-TH"/>
          </a:p>
        </p:txBody>
      </p:sp>
      <p:sp>
        <p:nvSpPr>
          <p:cNvPr id="102404" name="Line 4"/>
          <p:cNvSpPr>
            <a:spLocks noChangeShapeType="1"/>
          </p:cNvSpPr>
          <p:nvPr/>
        </p:nvSpPr>
        <p:spPr bwMode="auto">
          <a:xfrm>
            <a:off x="5586413" y="1041400"/>
            <a:ext cx="0" cy="314325"/>
          </a:xfrm>
          <a:prstGeom prst="line">
            <a:avLst/>
          </a:prstGeom>
          <a:noFill/>
          <a:ln w="9525">
            <a:solidFill>
              <a:schemeClr val="tx1"/>
            </a:solidFill>
            <a:round/>
            <a:headEnd/>
            <a:tailEnd/>
          </a:ln>
          <a:effectLst/>
        </p:spPr>
        <p:txBody>
          <a:bodyPr/>
          <a:lstStyle/>
          <a:p>
            <a:endParaRPr lang="th-TH"/>
          </a:p>
        </p:txBody>
      </p:sp>
      <p:sp>
        <p:nvSpPr>
          <p:cNvPr id="102405" name="Line 5"/>
          <p:cNvSpPr>
            <a:spLocks noChangeShapeType="1"/>
          </p:cNvSpPr>
          <p:nvPr/>
        </p:nvSpPr>
        <p:spPr bwMode="auto">
          <a:xfrm>
            <a:off x="5853113" y="1028700"/>
            <a:ext cx="0" cy="317500"/>
          </a:xfrm>
          <a:prstGeom prst="line">
            <a:avLst/>
          </a:prstGeom>
          <a:noFill/>
          <a:ln w="9525">
            <a:solidFill>
              <a:schemeClr val="tx1"/>
            </a:solidFill>
            <a:round/>
            <a:headEnd/>
            <a:tailEnd/>
          </a:ln>
          <a:effectLst/>
        </p:spPr>
        <p:txBody>
          <a:bodyPr/>
          <a:lstStyle/>
          <a:p>
            <a:endParaRPr lang="th-TH"/>
          </a:p>
        </p:txBody>
      </p:sp>
      <p:sp>
        <p:nvSpPr>
          <p:cNvPr id="102406" name="Text Box 6"/>
          <p:cNvSpPr txBox="1">
            <a:spLocks noChangeArrowheads="1"/>
          </p:cNvSpPr>
          <p:nvPr/>
        </p:nvSpPr>
        <p:spPr bwMode="auto">
          <a:xfrm>
            <a:off x="4113213" y="1012825"/>
            <a:ext cx="1841500" cy="366713"/>
          </a:xfrm>
          <a:prstGeom prst="rect">
            <a:avLst/>
          </a:prstGeom>
          <a:noFill/>
          <a:ln w="9525">
            <a:noFill/>
            <a:miter lim="800000"/>
            <a:headEnd/>
            <a:tailEnd/>
          </a:ln>
          <a:effectLst/>
        </p:spPr>
        <p:txBody>
          <a:bodyPr wrap="none">
            <a:spAutoFit/>
          </a:bodyPr>
          <a:lstStyle/>
          <a:p>
            <a:r>
              <a:rPr lang="en-US" sz="1800">
                <a:cs typeface="Arial" pitchFamily="34" charset="0"/>
              </a:rPr>
              <a:t>           1   1   1   1 </a:t>
            </a:r>
            <a:endParaRPr lang="th-TH" sz="1800">
              <a:cs typeface="Arial" pitchFamily="34" charset="0"/>
            </a:endParaRPr>
          </a:p>
        </p:txBody>
      </p:sp>
      <p:sp>
        <p:nvSpPr>
          <p:cNvPr id="102407" name="Text Box 7"/>
          <p:cNvSpPr txBox="1">
            <a:spLocks noChangeArrowheads="1"/>
          </p:cNvSpPr>
          <p:nvPr/>
        </p:nvSpPr>
        <p:spPr bwMode="auto">
          <a:xfrm>
            <a:off x="2713038" y="87312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2408" name="Text Box 8"/>
          <p:cNvSpPr txBox="1">
            <a:spLocks noChangeArrowheads="1"/>
          </p:cNvSpPr>
          <p:nvPr/>
        </p:nvSpPr>
        <p:spPr bwMode="auto">
          <a:xfrm>
            <a:off x="6237288" y="88265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2409" name="Line 9"/>
          <p:cNvSpPr>
            <a:spLocks noChangeShapeType="1"/>
          </p:cNvSpPr>
          <p:nvPr/>
        </p:nvSpPr>
        <p:spPr bwMode="auto">
          <a:xfrm>
            <a:off x="4748213" y="1031875"/>
            <a:ext cx="0" cy="314325"/>
          </a:xfrm>
          <a:prstGeom prst="line">
            <a:avLst/>
          </a:prstGeom>
          <a:noFill/>
          <a:ln w="9525">
            <a:solidFill>
              <a:schemeClr val="tx1"/>
            </a:solidFill>
            <a:round/>
            <a:headEnd/>
            <a:tailEnd/>
          </a:ln>
          <a:effectLst/>
        </p:spPr>
        <p:txBody>
          <a:bodyPr/>
          <a:lstStyle/>
          <a:p>
            <a:endParaRPr lang="th-TH"/>
          </a:p>
        </p:txBody>
      </p:sp>
      <p:sp>
        <p:nvSpPr>
          <p:cNvPr id="102410" name="Line 10"/>
          <p:cNvSpPr>
            <a:spLocks noChangeShapeType="1"/>
          </p:cNvSpPr>
          <p:nvPr/>
        </p:nvSpPr>
        <p:spPr bwMode="auto">
          <a:xfrm>
            <a:off x="5310188" y="1028700"/>
            <a:ext cx="0" cy="327025"/>
          </a:xfrm>
          <a:prstGeom prst="line">
            <a:avLst/>
          </a:prstGeom>
          <a:noFill/>
          <a:ln w="9525">
            <a:solidFill>
              <a:schemeClr val="tx1"/>
            </a:solidFill>
            <a:round/>
            <a:headEnd/>
            <a:tailEnd/>
          </a:ln>
          <a:effectLst/>
        </p:spPr>
        <p:txBody>
          <a:bodyPr/>
          <a:lstStyle/>
          <a:p>
            <a:endParaRPr lang="th-TH"/>
          </a:p>
        </p:txBody>
      </p:sp>
      <p:sp>
        <p:nvSpPr>
          <p:cNvPr id="102411" name="Line 11"/>
          <p:cNvSpPr>
            <a:spLocks noChangeShapeType="1"/>
          </p:cNvSpPr>
          <p:nvPr/>
        </p:nvSpPr>
        <p:spPr bwMode="auto">
          <a:xfrm>
            <a:off x="5024438" y="1028700"/>
            <a:ext cx="0" cy="327025"/>
          </a:xfrm>
          <a:prstGeom prst="line">
            <a:avLst/>
          </a:prstGeom>
          <a:noFill/>
          <a:ln w="9525">
            <a:solidFill>
              <a:schemeClr val="tx1"/>
            </a:solidFill>
            <a:round/>
            <a:headEnd/>
            <a:tailEnd/>
          </a:ln>
          <a:effectLst/>
        </p:spPr>
        <p:txBody>
          <a:bodyPr/>
          <a:lstStyle/>
          <a:p>
            <a:endParaRPr lang="th-TH"/>
          </a:p>
        </p:txBody>
      </p:sp>
      <p:sp>
        <p:nvSpPr>
          <p:cNvPr id="102412" name="Line 12"/>
          <p:cNvSpPr>
            <a:spLocks noChangeShapeType="1"/>
          </p:cNvSpPr>
          <p:nvPr/>
        </p:nvSpPr>
        <p:spPr bwMode="auto">
          <a:xfrm>
            <a:off x="3633788" y="1038225"/>
            <a:ext cx="0" cy="317500"/>
          </a:xfrm>
          <a:prstGeom prst="line">
            <a:avLst/>
          </a:prstGeom>
          <a:noFill/>
          <a:ln w="9525">
            <a:solidFill>
              <a:schemeClr val="tx1"/>
            </a:solidFill>
            <a:round/>
            <a:headEnd/>
            <a:tailEnd/>
          </a:ln>
          <a:effectLst/>
        </p:spPr>
        <p:txBody>
          <a:bodyPr/>
          <a:lstStyle/>
          <a:p>
            <a:endParaRPr lang="th-TH"/>
          </a:p>
        </p:txBody>
      </p:sp>
      <p:sp>
        <p:nvSpPr>
          <p:cNvPr id="102413" name="Line 13"/>
          <p:cNvSpPr>
            <a:spLocks noChangeShapeType="1"/>
          </p:cNvSpPr>
          <p:nvPr/>
        </p:nvSpPr>
        <p:spPr bwMode="auto">
          <a:xfrm>
            <a:off x="3910013" y="1041400"/>
            <a:ext cx="0" cy="314325"/>
          </a:xfrm>
          <a:prstGeom prst="line">
            <a:avLst/>
          </a:prstGeom>
          <a:noFill/>
          <a:ln w="9525">
            <a:solidFill>
              <a:schemeClr val="tx1"/>
            </a:solidFill>
            <a:round/>
            <a:headEnd/>
            <a:tailEnd/>
          </a:ln>
          <a:effectLst/>
        </p:spPr>
        <p:txBody>
          <a:bodyPr/>
          <a:lstStyle/>
          <a:p>
            <a:endParaRPr lang="th-TH"/>
          </a:p>
        </p:txBody>
      </p:sp>
      <p:sp>
        <p:nvSpPr>
          <p:cNvPr id="102414" name="Line 14"/>
          <p:cNvSpPr>
            <a:spLocks noChangeShapeType="1"/>
          </p:cNvSpPr>
          <p:nvPr/>
        </p:nvSpPr>
        <p:spPr bwMode="auto">
          <a:xfrm>
            <a:off x="4186238" y="1041400"/>
            <a:ext cx="0" cy="314325"/>
          </a:xfrm>
          <a:prstGeom prst="line">
            <a:avLst/>
          </a:prstGeom>
          <a:noFill/>
          <a:ln w="9525">
            <a:solidFill>
              <a:schemeClr val="tx1"/>
            </a:solidFill>
            <a:round/>
            <a:headEnd/>
            <a:tailEnd/>
          </a:ln>
          <a:effectLst/>
        </p:spPr>
        <p:txBody>
          <a:bodyPr/>
          <a:lstStyle/>
          <a:p>
            <a:endParaRPr lang="th-TH"/>
          </a:p>
        </p:txBody>
      </p:sp>
      <p:sp>
        <p:nvSpPr>
          <p:cNvPr id="102415" name="Line 15"/>
          <p:cNvSpPr>
            <a:spLocks noChangeShapeType="1"/>
          </p:cNvSpPr>
          <p:nvPr/>
        </p:nvSpPr>
        <p:spPr bwMode="auto">
          <a:xfrm>
            <a:off x="4471988" y="1028700"/>
            <a:ext cx="0" cy="327025"/>
          </a:xfrm>
          <a:prstGeom prst="line">
            <a:avLst/>
          </a:prstGeom>
          <a:noFill/>
          <a:ln w="9525">
            <a:solidFill>
              <a:schemeClr val="tx1"/>
            </a:solidFill>
            <a:round/>
            <a:headEnd/>
            <a:tailEnd/>
          </a:ln>
          <a:effectLst/>
        </p:spPr>
        <p:txBody>
          <a:bodyPr/>
          <a:lstStyle/>
          <a:p>
            <a:endParaRPr lang="th-TH"/>
          </a:p>
        </p:txBody>
      </p:sp>
      <p:sp>
        <p:nvSpPr>
          <p:cNvPr id="102416" name="Line 16"/>
          <p:cNvSpPr>
            <a:spLocks noChangeShapeType="1"/>
          </p:cNvSpPr>
          <p:nvPr/>
        </p:nvSpPr>
        <p:spPr bwMode="auto">
          <a:xfrm>
            <a:off x="3348038" y="1028700"/>
            <a:ext cx="0" cy="327025"/>
          </a:xfrm>
          <a:prstGeom prst="line">
            <a:avLst/>
          </a:prstGeom>
          <a:noFill/>
          <a:ln w="9525">
            <a:solidFill>
              <a:schemeClr val="tx1"/>
            </a:solidFill>
            <a:round/>
            <a:headEnd/>
            <a:tailEnd/>
          </a:ln>
          <a:effectLst/>
        </p:spPr>
        <p:txBody>
          <a:bodyPr/>
          <a:lstStyle/>
          <a:p>
            <a:endParaRPr lang="th-TH"/>
          </a:p>
        </p:txBody>
      </p:sp>
      <p:sp>
        <p:nvSpPr>
          <p:cNvPr id="102417" name="Line 17"/>
          <p:cNvSpPr>
            <a:spLocks noChangeShapeType="1"/>
          </p:cNvSpPr>
          <p:nvPr/>
        </p:nvSpPr>
        <p:spPr bwMode="auto">
          <a:xfrm>
            <a:off x="6138863" y="1031875"/>
            <a:ext cx="0" cy="314325"/>
          </a:xfrm>
          <a:prstGeom prst="line">
            <a:avLst/>
          </a:prstGeom>
          <a:noFill/>
          <a:ln w="9525">
            <a:solidFill>
              <a:schemeClr val="tx1"/>
            </a:solidFill>
            <a:round/>
            <a:headEnd/>
            <a:tailEnd/>
          </a:ln>
          <a:effectLst/>
        </p:spPr>
        <p:txBody>
          <a:bodyPr/>
          <a:lstStyle/>
          <a:p>
            <a:endParaRPr lang="th-TH"/>
          </a:p>
        </p:txBody>
      </p:sp>
      <p:sp>
        <p:nvSpPr>
          <p:cNvPr id="102418" name="AutoShape 18"/>
          <p:cNvSpPr>
            <a:spLocks noChangeArrowheads="1"/>
          </p:cNvSpPr>
          <p:nvPr/>
        </p:nvSpPr>
        <p:spPr bwMode="auto">
          <a:xfrm flipV="1">
            <a:off x="4718050" y="776288"/>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02419" name="Line 19"/>
          <p:cNvSpPr>
            <a:spLocks noChangeShapeType="1"/>
          </p:cNvSpPr>
          <p:nvPr/>
        </p:nvSpPr>
        <p:spPr bwMode="auto">
          <a:xfrm>
            <a:off x="2614613" y="2286000"/>
            <a:ext cx="4229100" cy="1588"/>
          </a:xfrm>
          <a:prstGeom prst="line">
            <a:avLst/>
          </a:prstGeom>
          <a:noFill/>
          <a:ln w="9525">
            <a:solidFill>
              <a:schemeClr val="tx1"/>
            </a:solidFill>
            <a:round/>
            <a:headEnd/>
            <a:tailEnd/>
          </a:ln>
          <a:effectLst/>
        </p:spPr>
        <p:txBody>
          <a:bodyPr/>
          <a:lstStyle/>
          <a:p>
            <a:endParaRPr lang="th-TH"/>
          </a:p>
        </p:txBody>
      </p:sp>
      <p:sp>
        <p:nvSpPr>
          <p:cNvPr id="102420" name="Line 20"/>
          <p:cNvSpPr>
            <a:spLocks noChangeShapeType="1"/>
          </p:cNvSpPr>
          <p:nvPr/>
        </p:nvSpPr>
        <p:spPr bwMode="auto">
          <a:xfrm>
            <a:off x="2614613" y="2603500"/>
            <a:ext cx="4238625" cy="1588"/>
          </a:xfrm>
          <a:prstGeom prst="line">
            <a:avLst/>
          </a:prstGeom>
          <a:noFill/>
          <a:ln w="9525">
            <a:solidFill>
              <a:schemeClr val="tx1"/>
            </a:solidFill>
            <a:round/>
            <a:headEnd/>
            <a:tailEnd/>
          </a:ln>
          <a:effectLst/>
        </p:spPr>
        <p:txBody>
          <a:bodyPr/>
          <a:lstStyle/>
          <a:p>
            <a:endParaRPr lang="th-TH"/>
          </a:p>
        </p:txBody>
      </p:sp>
      <p:sp>
        <p:nvSpPr>
          <p:cNvPr id="102421" name="Line 21"/>
          <p:cNvSpPr>
            <a:spLocks noChangeShapeType="1"/>
          </p:cNvSpPr>
          <p:nvPr/>
        </p:nvSpPr>
        <p:spPr bwMode="auto">
          <a:xfrm>
            <a:off x="5586413" y="2298700"/>
            <a:ext cx="0" cy="314325"/>
          </a:xfrm>
          <a:prstGeom prst="line">
            <a:avLst/>
          </a:prstGeom>
          <a:noFill/>
          <a:ln w="9525">
            <a:solidFill>
              <a:schemeClr val="tx1"/>
            </a:solidFill>
            <a:round/>
            <a:headEnd/>
            <a:tailEnd/>
          </a:ln>
          <a:effectLst/>
        </p:spPr>
        <p:txBody>
          <a:bodyPr/>
          <a:lstStyle/>
          <a:p>
            <a:endParaRPr lang="th-TH"/>
          </a:p>
        </p:txBody>
      </p:sp>
      <p:sp>
        <p:nvSpPr>
          <p:cNvPr id="102422" name="Line 22"/>
          <p:cNvSpPr>
            <a:spLocks noChangeShapeType="1"/>
          </p:cNvSpPr>
          <p:nvPr/>
        </p:nvSpPr>
        <p:spPr bwMode="auto">
          <a:xfrm>
            <a:off x="5853113" y="2286000"/>
            <a:ext cx="0" cy="317500"/>
          </a:xfrm>
          <a:prstGeom prst="line">
            <a:avLst/>
          </a:prstGeom>
          <a:noFill/>
          <a:ln w="9525">
            <a:solidFill>
              <a:schemeClr val="tx1"/>
            </a:solidFill>
            <a:round/>
            <a:headEnd/>
            <a:tailEnd/>
          </a:ln>
          <a:effectLst/>
        </p:spPr>
        <p:txBody>
          <a:bodyPr/>
          <a:lstStyle/>
          <a:p>
            <a:endParaRPr lang="th-TH"/>
          </a:p>
        </p:txBody>
      </p:sp>
      <p:sp>
        <p:nvSpPr>
          <p:cNvPr id="102423" name="Text Box 23"/>
          <p:cNvSpPr txBox="1">
            <a:spLocks noChangeArrowheads="1"/>
          </p:cNvSpPr>
          <p:nvPr/>
        </p:nvSpPr>
        <p:spPr bwMode="auto">
          <a:xfrm>
            <a:off x="3255963" y="2270125"/>
            <a:ext cx="2654300" cy="366713"/>
          </a:xfrm>
          <a:prstGeom prst="rect">
            <a:avLst/>
          </a:prstGeom>
          <a:noFill/>
          <a:ln w="9525">
            <a:noFill/>
            <a:miter lim="800000"/>
            <a:headEnd/>
            <a:tailEnd/>
          </a:ln>
          <a:effectLst/>
        </p:spPr>
        <p:txBody>
          <a:bodyPr wrap="none">
            <a:spAutoFit/>
          </a:bodyPr>
          <a:lstStyle/>
          <a:p>
            <a:r>
              <a:rPr lang="en-US" sz="1800">
                <a:cs typeface="Arial" pitchFamily="34" charset="0"/>
              </a:rPr>
              <a:t>      Y </a:t>
            </a:r>
            <a:r>
              <a:rPr lang="en-US" sz="1000">
                <a:cs typeface="Arial" pitchFamily="34" charset="0"/>
              </a:rPr>
              <a:t>  </a:t>
            </a:r>
            <a:r>
              <a:rPr lang="en-US" sz="1800">
                <a:cs typeface="Arial" pitchFamily="34" charset="0"/>
              </a:rPr>
              <a:t>Y  Y  Y  X  X  X  X</a:t>
            </a:r>
            <a:endParaRPr lang="th-TH" sz="1800">
              <a:cs typeface="Arial" pitchFamily="34" charset="0"/>
            </a:endParaRPr>
          </a:p>
        </p:txBody>
      </p:sp>
      <p:sp>
        <p:nvSpPr>
          <p:cNvPr id="102424" name="Text Box 24"/>
          <p:cNvSpPr txBox="1">
            <a:spLocks noChangeArrowheads="1"/>
          </p:cNvSpPr>
          <p:nvPr/>
        </p:nvSpPr>
        <p:spPr bwMode="auto">
          <a:xfrm>
            <a:off x="2713038" y="213042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2425" name="Text Box 25"/>
          <p:cNvSpPr txBox="1">
            <a:spLocks noChangeArrowheads="1"/>
          </p:cNvSpPr>
          <p:nvPr/>
        </p:nvSpPr>
        <p:spPr bwMode="auto">
          <a:xfrm>
            <a:off x="6237288" y="213995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2426" name="Line 26"/>
          <p:cNvSpPr>
            <a:spLocks noChangeShapeType="1"/>
          </p:cNvSpPr>
          <p:nvPr/>
        </p:nvSpPr>
        <p:spPr bwMode="auto">
          <a:xfrm>
            <a:off x="4748213" y="2289175"/>
            <a:ext cx="0" cy="314325"/>
          </a:xfrm>
          <a:prstGeom prst="line">
            <a:avLst/>
          </a:prstGeom>
          <a:noFill/>
          <a:ln w="9525">
            <a:solidFill>
              <a:schemeClr val="tx1"/>
            </a:solidFill>
            <a:round/>
            <a:headEnd/>
            <a:tailEnd/>
          </a:ln>
          <a:effectLst/>
        </p:spPr>
        <p:txBody>
          <a:bodyPr/>
          <a:lstStyle/>
          <a:p>
            <a:endParaRPr lang="th-TH"/>
          </a:p>
        </p:txBody>
      </p:sp>
      <p:sp>
        <p:nvSpPr>
          <p:cNvPr id="102427" name="Line 27"/>
          <p:cNvSpPr>
            <a:spLocks noChangeShapeType="1"/>
          </p:cNvSpPr>
          <p:nvPr/>
        </p:nvSpPr>
        <p:spPr bwMode="auto">
          <a:xfrm>
            <a:off x="5310188" y="2286000"/>
            <a:ext cx="0" cy="327025"/>
          </a:xfrm>
          <a:prstGeom prst="line">
            <a:avLst/>
          </a:prstGeom>
          <a:noFill/>
          <a:ln w="9525">
            <a:solidFill>
              <a:schemeClr val="tx1"/>
            </a:solidFill>
            <a:round/>
            <a:headEnd/>
            <a:tailEnd/>
          </a:ln>
          <a:effectLst/>
        </p:spPr>
        <p:txBody>
          <a:bodyPr/>
          <a:lstStyle/>
          <a:p>
            <a:endParaRPr lang="th-TH"/>
          </a:p>
        </p:txBody>
      </p:sp>
      <p:sp>
        <p:nvSpPr>
          <p:cNvPr id="102428" name="Line 28"/>
          <p:cNvSpPr>
            <a:spLocks noChangeShapeType="1"/>
          </p:cNvSpPr>
          <p:nvPr/>
        </p:nvSpPr>
        <p:spPr bwMode="auto">
          <a:xfrm>
            <a:off x="5024438" y="2286000"/>
            <a:ext cx="0" cy="327025"/>
          </a:xfrm>
          <a:prstGeom prst="line">
            <a:avLst/>
          </a:prstGeom>
          <a:noFill/>
          <a:ln w="9525">
            <a:solidFill>
              <a:schemeClr val="tx1"/>
            </a:solidFill>
            <a:round/>
            <a:headEnd/>
            <a:tailEnd/>
          </a:ln>
          <a:effectLst/>
        </p:spPr>
        <p:txBody>
          <a:bodyPr/>
          <a:lstStyle/>
          <a:p>
            <a:endParaRPr lang="th-TH"/>
          </a:p>
        </p:txBody>
      </p:sp>
      <p:sp>
        <p:nvSpPr>
          <p:cNvPr id="102429" name="Line 29"/>
          <p:cNvSpPr>
            <a:spLocks noChangeShapeType="1"/>
          </p:cNvSpPr>
          <p:nvPr/>
        </p:nvSpPr>
        <p:spPr bwMode="auto">
          <a:xfrm>
            <a:off x="3633788" y="2295525"/>
            <a:ext cx="0" cy="317500"/>
          </a:xfrm>
          <a:prstGeom prst="line">
            <a:avLst/>
          </a:prstGeom>
          <a:noFill/>
          <a:ln w="9525">
            <a:solidFill>
              <a:schemeClr val="tx1"/>
            </a:solidFill>
            <a:round/>
            <a:headEnd/>
            <a:tailEnd/>
          </a:ln>
          <a:effectLst/>
        </p:spPr>
        <p:txBody>
          <a:bodyPr/>
          <a:lstStyle/>
          <a:p>
            <a:endParaRPr lang="th-TH"/>
          </a:p>
        </p:txBody>
      </p:sp>
      <p:sp>
        <p:nvSpPr>
          <p:cNvPr id="102430" name="Line 30"/>
          <p:cNvSpPr>
            <a:spLocks noChangeShapeType="1"/>
          </p:cNvSpPr>
          <p:nvPr/>
        </p:nvSpPr>
        <p:spPr bwMode="auto">
          <a:xfrm>
            <a:off x="3910013" y="2298700"/>
            <a:ext cx="0" cy="314325"/>
          </a:xfrm>
          <a:prstGeom prst="line">
            <a:avLst/>
          </a:prstGeom>
          <a:noFill/>
          <a:ln w="9525">
            <a:solidFill>
              <a:schemeClr val="tx1"/>
            </a:solidFill>
            <a:round/>
            <a:headEnd/>
            <a:tailEnd/>
          </a:ln>
          <a:effectLst/>
        </p:spPr>
        <p:txBody>
          <a:bodyPr/>
          <a:lstStyle/>
          <a:p>
            <a:endParaRPr lang="th-TH"/>
          </a:p>
        </p:txBody>
      </p:sp>
      <p:sp>
        <p:nvSpPr>
          <p:cNvPr id="102431" name="Line 31"/>
          <p:cNvSpPr>
            <a:spLocks noChangeShapeType="1"/>
          </p:cNvSpPr>
          <p:nvPr/>
        </p:nvSpPr>
        <p:spPr bwMode="auto">
          <a:xfrm>
            <a:off x="4186238" y="2298700"/>
            <a:ext cx="0" cy="314325"/>
          </a:xfrm>
          <a:prstGeom prst="line">
            <a:avLst/>
          </a:prstGeom>
          <a:noFill/>
          <a:ln w="9525">
            <a:solidFill>
              <a:schemeClr val="tx1"/>
            </a:solidFill>
            <a:round/>
            <a:headEnd/>
            <a:tailEnd/>
          </a:ln>
          <a:effectLst/>
        </p:spPr>
        <p:txBody>
          <a:bodyPr/>
          <a:lstStyle/>
          <a:p>
            <a:endParaRPr lang="th-TH"/>
          </a:p>
        </p:txBody>
      </p:sp>
      <p:sp>
        <p:nvSpPr>
          <p:cNvPr id="102432" name="Line 32"/>
          <p:cNvSpPr>
            <a:spLocks noChangeShapeType="1"/>
          </p:cNvSpPr>
          <p:nvPr/>
        </p:nvSpPr>
        <p:spPr bwMode="auto">
          <a:xfrm>
            <a:off x="4471988" y="2286000"/>
            <a:ext cx="0" cy="327025"/>
          </a:xfrm>
          <a:prstGeom prst="line">
            <a:avLst/>
          </a:prstGeom>
          <a:noFill/>
          <a:ln w="9525">
            <a:solidFill>
              <a:schemeClr val="tx1"/>
            </a:solidFill>
            <a:round/>
            <a:headEnd/>
            <a:tailEnd/>
          </a:ln>
          <a:effectLst/>
        </p:spPr>
        <p:txBody>
          <a:bodyPr/>
          <a:lstStyle/>
          <a:p>
            <a:endParaRPr lang="th-TH"/>
          </a:p>
        </p:txBody>
      </p:sp>
      <p:sp>
        <p:nvSpPr>
          <p:cNvPr id="102433" name="Line 33"/>
          <p:cNvSpPr>
            <a:spLocks noChangeShapeType="1"/>
          </p:cNvSpPr>
          <p:nvPr/>
        </p:nvSpPr>
        <p:spPr bwMode="auto">
          <a:xfrm>
            <a:off x="3348038" y="2286000"/>
            <a:ext cx="0" cy="327025"/>
          </a:xfrm>
          <a:prstGeom prst="line">
            <a:avLst/>
          </a:prstGeom>
          <a:noFill/>
          <a:ln w="9525">
            <a:solidFill>
              <a:schemeClr val="tx1"/>
            </a:solidFill>
            <a:round/>
            <a:headEnd/>
            <a:tailEnd/>
          </a:ln>
          <a:effectLst/>
        </p:spPr>
        <p:txBody>
          <a:bodyPr/>
          <a:lstStyle/>
          <a:p>
            <a:endParaRPr lang="th-TH"/>
          </a:p>
        </p:txBody>
      </p:sp>
      <p:sp>
        <p:nvSpPr>
          <p:cNvPr id="102434" name="Line 34"/>
          <p:cNvSpPr>
            <a:spLocks noChangeShapeType="1"/>
          </p:cNvSpPr>
          <p:nvPr/>
        </p:nvSpPr>
        <p:spPr bwMode="auto">
          <a:xfrm>
            <a:off x="6138863" y="2289175"/>
            <a:ext cx="0" cy="314325"/>
          </a:xfrm>
          <a:prstGeom prst="line">
            <a:avLst/>
          </a:prstGeom>
          <a:noFill/>
          <a:ln w="9525">
            <a:solidFill>
              <a:schemeClr val="tx1"/>
            </a:solidFill>
            <a:round/>
            <a:headEnd/>
            <a:tailEnd/>
          </a:ln>
          <a:effectLst/>
        </p:spPr>
        <p:txBody>
          <a:bodyPr/>
          <a:lstStyle/>
          <a:p>
            <a:endParaRPr lang="th-TH"/>
          </a:p>
        </p:txBody>
      </p:sp>
      <p:sp>
        <p:nvSpPr>
          <p:cNvPr id="102435" name="AutoShape 35"/>
          <p:cNvSpPr>
            <a:spLocks noChangeArrowheads="1"/>
          </p:cNvSpPr>
          <p:nvPr/>
        </p:nvSpPr>
        <p:spPr bwMode="auto">
          <a:xfrm flipV="1">
            <a:off x="5822950" y="2033588"/>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102436" name="Text Box 36"/>
          <p:cNvSpPr txBox="1">
            <a:spLocks noChangeArrowheads="1"/>
          </p:cNvSpPr>
          <p:nvPr/>
        </p:nvSpPr>
        <p:spPr bwMode="auto">
          <a:xfrm>
            <a:off x="1641475" y="966788"/>
            <a:ext cx="874713" cy="396875"/>
          </a:xfrm>
          <a:prstGeom prst="rect">
            <a:avLst/>
          </a:prstGeom>
          <a:noFill/>
          <a:ln w="9525">
            <a:noFill/>
            <a:miter lim="800000"/>
            <a:headEnd/>
            <a:tailEnd/>
          </a:ln>
          <a:effectLst/>
        </p:spPr>
        <p:txBody>
          <a:bodyPr wrap="none">
            <a:spAutoFit/>
          </a:bodyPr>
          <a:lstStyle/>
          <a:p>
            <a:r>
              <a:rPr lang="en-US">
                <a:cs typeface="Arial" pitchFamily="34" charset="0"/>
              </a:rPr>
              <a:t>Before</a:t>
            </a:r>
          </a:p>
        </p:txBody>
      </p:sp>
      <p:sp>
        <p:nvSpPr>
          <p:cNvPr id="102437" name="Text Box 37"/>
          <p:cNvSpPr txBox="1">
            <a:spLocks noChangeArrowheads="1"/>
          </p:cNvSpPr>
          <p:nvPr/>
        </p:nvSpPr>
        <p:spPr bwMode="auto">
          <a:xfrm>
            <a:off x="1622425" y="2224088"/>
            <a:ext cx="719138" cy="396875"/>
          </a:xfrm>
          <a:prstGeom prst="rect">
            <a:avLst/>
          </a:prstGeom>
          <a:noFill/>
          <a:ln w="9525">
            <a:noFill/>
            <a:miter lim="800000"/>
            <a:headEnd/>
            <a:tailEnd/>
          </a:ln>
          <a:effectLst/>
        </p:spPr>
        <p:txBody>
          <a:bodyPr wrap="none">
            <a:spAutoFit/>
          </a:bodyPr>
          <a:lstStyle/>
          <a:p>
            <a:r>
              <a:rPr lang="en-US">
                <a:cs typeface="Arial" pitchFamily="34" charset="0"/>
              </a:rPr>
              <a:t>After</a:t>
            </a:r>
          </a:p>
        </p:txBody>
      </p:sp>
      <p:sp>
        <p:nvSpPr>
          <p:cNvPr id="102438" name="Text Box 38"/>
          <p:cNvSpPr txBox="1">
            <a:spLocks noChangeArrowheads="1"/>
          </p:cNvSpPr>
          <p:nvPr/>
        </p:nvSpPr>
        <p:spPr bwMode="auto">
          <a:xfrm>
            <a:off x="4689475" y="3952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p>
        </p:txBody>
      </p:sp>
      <p:sp>
        <p:nvSpPr>
          <p:cNvPr id="102439" name="Text Box 39"/>
          <p:cNvSpPr txBox="1">
            <a:spLocks noChangeArrowheads="1"/>
          </p:cNvSpPr>
          <p:nvPr/>
        </p:nvSpPr>
        <p:spPr bwMode="auto">
          <a:xfrm>
            <a:off x="5756275" y="1652588"/>
            <a:ext cx="450850" cy="396875"/>
          </a:xfrm>
          <a:prstGeom prst="rect">
            <a:avLst/>
          </a:prstGeom>
          <a:noFill/>
          <a:ln w="9525">
            <a:noFill/>
            <a:miter lim="800000"/>
            <a:headEnd/>
            <a:tailEnd/>
          </a:ln>
          <a:effectLst/>
        </p:spPr>
        <p:txBody>
          <a:bodyPr wrap="none">
            <a:spAutoFit/>
          </a:bodyPr>
          <a:lstStyle/>
          <a:p>
            <a:r>
              <a:rPr lang="en-US">
                <a:cs typeface="Arial" pitchFamily="34" charset="0"/>
              </a:rPr>
              <a:t>Q</a:t>
            </a:r>
            <a:r>
              <a:rPr lang="en-US" baseline="-25000">
                <a:cs typeface="Arial" pitchFamily="34" charset="0"/>
              </a:rPr>
              <a:t>0</a:t>
            </a:r>
          </a:p>
        </p:txBody>
      </p:sp>
      <p:sp>
        <p:nvSpPr>
          <p:cNvPr id="102440" name="Text Box 40"/>
          <p:cNvSpPr txBox="1">
            <a:spLocks noChangeArrowheads="1"/>
          </p:cNvSpPr>
          <p:nvPr/>
        </p:nvSpPr>
        <p:spPr bwMode="auto">
          <a:xfrm>
            <a:off x="708025" y="3195638"/>
            <a:ext cx="7913688" cy="1616075"/>
          </a:xfrm>
          <a:prstGeom prst="rect">
            <a:avLst/>
          </a:prstGeom>
          <a:noFill/>
          <a:ln w="9525">
            <a:noFill/>
            <a:miter lim="800000"/>
            <a:headEnd/>
            <a:tailEnd/>
          </a:ln>
          <a:effectLst/>
        </p:spPr>
        <p:txBody>
          <a:bodyPr wrap="none">
            <a:spAutoFit/>
          </a:bodyPr>
          <a:lstStyle/>
          <a:p>
            <a:r>
              <a:rPr lang="en-US">
                <a:cs typeface="Arial" pitchFamily="34" charset="0"/>
              </a:rPr>
              <a:t>However, the machine should not stop here.</a:t>
            </a:r>
          </a:p>
          <a:p>
            <a:endParaRPr lang="en-US">
              <a:cs typeface="Arial" pitchFamily="34" charset="0"/>
            </a:endParaRPr>
          </a:p>
          <a:p>
            <a:r>
              <a:rPr lang="en-US">
                <a:cs typeface="Arial" pitchFamily="34" charset="0"/>
              </a:rPr>
              <a:t>It has to make one last run through the tape, changing  the X</a:t>
            </a:r>
            <a:r>
              <a:rPr lang="en-US">
                <a:latin typeface="Arial"/>
                <a:cs typeface="Arial" pitchFamily="34" charset="0"/>
              </a:rPr>
              <a:t>’</a:t>
            </a:r>
            <a:r>
              <a:rPr lang="en-US">
                <a:cs typeface="Arial" pitchFamily="34" charset="0"/>
              </a:rPr>
              <a:t>s and Y</a:t>
            </a:r>
            <a:r>
              <a:rPr lang="en-US">
                <a:latin typeface="Arial"/>
                <a:cs typeface="Arial" pitchFamily="34" charset="0"/>
              </a:rPr>
              <a:t>’</a:t>
            </a:r>
            <a:r>
              <a:rPr lang="en-US">
                <a:cs typeface="Arial" pitchFamily="34" charset="0"/>
              </a:rPr>
              <a:t>s to 1s,</a:t>
            </a:r>
          </a:p>
          <a:p>
            <a:r>
              <a:rPr lang="en-US">
                <a:cs typeface="Arial" pitchFamily="34" charset="0"/>
              </a:rPr>
              <a:t>finally arriving at a tape like the one shown below.  This part is left as your </a:t>
            </a:r>
          </a:p>
          <a:p>
            <a:r>
              <a:rPr lang="en-US">
                <a:cs typeface="Arial" pitchFamily="34" charset="0"/>
              </a:rPr>
              <a:t>exercise.</a:t>
            </a:r>
          </a:p>
        </p:txBody>
      </p:sp>
      <p:sp>
        <p:nvSpPr>
          <p:cNvPr id="102441" name="Line 41"/>
          <p:cNvSpPr>
            <a:spLocks noChangeShapeType="1"/>
          </p:cNvSpPr>
          <p:nvPr/>
        </p:nvSpPr>
        <p:spPr bwMode="auto">
          <a:xfrm>
            <a:off x="2690813" y="5467350"/>
            <a:ext cx="4229100" cy="1588"/>
          </a:xfrm>
          <a:prstGeom prst="line">
            <a:avLst/>
          </a:prstGeom>
          <a:noFill/>
          <a:ln w="9525">
            <a:solidFill>
              <a:schemeClr val="tx1"/>
            </a:solidFill>
            <a:round/>
            <a:headEnd/>
            <a:tailEnd/>
          </a:ln>
          <a:effectLst/>
        </p:spPr>
        <p:txBody>
          <a:bodyPr/>
          <a:lstStyle/>
          <a:p>
            <a:endParaRPr lang="th-TH"/>
          </a:p>
        </p:txBody>
      </p:sp>
      <p:sp>
        <p:nvSpPr>
          <p:cNvPr id="102442" name="Line 42"/>
          <p:cNvSpPr>
            <a:spLocks noChangeShapeType="1"/>
          </p:cNvSpPr>
          <p:nvPr/>
        </p:nvSpPr>
        <p:spPr bwMode="auto">
          <a:xfrm>
            <a:off x="2690813" y="5784850"/>
            <a:ext cx="4238625" cy="1588"/>
          </a:xfrm>
          <a:prstGeom prst="line">
            <a:avLst/>
          </a:prstGeom>
          <a:noFill/>
          <a:ln w="9525">
            <a:solidFill>
              <a:schemeClr val="tx1"/>
            </a:solidFill>
            <a:round/>
            <a:headEnd/>
            <a:tailEnd/>
          </a:ln>
          <a:effectLst/>
        </p:spPr>
        <p:txBody>
          <a:bodyPr/>
          <a:lstStyle/>
          <a:p>
            <a:endParaRPr lang="th-TH"/>
          </a:p>
        </p:txBody>
      </p:sp>
      <p:sp>
        <p:nvSpPr>
          <p:cNvPr id="102443" name="Line 43"/>
          <p:cNvSpPr>
            <a:spLocks noChangeShapeType="1"/>
          </p:cNvSpPr>
          <p:nvPr/>
        </p:nvSpPr>
        <p:spPr bwMode="auto">
          <a:xfrm>
            <a:off x="5662613" y="5480050"/>
            <a:ext cx="0" cy="314325"/>
          </a:xfrm>
          <a:prstGeom prst="line">
            <a:avLst/>
          </a:prstGeom>
          <a:noFill/>
          <a:ln w="9525">
            <a:solidFill>
              <a:schemeClr val="tx1"/>
            </a:solidFill>
            <a:round/>
            <a:headEnd/>
            <a:tailEnd/>
          </a:ln>
          <a:effectLst/>
        </p:spPr>
        <p:txBody>
          <a:bodyPr/>
          <a:lstStyle/>
          <a:p>
            <a:endParaRPr lang="th-TH"/>
          </a:p>
        </p:txBody>
      </p:sp>
      <p:sp>
        <p:nvSpPr>
          <p:cNvPr id="102444" name="Line 44"/>
          <p:cNvSpPr>
            <a:spLocks noChangeShapeType="1"/>
          </p:cNvSpPr>
          <p:nvPr/>
        </p:nvSpPr>
        <p:spPr bwMode="auto">
          <a:xfrm>
            <a:off x="5929313" y="5467350"/>
            <a:ext cx="0" cy="317500"/>
          </a:xfrm>
          <a:prstGeom prst="line">
            <a:avLst/>
          </a:prstGeom>
          <a:noFill/>
          <a:ln w="9525">
            <a:solidFill>
              <a:schemeClr val="tx1"/>
            </a:solidFill>
            <a:round/>
            <a:headEnd/>
            <a:tailEnd/>
          </a:ln>
          <a:effectLst/>
        </p:spPr>
        <p:txBody>
          <a:bodyPr/>
          <a:lstStyle/>
          <a:p>
            <a:endParaRPr lang="th-TH"/>
          </a:p>
        </p:txBody>
      </p:sp>
      <p:sp>
        <p:nvSpPr>
          <p:cNvPr id="102445" name="Text Box 45"/>
          <p:cNvSpPr txBox="1">
            <a:spLocks noChangeArrowheads="1"/>
          </p:cNvSpPr>
          <p:nvPr/>
        </p:nvSpPr>
        <p:spPr bwMode="auto">
          <a:xfrm>
            <a:off x="3332163" y="5451475"/>
            <a:ext cx="2625725" cy="366713"/>
          </a:xfrm>
          <a:prstGeom prst="rect">
            <a:avLst/>
          </a:prstGeom>
          <a:noFill/>
          <a:ln w="9525">
            <a:noFill/>
            <a:miter lim="800000"/>
            <a:headEnd/>
            <a:tailEnd/>
          </a:ln>
          <a:effectLst/>
        </p:spPr>
        <p:txBody>
          <a:bodyPr wrap="none">
            <a:spAutoFit/>
          </a:bodyPr>
          <a:lstStyle/>
          <a:p>
            <a:r>
              <a:rPr lang="en-US" sz="1800">
                <a:cs typeface="Arial" pitchFamily="34" charset="0"/>
              </a:rPr>
              <a:t>       1   1</a:t>
            </a:r>
            <a:r>
              <a:rPr lang="en-US" sz="800">
                <a:cs typeface="Arial" pitchFamily="34" charset="0"/>
              </a:rPr>
              <a:t> </a:t>
            </a:r>
            <a:r>
              <a:rPr lang="en-US" sz="1800">
                <a:cs typeface="Arial" pitchFamily="34" charset="0"/>
              </a:rPr>
              <a:t> </a:t>
            </a:r>
            <a:r>
              <a:rPr lang="en-US" sz="500">
                <a:cs typeface="Arial" pitchFamily="34" charset="0"/>
              </a:rPr>
              <a:t> </a:t>
            </a:r>
            <a:r>
              <a:rPr lang="en-US" sz="1800">
                <a:cs typeface="Arial" pitchFamily="34" charset="0"/>
              </a:rPr>
              <a:t> 1   1  1   1   1   1</a:t>
            </a:r>
            <a:endParaRPr lang="th-TH" sz="1800">
              <a:cs typeface="Arial" pitchFamily="34" charset="0"/>
            </a:endParaRPr>
          </a:p>
        </p:txBody>
      </p:sp>
      <p:sp>
        <p:nvSpPr>
          <p:cNvPr id="102446" name="Text Box 46"/>
          <p:cNvSpPr txBox="1">
            <a:spLocks noChangeArrowheads="1"/>
          </p:cNvSpPr>
          <p:nvPr/>
        </p:nvSpPr>
        <p:spPr bwMode="auto">
          <a:xfrm>
            <a:off x="2789238" y="531177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2447" name="Text Box 47"/>
          <p:cNvSpPr txBox="1">
            <a:spLocks noChangeArrowheads="1"/>
          </p:cNvSpPr>
          <p:nvPr/>
        </p:nvSpPr>
        <p:spPr bwMode="auto">
          <a:xfrm>
            <a:off x="6313488" y="532130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02448" name="Line 48"/>
          <p:cNvSpPr>
            <a:spLocks noChangeShapeType="1"/>
          </p:cNvSpPr>
          <p:nvPr/>
        </p:nvSpPr>
        <p:spPr bwMode="auto">
          <a:xfrm>
            <a:off x="4824413" y="5470525"/>
            <a:ext cx="0" cy="314325"/>
          </a:xfrm>
          <a:prstGeom prst="line">
            <a:avLst/>
          </a:prstGeom>
          <a:noFill/>
          <a:ln w="9525">
            <a:solidFill>
              <a:schemeClr val="tx1"/>
            </a:solidFill>
            <a:round/>
            <a:headEnd/>
            <a:tailEnd/>
          </a:ln>
          <a:effectLst/>
        </p:spPr>
        <p:txBody>
          <a:bodyPr/>
          <a:lstStyle/>
          <a:p>
            <a:endParaRPr lang="th-TH"/>
          </a:p>
        </p:txBody>
      </p:sp>
      <p:sp>
        <p:nvSpPr>
          <p:cNvPr id="102449" name="Line 49"/>
          <p:cNvSpPr>
            <a:spLocks noChangeShapeType="1"/>
          </p:cNvSpPr>
          <p:nvPr/>
        </p:nvSpPr>
        <p:spPr bwMode="auto">
          <a:xfrm>
            <a:off x="5386388" y="5467350"/>
            <a:ext cx="0" cy="327025"/>
          </a:xfrm>
          <a:prstGeom prst="line">
            <a:avLst/>
          </a:prstGeom>
          <a:noFill/>
          <a:ln w="9525">
            <a:solidFill>
              <a:schemeClr val="tx1"/>
            </a:solidFill>
            <a:round/>
            <a:headEnd/>
            <a:tailEnd/>
          </a:ln>
          <a:effectLst/>
        </p:spPr>
        <p:txBody>
          <a:bodyPr/>
          <a:lstStyle/>
          <a:p>
            <a:endParaRPr lang="th-TH"/>
          </a:p>
        </p:txBody>
      </p:sp>
      <p:sp>
        <p:nvSpPr>
          <p:cNvPr id="102450" name="Line 50"/>
          <p:cNvSpPr>
            <a:spLocks noChangeShapeType="1"/>
          </p:cNvSpPr>
          <p:nvPr/>
        </p:nvSpPr>
        <p:spPr bwMode="auto">
          <a:xfrm>
            <a:off x="5100638" y="5467350"/>
            <a:ext cx="0" cy="327025"/>
          </a:xfrm>
          <a:prstGeom prst="line">
            <a:avLst/>
          </a:prstGeom>
          <a:noFill/>
          <a:ln w="9525">
            <a:solidFill>
              <a:schemeClr val="tx1"/>
            </a:solidFill>
            <a:round/>
            <a:headEnd/>
            <a:tailEnd/>
          </a:ln>
          <a:effectLst/>
        </p:spPr>
        <p:txBody>
          <a:bodyPr/>
          <a:lstStyle/>
          <a:p>
            <a:endParaRPr lang="th-TH"/>
          </a:p>
        </p:txBody>
      </p:sp>
      <p:sp>
        <p:nvSpPr>
          <p:cNvPr id="102451" name="Line 51"/>
          <p:cNvSpPr>
            <a:spLocks noChangeShapeType="1"/>
          </p:cNvSpPr>
          <p:nvPr/>
        </p:nvSpPr>
        <p:spPr bwMode="auto">
          <a:xfrm>
            <a:off x="3709988" y="5476875"/>
            <a:ext cx="0" cy="317500"/>
          </a:xfrm>
          <a:prstGeom prst="line">
            <a:avLst/>
          </a:prstGeom>
          <a:noFill/>
          <a:ln w="9525">
            <a:solidFill>
              <a:schemeClr val="tx1"/>
            </a:solidFill>
            <a:round/>
            <a:headEnd/>
            <a:tailEnd/>
          </a:ln>
          <a:effectLst/>
        </p:spPr>
        <p:txBody>
          <a:bodyPr/>
          <a:lstStyle/>
          <a:p>
            <a:endParaRPr lang="th-TH"/>
          </a:p>
        </p:txBody>
      </p:sp>
      <p:sp>
        <p:nvSpPr>
          <p:cNvPr id="102452" name="Line 52"/>
          <p:cNvSpPr>
            <a:spLocks noChangeShapeType="1"/>
          </p:cNvSpPr>
          <p:nvPr/>
        </p:nvSpPr>
        <p:spPr bwMode="auto">
          <a:xfrm>
            <a:off x="3986213" y="5480050"/>
            <a:ext cx="0" cy="314325"/>
          </a:xfrm>
          <a:prstGeom prst="line">
            <a:avLst/>
          </a:prstGeom>
          <a:noFill/>
          <a:ln w="9525">
            <a:solidFill>
              <a:schemeClr val="tx1"/>
            </a:solidFill>
            <a:round/>
            <a:headEnd/>
            <a:tailEnd/>
          </a:ln>
          <a:effectLst/>
        </p:spPr>
        <p:txBody>
          <a:bodyPr/>
          <a:lstStyle/>
          <a:p>
            <a:endParaRPr lang="th-TH"/>
          </a:p>
        </p:txBody>
      </p:sp>
      <p:sp>
        <p:nvSpPr>
          <p:cNvPr id="102453" name="Line 53"/>
          <p:cNvSpPr>
            <a:spLocks noChangeShapeType="1"/>
          </p:cNvSpPr>
          <p:nvPr/>
        </p:nvSpPr>
        <p:spPr bwMode="auto">
          <a:xfrm>
            <a:off x="4262438" y="5480050"/>
            <a:ext cx="0" cy="314325"/>
          </a:xfrm>
          <a:prstGeom prst="line">
            <a:avLst/>
          </a:prstGeom>
          <a:noFill/>
          <a:ln w="9525">
            <a:solidFill>
              <a:schemeClr val="tx1"/>
            </a:solidFill>
            <a:round/>
            <a:headEnd/>
            <a:tailEnd/>
          </a:ln>
          <a:effectLst/>
        </p:spPr>
        <p:txBody>
          <a:bodyPr/>
          <a:lstStyle/>
          <a:p>
            <a:endParaRPr lang="th-TH"/>
          </a:p>
        </p:txBody>
      </p:sp>
      <p:sp>
        <p:nvSpPr>
          <p:cNvPr id="102454" name="Line 54"/>
          <p:cNvSpPr>
            <a:spLocks noChangeShapeType="1"/>
          </p:cNvSpPr>
          <p:nvPr/>
        </p:nvSpPr>
        <p:spPr bwMode="auto">
          <a:xfrm>
            <a:off x="4548188" y="5467350"/>
            <a:ext cx="0" cy="327025"/>
          </a:xfrm>
          <a:prstGeom prst="line">
            <a:avLst/>
          </a:prstGeom>
          <a:noFill/>
          <a:ln w="9525">
            <a:solidFill>
              <a:schemeClr val="tx1"/>
            </a:solidFill>
            <a:round/>
            <a:headEnd/>
            <a:tailEnd/>
          </a:ln>
          <a:effectLst/>
        </p:spPr>
        <p:txBody>
          <a:bodyPr/>
          <a:lstStyle/>
          <a:p>
            <a:endParaRPr lang="th-TH"/>
          </a:p>
        </p:txBody>
      </p:sp>
      <p:sp>
        <p:nvSpPr>
          <p:cNvPr id="102455" name="Line 55"/>
          <p:cNvSpPr>
            <a:spLocks noChangeShapeType="1"/>
          </p:cNvSpPr>
          <p:nvPr/>
        </p:nvSpPr>
        <p:spPr bwMode="auto">
          <a:xfrm>
            <a:off x="3424238" y="5467350"/>
            <a:ext cx="0" cy="327025"/>
          </a:xfrm>
          <a:prstGeom prst="line">
            <a:avLst/>
          </a:prstGeom>
          <a:noFill/>
          <a:ln w="9525">
            <a:solidFill>
              <a:schemeClr val="tx1"/>
            </a:solidFill>
            <a:round/>
            <a:headEnd/>
            <a:tailEnd/>
          </a:ln>
          <a:effectLst/>
        </p:spPr>
        <p:txBody>
          <a:bodyPr/>
          <a:lstStyle/>
          <a:p>
            <a:endParaRPr lang="th-TH"/>
          </a:p>
        </p:txBody>
      </p:sp>
      <p:sp>
        <p:nvSpPr>
          <p:cNvPr id="102456" name="Line 56"/>
          <p:cNvSpPr>
            <a:spLocks noChangeShapeType="1"/>
          </p:cNvSpPr>
          <p:nvPr/>
        </p:nvSpPr>
        <p:spPr bwMode="auto">
          <a:xfrm>
            <a:off x="6215063" y="5470525"/>
            <a:ext cx="0" cy="314325"/>
          </a:xfrm>
          <a:prstGeom prst="line">
            <a:avLst/>
          </a:prstGeom>
          <a:noFill/>
          <a:ln w="9525">
            <a:solidFill>
              <a:schemeClr val="tx1"/>
            </a:solidFill>
            <a:round/>
            <a:headEnd/>
            <a:tailEnd/>
          </a:ln>
          <a:effectLst/>
        </p:spPr>
        <p:txBody>
          <a:bodyPr/>
          <a:lstStyle/>
          <a:p>
            <a:endParaRPr lang="th-TH"/>
          </a:p>
        </p:txBody>
      </p:sp>
      <p:sp>
        <p:nvSpPr>
          <p:cNvPr id="102457" name="AutoShape 57"/>
          <p:cNvSpPr>
            <a:spLocks noChangeArrowheads="1"/>
          </p:cNvSpPr>
          <p:nvPr/>
        </p:nvSpPr>
        <p:spPr bwMode="auto">
          <a:xfrm flipV="1">
            <a:off x="3689350" y="5214938"/>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102458" name="Freeform 58"/>
          <p:cNvSpPr>
            <a:spLocks/>
          </p:cNvSpPr>
          <p:nvPr/>
        </p:nvSpPr>
        <p:spPr bwMode="auto">
          <a:xfrm>
            <a:off x="7277100" y="2552700"/>
            <a:ext cx="1571625" cy="2628900"/>
          </a:xfrm>
          <a:custGeom>
            <a:avLst/>
            <a:gdLst/>
            <a:ahLst/>
            <a:cxnLst>
              <a:cxn ang="0">
                <a:pos x="0" y="0"/>
              </a:cxn>
              <a:cxn ang="0">
                <a:pos x="804" y="228"/>
              </a:cxn>
              <a:cxn ang="0">
                <a:pos x="972" y="852"/>
              </a:cxn>
              <a:cxn ang="0">
                <a:pos x="696" y="1260"/>
              </a:cxn>
              <a:cxn ang="0">
                <a:pos x="24" y="1656"/>
              </a:cxn>
            </a:cxnLst>
            <a:rect l="0" t="0" r="r" b="b"/>
            <a:pathLst>
              <a:path w="990" h="1656">
                <a:moveTo>
                  <a:pt x="0" y="0"/>
                </a:moveTo>
                <a:cubicBezTo>
                  <a:pt x="134" y="38"/>
                  <a:pt x="642" y="86"/>
                  <a:pt x="804" y="228"/>
                </a:cubicBezTo>
                <a:cubicBezTo>
                  <a:pt x="966" y="370"/>
                  <a:pt x="990" y="680"/>
                  <a:pt x="972" y="852"/>
                </a:cubicBezTo>
                <a:cubicBezTo>
                  <a:pt x="954" y="1024"/>
                  <a:pt x="854" y="1126"/>
                  <a:pt x="696" y="1260"/>
                </a:cubicBezTo>
                <a:cubicBezTo>
                  <a:pt x="538" y="1394"/>
                  <a:pt x="164" y="1573"/>
                  <a:pt x="24" y="1656"/>
                </a:cubicBezTo>
              </a:path>
            </a:pathLst>
          </a:custGeom>
          <a:noFill/>
          <a:ln w="57150" cap="rnd" cmpd="sng">
            <a:solidFill>
              <a:schemeClr val="tx1"/>
            </a:solidFill>
            <a:prstDash val="sysDot"/>
            <a:round/>
            <a:headEnd type="none" w="med" len="med"/>
            <a:tailEnd type="arrow" w="med" len="med"/>
          </a:ln>
          <a:effectLst/>
        </p:spPr>
        <p:txBody>
          <a:bodyPr/>
          <a:lstStyle/>
          <a:p>
            <a:endParaRPr lang="th-TH"/>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2"/>
          </p:nvPr>
        </p:nvSpPr>
        <p:spPr/>
        <p:txBody>
          <a:bodyPr/>
          <a:lstStyle/>
          <a:p>
            <a:fld id="{A8F5158D-1FCA-4A6C-BBF0-11BDE243FD40}" type="slidenum">
              <a:rPr lang="en-US"/>
              <a:pPr/>
              <a:t>42</a:t>
            </a:fld>
            <a:endParaRPr lang="en-US"/>
          </a:p>
        </p:txBody>
      </p:sp>
      <p:sp>
        <p:nvSpPr>
          <p:cNvPr id="106550" name="AutoShape 54"/>
          <p:cNvSpPr>
            <a:spLocks noChangeArrowheads="1"/>
          </p:cNvSpPr>
          <p:nvPr/>
        </p:nvSpPr>
        <p:spPr bwMode="auto">
          <a:xfrm flipV="1">
            <a:off x="0" y="0"/>
            <a:ext cx="3530600" cy="3124200"/>
          </a:xfrm>
          <a:prstGeom prst="rtTriangle">
            <a:avLst/>
          </a:prstGeom>
          <a:solidFill>
            <a:srgbClr val="6600FF"/>
          </a:solidFill>
          <a:ln w="9525">
            <a:noFill/>
            <a:miter lim="800000"/>
            <a:headEnd/>
            <a:tailEnd/>
          </a:ln>
          <a:effectLst/>
        </p:spPr>
        <p:txBody>
          <a:bodyPr wrap="none" anchor="ctr"/>
          <a:lstStyle/>
          <a:p>
            <a:endParaRPr lang="th-TH"/>
          </a:p>
        </p:txBody>
      </p:sp>
      <p:sp>
        <p:nvSpPr>
          <p:cNvPr id="106529" name="Oval 33"/>
          <p:cNvSpPr>
            <a:spLocks noChangeArrowheads="1"/>
          </p:cNvSpPr>
          <p:nvPr/>
        </p:nvSpPr>
        <p:spPr bwMode="auto">
          <a:xfrm>
            <a:off x="4205288" y="4835525"/>
            <a:ext cx="673100" cy="660400"/>
          </a:xfrm>
          <a:prstGeom prst="ellipse">
            <a:avLst/>
          </a:prstGeom>
          <a:solidFill>
            <a:schemeClr val="bg1"/>
          </a:solidFill>
          <a:ln w="28575">
            <a:solidFill>
              <a:schemeClr val="tx1"/>
            </a:solidFill>
            <a:round/>
            <a:headEnd/>
            <a:tailEnd/>
          </a:ln>
          <a:effectLst/>
        </p:spPr>
        <p:txBody>
          <a:bodyPr wrap="none" anchor="ctr"/>
          <a:lstStyle/>
          <a:p>
            <a:endParaRPr lang="th-TH"/>
          </a:p>
        </p:txBody>
      </p:sp>
      <p:sp>
        <p:nvSpPr>
          <p:cNvPr id="106498" name="Oval 2"/>
          <p:cNvSpPr>
            <a:spLocks noChangeArrowheads="1"/>
          </p:cNvSpPr>
          <p:nvPr/>
        </p:nvSpPr>
        <p:spPr bwMode="auto">
          <a:xfrm>
            <a:off x="3549650" y="1479550"/>
            <a:ext cx="4629150" cy="590550"/>
          </a:xfrm>
          <a:prstGeom prst="ellipse">
            <a:avLst/>
          </a:prstGeom>
          <a:solidFill>
            <a:srgbClr val="FFCC99"/>
          </a:solidFill>
          <a:ln w="9525">
            <a:noFill/>
            <a:round/>
            <a:headEnd/>
            <a:tailEnd/>
          </a:ln>
          <a:effectLst/>
        </p:spPr>
        <p:txBody>
          <a:bodyPr wrap="none" anchor="ctr"/>
          <a:lstStyle/>
          <a:p>
            <a:endParaRPr lang="th-TH"/>
          </a:p>
        </p:txBody>
      </p:sp>
      <p:sp>
        <p:nvSpPr>
          <p:cNvPr id="106499" name="Rectangle 3"/>
          <p:cNvSpPr>
            <a:spLocks noChangeArrowheads="1"/>
          </p:cNvSpPr>
          <p:nvPr/>
        </p:nvSpPr>
        <p:spPr bwMode="auto">
          <a:xfrm>
            <a:off x="1492250" y="501650"/>
            <a:ext cx="1536700" cy="457200"/>
          </a:xfrm>
          <a:prstGeom prst="rect">
            <a:avLst/>
          </a:prstGeom>
          <a:solidFill>
            <a:schemeClr val="bg1"/>
          </a:solidFill>
          <a:ln w="9525">
            <a:noFill/>
            <a:miter lim="800000"/>
            <a:headEnd/>
            <a:tailEnd/>
          </a:ln>
          <a:effectLst/>
        </p:spPr>
        <p:txBody>
          <a:bodyPr wrap="none">
            <a:spAutoFit/>
          </a:bodyPr>
          <a:lstStyle/>
          <a:p>
            <a:r>
              <a:rPr lang="en-US" sz="2400" b="1">
                <a:cs typeface="Arial" pitchFamily="34" charset="0"/>
              </a:rPr>
              <a:t> E</a:t>
            </a:r>
            <a:r>
              <a:rPr lang="en-US" sz="1800" b="1">
                <a:cs typeface="Arial" pitchFamily="34" charset="0"/>
              </a:rPr>
              <a:t>XERCISE </a:t>
            </a:r>
            <a:endParaRPr lang="th-TH" sz="1800" b="1">
              <a:cs typeface="Arial" pitchFamily="34" charset="0"/>
            </a:endParaRPr>
          </a:p>
        </p:txBody>
      </p:sp>
      <p:sp>
        <p:nvSpPr>
          <p:cNvPr id="106500" name="Text Box 4"/>
          <p:cNvSpPr txBox="1">
            <a:spLocks noChangeArrowheads="1"/>
          </p:cNvSpPr>
          <p:nvPr/>
        </p:nvSpPr>
        <p:spPr bwMode="auto">
          <a:xfrm>
            <a:off x="2416175" y="1150938"/>
            <a:ext cx="6372225" cy="793750"/>
          </a:xfrm>
          <a:prstGeom prst="rect">
            <a:avLst/>
          </a:prstGeom>
          <a:noFill/>
          <a:ln w="9525">
            <a:noFill/>
            <a:miter lim="800000"/>
            <a:headEnd/>
            <a:tailEnd/>
          </a:ln>
          <a:effectLst/>
        </p:spPr>
        <p:txBody>
          <a:bodyPr>
            <a:spAutoFit/>
          </a:bodyPr>
          <a:lstStyle/>
          <a:p>
            <a:r>
              <a:rPr lang="en-US">
                <a:cs typeface="Arial" pitchFamily="34" charset="0"/>
              </a:rPr>
              <a:t>Find a Turing machine that </a:t>
            </a:r>
          </a:p>
          <a:p>
            <a:pPr>
              <a:lnSpc>
                <a:spcPct val="130000"/>
              </a:lnSpc>
            </a:pPr>
            <a:r>
              <a:rPr lang="en-US">
                <a:cs typeface="Arial" pitchFamily="34" charset="0"/>
              </a:rPr>
              <a:t>recognizes bit strings that have a 1 as their second bit.</a:t>
            </a:r>
          </a:p>
        </p:txBody>
      </p:sp>
      <p:sp>
        <p:nvSpPr>
          <p:cNvPr id="106501" name="Text Box 5"/>
          <p:cNvSpPr txBox="1">
            <a:spLocks noChangeArrowheads="1"/>
          </p:cNvSpPr>
          <p:nvPr/>
        </p:nvSpPr>
        <p:spPr bwMode="auto">
          <a:xfrm>
            <a:off x="5178425" y="0"/>
            <a:ext cx="3813175" cy="701675"/>
          </a:xfrm>
          <a:prstGeom prst="rect">
            <a:avLst/>
          </a:prstGeom>
          <a:noFill/>
          <a:ln w="9525">
            <a:noFill/>
            <a:miter lim="800000"/>
            <a:headEnd/>
            <a:tailEnd/>
          </a:ln>
          <a:effectLst/>
        </p:spPr>
        <p:txBody>
          <a:bodyPr wrap="none">
            <a:spAutoFit/>
          </a:bodyPr>
          <a:lstStyle/>
          <a:p>
            <a:r>
              <a:rPr lang="en-US">
                <a:cs typeface="Arial" pitchFamily="34" charset="0"/>
              </a:rPr>
              <a:t>That is, strings specified by </a:t>
            </a:r>
          </a:p>
          <a:p>
            <a:r>
              <a:rPr lang="en-US">
                <a:cs typeface="Arial" pitchFamily="34" charset="0"/>
              </a:rPr>
              <a:t> the regular expression (0|1)1(0|1)*.</a:t>
            </a:r>
          </a:p>
        </p:txBody>
      </p:sp>
      <p:sp>
        <p:nvSpPr>
          <p:cNvPr id="106502" name="Line 6"/>
          <p:cNvSpPr>
            <a:spLocks noChangeShapeType="1"/>
          </p:cNvSpPr>
          <p:nvPr/>
        </p:nvSpPr>
        <p:spPr bwMode="auto">
          <a:xfrm flipV="1">
            <a:off x="6299200" y="768350"/>
            <a:ext cx="596900" cy="692150"/>
          </a:xfrm>
          <a:prstGeom prst="line">
            <a:avLst/>
          </a:prstGeom>
          <a:noFill/>
          <a:ln w="38100" cap="rnd">
            <a:solidFill>
              <a:schemeClr val="tx1"/>
            </a:solidFill>
            <a:prstDash val="sysDot"/>
            <a:round/>
            <a:headEnd/>
            <a:tailEnd/>
          </a:ln>
          <a:effectLst/>
        </p:spPr>
        <p:txBody>
          <a:bodyPr/>
          <a:lstStyle/>
          <a:p>
            <a:endParaRPr lang="th-TH"/>
          </a:p>
        </p:txBody>
      </p:sp>
      <p:sp>
        <p:nvSpPr>
          <p:cNvPr id="106504" name="Freeform 8"/>
          <p:cNvSpPr>
            <a:spLocks/>
          </p:cNvSpPr>
          <p:nvPr/>
        </p:nvSpPr>
        <p:spPr bwMode="auto">
          <a:xfrm rot="5136217">
            <a:off x="4888707" y="4752181"/>
            <a:ext cx="565150" cy="633413"/>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106505" name="Line 9"/>
          <p:cNvSpPr>
            <a:spLocks noChangeShapeType="1"/>
          </p:cNvSpPr>
          <p:nvPr/>
        </p:nvSpPr>
        <p:spPr bwMode="auto">
          <a:xfrm flipV="1">
            <a:off x="3286125" y="5181600"/>
            <a:ext cx="927100" cy="0"/>
          </a:xfrm>
          <a:prstGeom prst="line">
            <a:avLst/>
          </a:prstGeom>
          <a:noFill/>
          <a:ln w="9525">
            <a:solidFill>
              <a:schemeClr val="tx1"/>
            </a:solidFill>
            <a:round/>
            <a:headEnd/>
            <a:tailEnd type="triangle" w="med" len="med"/>
          </a:ln>
          <a:effectLst/>
        </p:spPr>
        <p:txBody>
          <a:bodyPr/>
          <a:lstStyle/>
          <a:p>
            <a:endParaRPr lang="th-TH"/>
          </a:p>
        </p:txBody>
      </p:sp>
      <p:sp>
        <p:nvSpPr>
          <p:cNvPr id="106507" name="Line 11"/>
          <p:cNvSpPr>
            <a:spLocks noChangeShapeType="1"/>
          </p:cNvSpPr>
          <p:nvPr/>
        </p:nvSpPr>
        <p:spPr bwMode="auto">
          <a:xfrm>
            <a:off x="344488" y="5473700"/>
            <a:ext cx="628650" cy="0"/>
          </a:xfrm>
          <a:prstGeom prst="line">
            <a:avLst/>
          </a:prstGeom>
          <a:noFill/>
          <a:ln w="9525">
            <a:solidFill>
              <a:schemeClr val="tx1"/>
            </a:solidFill>
            <a:round/>
            <a:headEnd/>
            <a:tailEnd type="triangle" w="med" len="med"/>
          </a:ln>
          <a:effectLst/>
        </p:spPr>
        <p:txBody>
          <a:bodyPr/>
          <a:lstStyle/>
          <a:p>
            <a:endParaRPr lang="th-TH"/>
          </a:p>
        </p:txBody>
      </p:sp>
      <p:sp>
        <p:nvSpPr>
          <p:cNvPr id="106512" name="Oval 16"/>
          <p:cNvSpPr>
            <a:spLocks noChangeArrowheads="1"/>
          </p:cNvSpPr>
          <p:nvPr/>
        </p:nvSpPr>
        <p:spPr bwMode="auto">
          <a:xfrm>
            <a:off x="998538" y="5191125"/>
            <a:ext cx="552450" cy="5334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106513" name="Text Box 17"/>
          <p:cNvSpPr txBox="1">
            <a:spLocks noChangeArrowheads="1"/>
          </p:cNvSpPr>
          <p:nvPr/>
        </p:nvSpPr>
        <p:spPr bwMode="auto">
          <a:xfrm>
            <a:off x="1092200" y="5233988"/>
            <a:ext cx="393700" cy="396875"/>
          </a:xfrm>
          <a:prstGeom prst="rect">
            <a:avLst/>
          </a:prstGeom>
          <a:noFill/>
          <a:ln w="9525">
            <a:noFill/>
            <a:miter lim="800000"/>
            <a:headEnd/>
            <a:tailEnd/>
          </a:ln>
          <a:effectLst/>
        </p:spPr>
        <p:txBody>
          <a:bodyPr wrap="none">
            <a:spAutoFit/>
          </a:bodyPr>
          <a:lstStyle/>
          <a:p>
            <a:r>
              <a:rPr lang="en-US" i="1">
                <a:sym typeface="Symbol" pitchFamily="18" charset="2"/>
              </a:rPr>
              <a:t>S</a:t>
            </a:r>
            <a:r>
              <a:rPr lang="en-US" baseline="-25000">
                <a:sym typeface="Symbol" pitchFamily="18" charset="2"/>
              </a:rPr>
              <a:t>0</a:t>
            </a:r>
          </a:p>
        </p:txBody>
      </p:sp>
      <p:sp>
        <p:nvSpPr>
          <p:cNvPr id="106519" name="Freeform 23"/>
          <p:cNvSpPr>
            <a:spLocks/>
          </p:cNvSpPr>
          <p:nvPr/>
        </p:nvSpPr>
        <p:spPr bwMode="auto">
          <a:xfrm rot="-464236">
            <a:off x="1490663" y="5035550"/>
            <a:ext cx="1225550" cy="220663"/>
          </a:xfrm>
          <a:custGeom>
            <a:avLst/>
            <a:gdLst/>
            <a:ahLst/>
            <a:cxnLst>
              <a:cxn ang="0">
                <a:pos x="0" y="139"/>
              </a:cxn>
              <a:cxn ang="0">
                <a:pos x="450" y="1"/>
              </a:cxn>
              <a:cxn ang="0">
                <a:pos x="876" y="133"/>
              </a:cxn>
            </a:cxnLst>
            <a:rect l="0" t="0" r="r" b="b"/>
            <a:pathLst>
              <a:path w="876" h="139">
                <a:moveTo>
                  <a:pt x="0" y="139"/>
                </a:moveTo>
                <a:cubicBezTo>
                  <a:pt x="75" y="116"/>
                  <a:pt x="304" y="2"/>
                  <a:pt x="450" y="1"/>
                </a:cubicBezTo>
                <a:cubicBezTo>
                  <a:pt x="596" y="0"/>
                  <a:pt x="787" y="106"/>
                  <a:pt x="876" y="133"/>
                </a:cubicBezTo>
              </a:path>
            </a:pathLst>
          </a:custGeom>
          <a:noFill/>
          <a:ln w="9525">
            <a:solidFill>
              <a:schemeClr val="tx1"/>
            </a:solidFill>
            <a:round/>
            <a:headEnd type="none" w="med" len="med"/>
            <a:tailEnd type="triangle" w="med" len="med"/>
          </a:ln>
          <a:effectLst/>
        </p:spPr>
        <p:txBody>
          <a:bodyPr/>
          <a:lstStyle/>
          <a:p>
            <a:endParaRPr lang="th-TH"/>
          </a:p>
        </p:txBody>
      </p:sp>
      <p:sp>
        <p:nvSpPr>
          <p:cNvPr id="106520" name="Freeform 24"/>
          <p:cNvSpPr>
            <a:spLocks/>
          </p:cNvSpPr>
          <p:nvPr/>
        </p:nvSpPr>
        <p:spPr bwMode="auto">
          <a:xfrm rot="20879821" flipV="1">
            <a:off x="1560513" y="5422900"/>
            <a:ext cx="1238250" cy="182563"/>
          </a:xfrm>
          <a:custGeom>
            <a:avLst/>
            <a:gdLst/>
            <a:ahLst/>
            <a:cxnLst>
              <a:cxn ang="0">
                <a:pos x="0" y="139"/>
              </a:cxn>
              <a:cxn ang="0">
                <a:pos x="450" y="1"/>
              </a:cxn>
              <a:cxn ang="0">
                <a:pos x="876" y="133"/>
              </a:cxn>
            </a:cxnLst>
            <a:rect l="0" t="0" r="r" b="b"/>
            <a:pathLst>
              <a:path w="876" h="139">
                <a:moveTo>
                  <a:pt x="0" y="139"/>
                </a:moveTo>
                <a:cubicBezTo>
                  <a:pt x="75" y="116"/>
                  <a:pt x="304" y="2"/>
                  <a:pt x="450" y="1"/>
                </a:cubicBezTo>
                <a:cubicBezTo>
                  <a:pt x="596" y="0"/>
                  <a:pt x="787" y="106"/>
                  <a:pt x="876" y="133"/>
                </a:cubicBezTo>
              </a:path>
            </a:pathLst>
          </a:custGeom>
          <a:noFill/>
          <a:ln w="9525">
            <a:solidFill>
              <a:schemeClr val="tx1"/>
            </a:solidFill>
            <a:round/>
            <a:headEnd type="none" w="med" len="med"/>
            <a:tailEnd type="triangle" w="med" len="med"/>
          </a:ln>
          <a:effectLst/>
        </p:spPr>
        <p:txBody>
          <a:bodyPr/>
          <a:lstStyle/>
          <a:p>
            <a:endParaRPr lang="th-TH"/>
          </a:p>
        </p:txBody>
      </p:sp>
      <p:sp>
        <p:nvSpPr>
          <p:cNvPr id="106524" name="Freeform 28"/>
          <p:cNvSpPr>
            <a:spLocks/>
          </p:cNvSpPr>
          <p:nvPr/>
        </p:nvSpPr>
        <p:spPr bwMode="auto">
          <a:xfrm rot="9090971">
            <a:off x="4616450" y="5380038"/>
            <a:ext cx="565150" cy="633412"/>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106525" name="Oval 29"/>
          <p:cNvSpPr>
            <a:spLocks noChangeArrowheads="1"/>
          </p:cNvSpPr>
          <p:nvPr/>
        </p:nvSpPr>
        <p:spPr bwMode="auto">
          <a:xfrm>
            <a:off x="2725738" y="4924425"/>
            <a:ext cx="552450" cy="5334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106526" name="Text Box 30"/>
          <p:cNvSpPr txBox="1">
            <a:spLocks noChangeArrowheads="1"/>
          </p:cNvSpPr>
          <p:nvPr/>
        </p:nvSpPr>
        <p:spPr bwMode="auto">
          <a:xfrm>
            <a:off x="2819400" y="4967288"/>
            <a:ext cx="393700" cy="396875"/>
          </a:xfrm>
          <a:prstGeom prst="rect">
            <a:avLst/>
          </a:prstGeom>
          <a:noFill/>
          <a:ln w="9525">
            <a:noFill/>
            <a:miter lim="800000"/>
            <a:headEnd/>
            <a:tailEnd/>
          </a:ln>
          <a:effectLst/>
        </p:spPr>
        <p:txBody>
          <a:bodyPr wrap="none">
            <a:spAutoFit/>
          </a:bodyPr>
          <a:lstStyle/>
          <a:p>
            <a:r>
              <a:rPr lang="en-US" i="1">
                <a:sym typeface="Symbol" pitchFamily="18" charset="2"/>
              </a:rPr>
              <a:t>S</a:t>
            </a:r>
            <a:r>
              <a:rPr lang="en-US" baseline="-25000">
                <a:sym typeface="Symbol" pitchFamily="18" charset="2"/>
              </a:rPr>
              <a:t>1</a:t>
            </a:r>
          </a:p>
        </p:txBody>
      </p:sp>
      <p:sp>
        <p:nvSpPr>
          <p:cNvPr id="106527" name="Oval 31"/>
          <p:cNvSpPr>
            <a:spLocks noChangeArrowheads="1"/>
          </p:cNvSpPr>
          <p:nvPr/>
        </p:nvSpPr>
        <p:spPr bwMode="auto">
          <a:xfrm>
            <a:off x="4262438" y="4899025"/>
            <a:ext cx="552450" cy="5334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106528" name="Text Box 32"/>
          <p:cNvSpPr txBox="1">
            <a:spLocks noChangeArrowheads="1"/>
          </p:cNvSpPr>
          <p:nvPr/>
        </p:nvSpPr>
        <p:spPr bwMode="auto">
          <a:xfrm>
            <a:off x="4356100" y="4941888"/>
            <a:ext cx="393700" cy="396875"/>
          </a:xfrm>
          <a:prstGeom prst="rect">
            <a:avLst/>
          </a:prstGeom>
          <a:noFill/>
          <a:ln w="9525">
            <a:noFill/>
            <a:miter lim="800000"/>
            <a:headEnd/>
            <a:tailEnd/>
          </a:ln>
          <a:effectLst/>
        </p:spPr>
        <p:txBody>
          <a:bodyPr wrap="none">
            <a:spAutoFit/>
          </a:bodyPr>
          <a:lstStyle/>
          <a:p>
            <a:r>
              <a:rPr lang="en-US" i="1">
                <a:sym typeface="Symbol" pitchFamily="18" charset="2"/>
              </a:rPr>
              <a:t>S</a:t>
            </a:r>
            <a:r>
              <a:rPr lang="en-US" baseline="-25000">
                <a:sym typeface="Symbol" pitchFamily="18" charset="2"/>
              </a:rPr>
              <a:t>2</a:t>
            </a:r>
          </a:p>
        </p:txBody>
      </p:sp>
      <p:sp>
        <p:nvSpPr>
          <p:cNvPr id="106530" name="Text Box 34"/>
          <p:cNvSpPr txBox="1">
            <a:spLocks noChangeArrowheads="1"/>
          </p:cNvSpPr>
          <p:nvPr/>
        </p:nvSpPr>
        <p:spPr bwMode="auto">
          <a:xfrm>
            <a:off x="1749425" y="4738688"/>
            <a:ext cx="311150" cy="396875"/>
          </a:xfrm>
          <a:prstGeom prst="rect">
            <a:avLst/>
          </a:prstGeom>
          <a:noFill/>
          <a:ln w="9525">
            <a:noFill/>
            <a:miter lim="800000"/>
            <a:headEnd/>
            <a:tailEnd/>
          </a:ln>
          <a:effectLst/>
        </p:spPr>
        <p:txBody>
          <a:bodyPr wrap="none">
            <a:spAutoFit/>
          </a:bodyPr>
          <a:lstStyle/>
          <a:p>
            <a:r>
              <a:rPr lang="en-US"/>
              <a:t>0</a:t>
            </a:r>
          </a:p>
        </p:txBody>
      </p:sp>
      <p:sp>
        <p:nvSpPr>
          <p:cNvPr id="106531" name="Text Box 35"/>
          <p:cNvSpPr txBox="1">
            <a:spLocks noChangeArrowheads="1"/>
          </p:cNvSpPr>
          <p:nvPr/>
        </p:nvSpPr>
        <p:spPr bwMode="auto">
          <a:xfrm>
            <a:off x="2117725" y="5526088"/>
            <a:ext cx="311150" cy="396875"/>
          </a:xfrm>
          <a:prstGeom prst="rect">
            <a:avLst/>
          </a:prstGeom>
          <a:noFill/>
          <a:ln w="9525">
            <a:noFill/>
            <a:miter lim="800000"/>
            <a:headEnd/>
            <a:tailEnd/>
          </a:ln>
          <a:effectLst/>
        </p:spPr>
        <p:txBody>
          <a:bodyPr wrap="none">
            <a:spAutoFit/>
          </a:bodyPr>
          <a:lstStyle/>
          <a:p>
            <a:r>
              <a:rPr lang="en-US"/>
              <a:t>1</a:t>
            </a:r>
          </a:p>
        </p:txBody>
      </p:sp>
      <p:sp>
        <p:nvSpPr>
          <p:cNvPr id="106532" name="Text Box 36"/>
          <p:cNvSpPr txBox="1">
            <a:spLocks noChangeArrowheads="1"/>
          </p:cNvSpPr>
          <p:nvPr/>
        </p:nvSpPr>
        <p:spPr bwMode="auto">
          <a:xfrm>
            <a:off x="3565525" y="4814888"/>
            <a:ext cx="311150" cy="396875"/>
          </a:xfrm>
          <a:prstGeom prst="rect">
            <a:avLst/>
          </a:prstGeom>
          <a:noFill/>
          <a:ln w="9525">
            <a:noFill/>
            <a:miter lim="800000"/>
            <a:headEnd/>
            <a:tailEnd/>
          </a:ln>
          <a:effectLst/>
        </p:spPr>
        <p:txBody>
          <a:bodyPr wrap="none">
            <a:spAutoFit/>
          </a:bodyPr>
          <a:lstStyle/>
          <a:p>
            <a:r>
              <a:rPr lang="en-US"/>
              <a:t>1</a:t>
            </a:r>
          </a:p>
        </p:txBody>
      </p:sp>
      <p:sp>
        <p:nvSpPr>
          <p:cNvPr id="106533" name="Text Box 37"/>
          <p:cNvSpPr txBox="1">
            <a:spLocks noChangeArrowheads="1"/>
          </p:cNvSpPr>
          <p:nvPr/>
        </p:nvSpPr>
        <p:spPr bwMode="auto">
          <a:xfrm>
            <a:off x="5445125" y="4776788"/>
            <a:ext cx="311150" cy="396875"/>
          </a:xfrm>
          <a:prstGeom prst="rect">
            <a:avLst/>
          </a:prstGeom>
          <a:noFill/>
          <a:ln w="9525">
            <a:noFill/>
            <a:miter lim="800000"/>
            <a:headEnd/>
            <a:tailEnd/>
          </a:ln>
          <a:effectLst/>
        </p:spPr>
        <p:txBody>
          <a:bodyPr wrap="none">
            <a:spAutoFit/>
          </a:bodyPr>
          <a:lstStyle/>
          <a:p>
            <a:r>
              <a:rPr lang="en-US"/>
              <a:t>0</a:t>
            </a:r>
          </a:p>
        </p:txBody>
      </p:sp>
      <p:sp>
        <p:nvSpPr>
          <p:cNvPr id="106534" name="Text Box 38"/>
          <p:cNvSpPr txBox="1">
            <a:spLocks noChangeArrowheads="1"/>
          </p:cNvSpPr>
          <p:nvPr/>
        </p:nvSpPr>
        <p:spPr bwMode="auto">
          <a:xfrm>
            <a:off x="5102225" y="5691188"/>
            <a:ext cx="311150" cy="396875"/>
          </a:xfrm>
          <a:prstGeom prst="rect">
            <a:avLst/>
          </a:prstGeom>
          <a:noFill/>
          <a:ln w="9525">
            <a:noFill/>
            <a:miter lim="800000"/>
            <a:headEnd/>
            <a:tailEnd/>
          </a:ln>
          <a:effectLst/>
        </p:spPr>
        <p:txBody>
          <a:bodyPr wrap="none">
            <a:spAutoFit/>
          </a:bodyPr>
          <a:lstStyle/>
          <a:p>
            <a:r>
              <a:rPr lang="en-US"/>
              <a:t>1</a:t>
            </a:r>
          </a:p>
        </p:txBody>
      </p:sp>
      <p:sp>
        <p:nvSpPr>
          <p:cNvPr id="106535" name="Oval 39"/>
          <p:cNvSpPr>
            <a:spLocks noChangeArrowheads="1"/>
          </p:cNvSpPr>
          <p:nvPr/>
        </p:nvSpPr>
        <p:spPr bwMode="auto">
          <a:xfrm>
            <a:off x="3182938" y="6164263"/>
            <a:ext cx="552450" cy="533400"/>
          </a:xfrm>
          <a:prstGeom prst="ellipse">
            <a:avLst/>
          </a:prstGeom>
          <a:solidFill>
            <a:srgbClr val="CCCCFF"/>
          </a:solidFill>
          <a:ln w="28575">
            <a:solidFill>
              <a:schemeClr val="tx1"/>
            </a:solidFill>
            <a:round/>
            <a:headEnd/>
            <a:tailEnd/>
          </a:ln>
          <a:effectLst/>
        </p:spPr>
        <p:txBody>
          <a:bodyPr wrap="none" anchor="ctr"/>
          <a:lstStyle/>
          <a:p>
            <a:endParaRPr lang="th-TH"/>
          </a:p>
        </p:txBody>
      </p:sp>
      <p:sp>
        <p:nvSpPr>
          <p:cNvPr id="106536" name="Text Box 40"/>
          <p:cNvSpPr txBox="1">
            <a:spLocks noChangeArrowheads="1"/>
          </p:cNvSpPr>
          <p:nvPr/>
        </p:nvSpPr>
        <p:spPr bwMode="auto">
          <a:xfrm>
            <a:off x="3187700" y="6207125"/>
            <a:ext cx="549275" cy="396875"/>
          </a:xfrm>
          <a:prstGeom prst="rect">
            <a:avLst/>
          </a:prstGeom>
          <a:noFill/>
          <a:ln w="9525">
            <a:noFill/>
            <a:miter lim="800000"/>
            <a:headEnd/>
            <a:tailEnd/>
          </a:ln>
          <a:effectLst/>
        </p:spPr>
        <p:txBody>
          <a:bodyPr wrap="none">
            <a:spAutoFit/>
          </a:bodyPr>
          <a:lstStyle/>
          <a:p>
            <a:r>
              <a:rPr lang="en-US" i="1">
                <a:sym typeface="Symbol" pitchFamily="18" charset="2"/>
              </a:rPr>
              <a:t>S</a:t>
            </a:r>
            <a:r>
              <a:rPr lang="en-US" baseline="-25000">
                <a:sym typeface="Symbol" pitchFamily="18" charset="2"/>
              </a:rPr>
              <a:t>NO</a:t>
            </a:r>
          </a:p>
        </p:txBody>
      </p:sp>
      <p:sp>
        <p:nvSpPr>
          <p:cNvPr id="106537" name="Freeform 41"/>
          <p:cNvSpPr>
            <a:spLocks/>
          </p:cNvSpPr>
          <p:nvPr/>
        </p:nvSpPr>
        <p:spPr bwMode="auto">
          <a:xfrm rot="5484227">
            <a:off x="3771107" y="6106318"/>
            <a:ext cx="565150" cy="633413"/>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106538" name="Text Box 42"/>
          <p:cNvSpPr txBox="1">
            <a:spLocks noChangeArrowheads="1"/>
          </p:cNvSpPr>
          <p:nvPr/>
        </p:nvSpPr>
        <p:spPr bwMode="auto">
          <a:xfrm>
            <a:off x="4314825" y="6207125"/>
            <a:ext cx="311150" cy="396875"/>
          </a:xfrm>
          <a:prstGeom prst="rect">
            <a:avLst/>
          </a:prstGeom>
          <a:noFill/>
          <a:ln w="9525">
            <a:noFill/>
            <a:miter lim="800000"/>
            <a:headEnd/>
            <a:tailEnd/>
          </a:ln>
          <a:effectLst/>
        </p:spPr>
        <p:txBody>
          <a:bodyPr wrap="none">
            <a:spAutoFit/>
          </a:bodyPr>
          <a:lstStyle/>
          <a:p>
            <a:r>
              <a:rPr lang="en-US"/>
              <a:t>0</a:t>
            </a:r>
          </a:p>
        </p:txBody>
      </p:sp>
      <p:sp>
        <p:nvSpPr>
          <p:cNvPr id="106539" name="Freeform 43"/>
          <p:cNvSpPr>
            <a:spLocks/>
          </p:cNvSpPr>
          <p:nvPr/>
        </p:nvSpPr>
        <p:spPr bwMode="auto">
          <a:xfrm rot="16115773" flipH="1">
            <a:off x="2590007" y="6106318"/>
            <a:ext cx="565150" cy="633413"/>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106540" name="Text Box 44"/>
          <p:cNvSpPr txBox="1">
            <a:spLocks noChangeArrowheads="1"/>
          </p:cNvSpPr>
          <p:nvPr/>
        </p:nvSpPr>
        <p:spPr bwMode="auto">
          <a:xfrm>
            <a:off x="2270125" y="6257925"/>
            <a:ext cx="311150" cy="396875"/>
          </a:xfrm>
          <a:prstGeom prst="rect">
            <a:avLst/>
          </a:prstGeom>
          <a:noFill/>
          <a:ln w="9525">
            <a:noFill/>
            <a:miter lim="800000"/>
            <a:headEnd/>
            <a:tailEnd/>
          </a:ln>
          <a:effectLst/>
        </p:spPr>
        <p:txBody>
          <a:bodyPr wrap="none">
            <a:spAutoFit/>
          </a:bodyPr>
          <a:lstStyle/>
          <a:p>
            <a:r>
              <a:rPr lang="en-US"/>
              <a:t>1</a:t>
            </a:r>
          </a:p>
        </p:txBody>
      </p:sp>
      <p:sp>
        <p:nvSpPr>
          <p:cNvPr id="106541" name="Line 45"/>
          <p:cNvSpPr>
            <a:spLocks noChangeShapeType="1"/>
          </p:cNvSpPr>
          <p:nvPr/>
        </p:nvSpPr>
        <p:spPr bwMode="auto">
          <a:xfrm>
            <a:off x="3113088" y="5448300"/>
            <a:ext cx="273050" cy="685800"/>
          </a:xfrm>
          <a:prstGeom prst="line">
            <a:avLst/>
          </a:prstGeom>
          <a:noFill/>
          <a:ln w="9525">
            <a:solidFill>
              <a:schemeClr val="tx1"/>
            </a:solidFill>
            <a:round/>
            <a:headEnd/>
            <a:tailEnd type="triangle" w="med" len="med"/>
          </a:ln>
          <a:effectLst/>
        </p:spPr>
        <p:txBody>
          <a:bodyPr/>
          <a:lstStyle/>
          <a:p>
            <a:endParaRPr lang="th-TH"/>
          </a:p>
        </p:txBody>
      </p:sp>
      <p:sp>
        <p:nvSpPr>
          <p:cNvPr id="106542" name="Text Box 46"/>
          <p:cNvSpPr txBox="1">
            <a:spLocks noChangeArrowheads="1"/>
          </p:cNvSpPr>
          <p:nvPr/>
        </p:nvSpPr>
        <p:spPr bwMode="auto">
          <a:xfrm>
            <a:off x="3235325" y="5538788"/>
            <a:ext cx="311150" cy="396875"/>
          </a:xfrm>
          <a:prstGeom prst="rect">
            <a:avLst/>
          </a:prstGeom>
          <a:noFill/>
          <a:ln w="9525">
            <a:noFill/>
            <a:miter lim="800000"/>
            <a:headEnd/>
            <a:tailEnd/>
          </a:ln>
          <a:effectLst/>
        </p:spPr>
        <p:txBody>
          <a:bodyPr wrap="none">
            <a:spAutoFit/>
          </a:bodyPr>
          <a:lstStyle/>
          <a:p>
            <a:r>
              <a:rPr lang="en-US"/>
              <a:t>0</a:t>
            </a:r>
          </a:p>
        </p:txBody>
      </p:sp>
      <p:sp>
        <p:nvSpPr>
          <p:cNvPr id="106543" name="Freeform 47"/>
          <p:cNvSpPr>
            <a:spLocks/>
          </p:cNvSpPr>
          <p:nvPr/>
        </p:nvSpPr>
        <p:spPr bwMode="auto">
          <a:xfrm>
            <a:off x="-19050" y="3981450"/>
            <a:ext cx="6172200" cy="2895600"/>
          </a:xfrm>
          <a:custGeom>
            <a:avLst/>
            <a:gdLst/>
            <a:ahLst/>
            <a:cxnLst>
              <a:cxn ang="0">
                <a:pos x="0" y="0"/>
              </a:cxn>
              <a:cxn ang="0">
                <a:pos x="3888" y="0"/>
              </a:cxn>
              <a:cxn ang="0">
                <a:pos x="3888" y="1740"/>
              </a:cxn>
            </a:cxnLst>
            <a:rect l="0" t="0" r="r" b="b"/>
            <a:pathLst>
              <a:path w="3888" h="1740">
                <a:moveTo>
                  <a:pt x="0" y="0"/>
                </a:moveTo>
                <a:lnTo>
                  <a:pt x="3888" y="0"/>
                </a:lnTo>
                <a:lnTo>
                  <a:pt x="3888" y="1740"/>
                </a:lnTo>
              </a:path>
            </a:pathLst>
          </a:custGeom>
          <a:noFill/>
          <a:ln w="38100" cmpd="sng">
            <a:solidFill>
              <a:schemeClr val="tx1"/>
            </a:solidFill>
            <a:round/>
            <a:headEnd/>
            <a:tailEnd/>
          </a:ln>
          <a:effectLst/>
        </p:spPr>
        <p:txBody>
          <a:bodyPr/>
          <a:lstStyle/>
          <a:p>
            <a:endParaRPr lang="th-TH"/>
          </a:p>
        </p:txBody>
      </p:sp>
      <p:sp>
        <p:nvSpPr>
          <p:cNvPr id="106544" name="Text Box 48"/>
          <p:cNvSpPr txBox="1">
            <a:spLocks noChangeArrowheads="1"/>
          </p:cNvSpPr>
          <p:nvPr/>
        </p:nvSpPr>
        <p:spPr bwMode="auto">
          <a:xfrm>
            <a:off x="3175" y="4019550"/>
            <a:ext cx="4610100" cy="641350"/>
          </a:xfrm>
          <a:prstGeom prst="rect">
            <a:avLst/>
          </a:prstGeom>
          <a:noFill/>
          <a:ln w="9525">
            <a:noFill/>
            <a:miter lim="800000"/>
            <a:headEnd/>
            <a:tailEnd/>
          </a:ln>
          <a:effectLst/>
        </p:spPr>
        <p:txBody>
          <a:bodyPr wrap="none">
            <a:spAutoFit/>
          </a:bodyPr>
          <a:lstStyle/>
          <a:p>
            <a:r>
              <a:rPr lang="en-US" sz="1800"/>
              <a:t>Note that such strings can be recognized by this </a:t>
            </a:r>
          </a:p>
          <a:p>
            <a:r>
              <a:rPr lang="en-US" sz="1800"/>
              <a:t>finite-state automaton</a:t>
            </a:r>
          </a:p>
        </p:txBody>
      </p:sp>
      <p:sp>
        <p:nvSpPr>
          <p:cNvPr id="106546" name="Freeform 50"/>
          <p:cNvSpPr>
            <a:spLocks/>
          </p:cNvSpPr>
          <p:nvPr/>
        </p:nvSpPr>
        <p:spPr bwMode="auto">
          <a:xfrm>
            <a:off x="965200" y="2085975"/>
            <a:ext cx="4248150" cy="1800225"/>
          </a:xfrm>
          <a:custGeom>
            <a:avLst/>
            <a:gdLst/>
            <a:ahLst/>
            <a:cxnLst>
              <a:cxn ang="0">
                <a:pos x="2844" y="10"/>
              </a:cxn>
              <a:cxn ang="0">
                <a:pos x="2520" y="142"/>
              </a:cxn>
              <a:cxn ang="0">
                <a:pos x="900" y="34"/>
              </a:cxn>
              <a:cxn ang="0">
                <a:pos x="120" y="346"/>
              </a:cxn>
              <a:cxn ang="0">
                <a:pos x="180" y="1630"/>
              </a:cxn>
            </a:cxnLst>
            <a:rect l="0" t="0" r="r" b="b"/>
            <a:pathLst>
              <a:path w="2844" h="1630">
                <a:moveTo>
                  <a:pt x="2844" y="10"/>
                </a:moveTo>
                <a:cubicBezTo>
                  <a:pt x="2790" y="34"/>
                  <a:pt x="2844" y="138"/>
                  <a:pt x="2520" y="142"/>
                </a:cubicBezTo>
                <a:cubicBezTo>
                  <a:pt x="2196" y="146"/>
                  <a:pt x="1300" y="0"/>
                  <a:pt x="900" y="34"/>
                </a:cubicBezTo>
                <a:cubicBezTo>
                  <a:pt x="500" y="68"/>
                  <a:pt x="240" y="80"/>
                  <a:pt x="120" y="346"/>
                </a:cubicBezTo>
                <a:cubicBezTo>
                  <a:pt x="0" y="612"/>
                  <a:pt x="90" y="1121"/>
                  <a:pt x="180" y="1630"/>
                </a:cubicBezTo>
              </a:path>
            </a:pathLst>
          </a:custGeom>
          <a:noFill/>
          <a:ln w="38100" cap="rnd" cmpd="sng">
            <a:solidFill>
              <a:schemeClr val="tx1"/>
            </a:solidFill>
            <a:prstDash val="sysDot"/>
            <a:round/>
            <a:headEnd type="none" w="med" len="med"/>
            <a:tailEnd type="arrow" w="med" len="med"/>
          </a:ln>
          <a:effectLst/>
        </p:spPr>
        <p:txBody>
          <a:bodyPr/>
          <a:lstStyle/>
          <a:p>
            <a:endParaRPr lang="th-TH"/>
          </a:p>
        </p:txBody>
      </p:sp>
      <p:pic>
        <p:nvPicPr>
          <p:cNvPr id="106549" name="Picture 53" descr="q1"/>
          <p:cNvPicPr>
            <a:picLocks noChangeAspect="1" noChangeArrowheads="1"/>
          </p:cNvPicPr>
          <p:nvPr/>
        </p:nvPicPr>
        <p:blipFill>
          <a:blip r:embed="rId2" cstate="print"/>
          <a:srcRect/>
          <a:stretch>
            <a:fillRect/>
          </a:stretch>
        </p:blipFill>
        <p:spPr bwMode="auto">
          <a:xfrm>
            <a:off x="0" y="0"/>
            <a:ext cx="1497013" cy="1573213"/>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fld id="{3EA2EC31-284B-495C-9A01-A1DB94AA22CA}" type="slidenum">
              <a:rPr lang="en-US"/>
              <a:pPr/>
              <a:t>43</a:t>
            </a:fld>
            <a:endParaRPr lang="en-US"/>
          </a:p>
        </p:txBody>
      </p:sp>
      <p:sp>
        <p:nvSpPr>
          <p:cNvPr id="113666" name="Line 3074"/>
          <p:cNvSpPr>
            <a:spLocks noChangeShapeType="1"/>
          </p:cNvSpPr>
          <p:nvPr/>
        </p:nvSpPr>
        <p:spPr bwMode="auto">
          <a:xfrm>
            <a:off x="5478463" y="666750"/>
            <a:ext cx="3390900" cy="1588"/>
          </a:xfrm>
          <a:prstGeom prst="line">
            <a:avLst/>
          </a:prstGeom>
          <a:noFill/>
          <a:ln w="9525">
            <a:solidFill>
              <a:schemeClr val="tx1"/>
            </a:solidFill>
            <a:round/>
            <a:headEnd/>
            <a:tailEnd/>
          </a:ln>
          <a:effectLst/>
        </p:spPr>
        <p:txBody>
          <a:bodyPr/>
          <a:lstStyle/>
          <a:p>
            <a:endParaRPr lang="th-TH"/>
          </a:p>
        </p:txBody>
      </p:sp>
      <p:sp>
        <p:nvSpPr>
          <p:cNvPr id="113667" name="Line 3075"/>
          <p:cNvSpPr>
            <a:spLocks noChangeShapeType="1"/>
          </p:cNvSpPr>
          <p:nvPr/>
        </p:nvSpPr>
        <p:spPr bwMode="auto">
          <a:xfrm>
            <a:off x="5465763" y="984250"/>
            <a:ext cx="3387725" cy="1588"/>
          </a:xfrm>
          <a:prstGeom prst="line">
            <a:avLst/>
          </a:prstGeom>
          <a:noFill/>
          <a:ln w="9525">
            <a:solidFill>
              <a:schemeClr val="tx1"/>
            </a:solidFill>
            <a:round/>
            <a:headEnd/>
            <a:tailEnd/>
          </a:ln>
          <a:effectLst/>
        </p:spPr>
        <p:txBody>
          <a:bodyPr/>
          <a:lstStyle/>
          <a:p>
            <a:endParaRPr lang="th-TH"/>
          </a:p>
        </p:txBody>
      </p:sp>
      <p:sp>
        <p:nvSpPr>
          <p:cNvPr id="113668" name="Line 3076"/>
          <p:cNvSpPr>
            <a:spLocks noChangeShapeType="1"/>
          </p:cNvSpPr>
          <p:nvPr/>
        </p:nvSpPr>
        <p:spPr bwMode="auto">
          <a:xfrm>
            <a:off x="8081963" y="679450"/>
            <a:ext cx="0" cy="314325"/>
          </a:xfrm>
          <a:prstGeom prst="line">
            <a:avLst/>
          </a:prstGeom>
          <a:noFill/>
          <a:ln w="9525">
            <a:solidFill>
              <a:schemeClr val="tx1"/>
            </a:solidFill>
            <a:round/>
            <a:headEnd/>
            <a:tailEnd/>
          </a:ln>
          <a:effectLst/>
        </p:spPr>
        <p:txBody>
          <a:bodyPr/>
          <a:lstStyle/>
          <a:p>
            <a:endParaRPr lang="th-TH"/>
          </a:p>
        </p:txBody>
      </p:sp>
      <p:sp>
        <p:nvSpPr>
          <p:cNvPr id="113670" name="Text Box 3078"/>
          <p:cNvSpPr txBox="1">
            <a:spLocks noChangeArrowheads="1"/>
          </p:cNvSpPr>
          <p:nvPr/>
        </p:nvSpPr>
        <p:spPr bwMode="auto">
          <a:xfrm>
            <a:off x="5770563" y="644525"/>
            <a:ext cx="2051050" cy="366713"/>
          </a:xfrm>
          <a:prstGeom prst="rect">
            <a:avLst/>
          </a:prstGeom>
          <a:noFill/>
          <a:ln w="9525">
            <a:noFill/>
            <a:miter lim="800000"/>
            <a:headEnd/>
            <a:tailEnd/>
          </a:ln>
          <a:effectLst/>
        </p:spPr>
        <p:txBody>
          <a:bodyPr wrap="none">
            <a:spAutoFit/>
          </a:bodyPr>
          <a:lstStyle/>
          <a:p>
            <a:r>
              <a:rPr lang="en-US" sz="1200">
                <a:cs typeface="Arial" pitchFamily="34" charset="0"/>
              </a:rPr>
              <a:t> </a:t>
            </a:r>
            <a:r>
              <a:rPr lang="en-US" sz="1800">
                <a:cs typeface="Arial" pitchFamily="34" charset="0"/>
              </a:rPr>
              <a:t>           0   1   1  0   1</a:t>
            </a:r>
            <a:endParaRPr lang="th-TH" sz="1800">
              <a:cs typeface="Arial" pitchFamily="34" charset="0"/>
            </a:endParaRPr>
          </a:p>
        </p:txBody>
      </p:sp>
      <p:sp>
        <p:nvSpPr>
          <p:cNvPr id="113671" name="Text Box 3079"/>
          <p:cNvSpPr txBox="1">
            <a:spLocks noChangeArrowheads="1"/>
          </p:cNvSpPr>
          <p:nvPr/>
        </p:nvSpPr>
        <p:spPr bwMode="auto">
          <a:xfrm>
            <a:off x="5475288" y="52387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3672" name="Text Box 3080"/>
          <p:cNvSpPr txBox="1">
            <a:spLocks noChangeArrowheads="1"/>
          </p:cNvSpPr>
          <p:nvPr/>
        </p:nvSpPr>
        <p:spPr bwMode="auto">
          <a:xfrm>
            <a:off x="8148638" y="53340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3673" name="Line 3081"/>
          <p:cNvSpPr>
            <a:spLocks noChangeShapeType="1"/>
          </p:cNvSpPr>
          <p:nvPr/>
        </p:nvSpPr>
        <p:spPr bwMode="auto">
          <a:xfrm>
            <a:off x="7243763" y="669925"/>
            <a:ext cx="0" cy="314325"/>
          </a:xfrm>
          <a:prstGeom prst="line">
            <a:avLst/>
          </a:prstGeom>
          <a:noFill/>
          <a:ln w="9525">
            <a:solidFill>
              <a:schemeClr val="tx1"/>
            </a:solidFill>
            <a:round/>
            <a:headEnd/>
            <a:tailEnd/>
          </a:ln>
          <a:effectLst/>
        </p:spPr>
        <p:txBody>
          <a:bodyPr/>
          <a:lstStyle/>
          <a:p>
            <a:endParaRPr lang="th-TH"/>
          </a:p>
        </p:txBody>
      </p:sp>
      <p:sp>
        <p:nvSpPr>
          <p:cNvPr id="113674" name="Line 3082"/>
          <p:cNvSpPr>
            <a:spLocks noChangeShapeType="1"/>
          </p:cNvSpPr>
          <p:nvPr/>
        </p:nvSpPr>
        <p:spPr bwMode="auto">
          <a:xfrm>
            <a:off x="7805738" y="666750"/>
            <a:ext cx="0" cy="327025"/>
          </a:xfrm>
          <a:prstGeom prst="line">
            <a:avLst/>
          </a:prstGeom>
          <a:noFill/>
          <a:ln w="9525">
            <a:solidFill>
              <a:schemeClr val="tx1"/>
            </a:solidFill>
            <a:round/>
            <a:headEnd/>
            <a:tailEnd/>
          </a:ln>
          <a:effectLst/>
        </p:spPr>
        <p:txBody>
          <a:bodyPr/>
          <a:lstStyle/>
          <a:p>
            <a:endParaRPr lang="th-TH"/>
          </a:p>
        </p:txBody>
      </p:sp>
      <p:sp>
        <p:nvSpPr>
          <p:cNvPr id="113675" name="Line 3083"/>
          <p:cNvSpPr>
            <a:spLocks noChangeShapeType="1"/>
          </p:cNvSpPr>
          <p:nvPr/>
        </p:nvSpPr>
        <p:spPr bwMode="auto">
          <a:xfrm>
            <a:off x="7519988" y="666750"/>
            <a:ext cx="0" cy="327025"/>
          </a:xfrm>
          <a:prstGeom prst="line">
            <a:avLst/>
          </a:prstGeom>
          <a:noFill/>
          <a:ln w="9525">
            <a:solidFill>
              <a:schemeClr val="tx1"/>
            </a:solidFill>
            <a:round/>
            <a:headEnd/>
            <a:tailEnd/>
          </a:ln>
          <a:effectLst/>
        </p:spPr>
        <p:txBody>
          <a:bodyPr/>
          <a:lstStyle/>
          <a:p>
            <a:endParaRPr lang="th-TH"/>
          </a:p>
        </p:txBody>
      </p:sp>
      <p:sp>
        <p:nvSpPr>
          <p:cNvPr id="113676" name="Line 3084"/>
          <p:cNvSpPr>
            <a:spLocks noChangeShapeType="1"/>
          </p:cNvSpPr>
          <p:nvPr/>
        </p:nvSpPr>
        <p:spPr bwMode="auto">
          <a:xfrm>
            <a:off x="6129338" y="669925"/>
            <a:ext cx="0" cy="317500"/>
          </a:xfrm>
          <a:prstGeom prst="line">
            <a:avLst/>
          </a:prstGeom>
          <a:noFill/>
          <a:ln w="9525">
            <a:solidFill>
              <a:schemeClr val="tx1"/>
            </a:solidFill>
            <a:round/>
            <a:headEnd/>
            <a:tailEnd/>
          </a:ln>
          <a:effectLst/>
        </p:spPr>
        <p:txBody>
          <a:bodyPr/>
          <a:lstStyle/>
          <a:p>
            <a:endParaRPr lang="th-TH"/>
          </a:p>
        </p:txBody>
      </p:sp>
      <p:sp>
        <p:nvSpPr>
          <p:cNvPr id="113677" name="Line 3085"/>
          <p:cNvSpPr>
            <a:spLocks noChangeShapeType="1"/>
          </p:cNvSpPr>
          <p:nvPr/>
        </p:nvSpPr>
        <p:spPr bwMode="auto">
          <a:xfrm>
            <a:off x="6405563" y="673100"/>
            <a:ext cx="0" cy="314325"/>
          </a:xfrm>
          <a:prstGeom prst="line">
            <a:avLst/>
          </a:prstGeom>
          <a:noFill/>
          <a:ln w="9525">
            <a:solidFill>
              <a:schemeClr val="tx1"/>
            </a:solidFill>
            <a:round/>
            <a:headEnd/>
            <a:tailEnd/>
          </a:ln>
          <a:effectLst/>
        </p:spPr>
        <p:txBody>
          <a:bodyPr/>
          <a:lstStyle/>
          <a:p>
            <a:endParaRPr lang="th-TH"/>
          </a:p>
        </p:txBody>
      </p:sp>
      <p:sp>
        <p:nvSpPr>
          <p:cNvPr id="113678" name="Line 3086"/>
          <p:cNvSpPr>
            <a:spLocks noChangeShapeType="1"/>
          </p:cNvSpPr>
          <p:nvPr/>
        </p:nvSpPr>
        <p:spPr bwMode="auto">
          <a:xfrm>
            <a:off x="6681788" y="673100"/>
            <a:ext cx="0" cy="314325"/>
          </a:xfrm>
          <a:prstGeom prst="line">
            <a:avLst/>
          </a:prstGeom>
          <a:noFill/>
          <a:ln w="9525">
            <a:solidFill>
              <a:schemeClr val="tx1"/>
            </a:solidFill>
            <a:round/>
            <a:headEnd/>
            <a:tailEnd/>
          </a:ln>
          <a:effectLst/>
        </p:spPr>
        <p:txBody>
          <a:bodyPr/>
          <a:lstStyle/>
          <a:p>
            <a:endParaRPr lang="th-TH"/>
          </a:p>
        </p:txBody>
      </p:sp>
      <p:sp>
        <p:nvSpPr>
          <p:cNvPr id="113679" name="Line 3087"/>
          <p:cNvSpPr>
            <a:spLocks noChangeShapeType="1"/>
          </p:cNvSpPr>
          <p:nvPr/>
        </p:nvSpPr>
        <p:spPr bwMode="auto">
          <a:xfrm>
            <a:off x="6967538" y="666750"/>
            <a:ext cx="0" cy="327025"/>
          </a:xfrm>
          <a:prstGeom prst="line">
            <a:avLst/>
          </a:prstGeom>
          <a:noFill/>
          <a:ln w="9525">
            <a:solidFill>
              <a:schemeClr val="tx1"/>
            </a:solidFill>
            <a:round/>
            <a:headEnd/>
            <a:tailEnd/>
          </a:ln>
          <a:effectLst/>
        </p:spPr>
        <p:txBody>
          <a:bodyPr/>
          <a:lstStyle/>
          <a:p>
            <a:endParaRPr lang="th-TH"/>
          </a:p>
        </p:txBody>
      </p:sp>
      <p:sp>
        <p:nvSpPr>
          <p:cNvPr id="113682" name="AutoShape 3090"/>
          <p:cNvSpPr>
            <a:spLocks noChangeArrowheads="1"/>
          </p:cNvSpPr>
          <p:nvPr/>
        </p:nvSpPr>
        <p:spPr bwMode="auto">
          <a:xfrm flipV="1">
            <a:off x="6394450" y="395288"/>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13683" name="Line 3091"/>
          <p:cNvSpPr>
            <a:spLocks noChangeShapeType="1"/>
          </p:cNvSpPr>
          <p:nvPr/>
        </p:nvSpPr>
        <p:spPr bwMode="auto">
          <a:xfrm>
            <a:off x="5453063" y="1924050"/>
            <a:ext cx="3365500" cy="1588"/>
          </a:xfrm>
          <a:prstGeom prst="line">
            <a:avLst/>
          </a:prstGeom>
          <a:noFill/>
          <a:ln w="9525">
            <a:solidFill>
              <a:schemeClr val="tx1"/>
            </a:solidFill>
            <a:round/>
            <a:headEnd/>
            <a:tailEnd/>
          </a:ln>
          <a:effectLst/>
        </p:spPr>
        <p:txBody>
          <a:bodyPr/>
          <a:lstStyle/>
          <a:p>
            <a:endParaRPr lang="th-TH"/>
          </a:p>
        </p:txBody>
      </p:sp>
      <p:sp>
        <p:nvSpPr>
          <p:cNvPr id="113684" name="Line 3092"/>
          <p:cNvSpPr>
            <a:spLocks noChangeShapeType="1"/>
          </p:cNvSpPr>
          <p:nvPr/>
        </p:nvSpPr>
        <p:spPr bwMode="auto">
          <a:xfrm>
            <a:off x="5453063" y="2241550"/>
            <a:ext cx="3375025" cy="1588"/>
          </a:xfrm>
          <a:prstGeom prst="line">
            <a:avLst/>
          </a:prstGeom>
          <a:noFill/>
          <a:ln w="9525">
            <a:solidFill>
              <a:schemeClr val="tx1"/>
            </a:solidFill>
            <a:round/>
            <a:headEnd/>
            <a:tailEnd/>
          </a:ln>
          <a:effectLst/>
        </p:spPr>
        <p:txBody>
          <a:bodyPr/>
          <a:lstStyle/>
          <a:p>
            <a:endParaRPr lang="th-TH"/>
          </a:p>
        </p:txBody>
      </p:sp>
      <p:sp>
        <p:nvSpPr>
          <p:cNvPr id="113685" name="Line 3093"/>
          <p:cNvSpPr>
            <a:spLocks noChangeShapeType="1"/>
          </p:cNvSpPr>
          <p:nvPr/>
        </p:nvSpPr>
        <p:spPr bwMode="auto">
          <a:xfrm>
            <a:off x="8081963" y="1936750"/>
            <a:ext cx="0" cy="314325"/>
          </a:xfrm>
          <a:prstGeom prst="line">
            <a:avLst/>
          </a:prstGeom>
          <a:noFill/>
          <a:ln w="9525">
            <a:solidFill>
              <a:schemeClr val="tx1"/>
            </a:solidFill>
            <a:round/>
            <a:headEnd/>
            <a:tailEnd/>
          </a:ln>
          <a:effectLst/>
        </p:spPr>
        <p:txBody>
          <a:bodyPr/>
          <a:lstStyle/>
          <a:p>
            <a:endParaRPr lang="th-TH"/>
          </a:p>
        </p:txBody>
      </p:sp>
      <p:sp>
        <p:nvSpPr>
          <p:cNvPr id="113688" name="Text Box 3096"/>
          <p:cNvSpPr txBox="1">
            <a:spLocks noChangeArrowheads="1"/>
          </p:cNvSpPr>
          <p:nvPr/>
        </p:nvSpPr>
        <p:spPr bwMode="auto">
          <a:xfrm>
            <a:off x="5475288" y="1781175"/>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3689" name="Text Box 3097"/>
          <p:cNvSpPr txBox="1">
            <a:spLocks noChangeArrowheads="1"/>
          </p:cNvSpPr>
          <p:nvPr/>
        </p:nvSpPr>
        <p:spPr bwMode="auto">
          <a:xfrm>
            <a:off x="8148638" y="1790700"/>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3690" name="Line 3098"/>
          <p:cNvSpPr>
            <a:spLocks noChangeShapeType="1"/>
          </p:cNvSpPr>
          <p:nvPr/>
        </p:nvSpPr>
        <p:spPr bwMode="auto">
          <a:xfrm>
            <a:off x="7243763" y="1927225"/>
            <a:ext cx="0" cy="314325"/>
          </a:xfrm>
          <a:prstGeom prst="line">
            <a:avLst/>
          </a:prstGeom>
          <a:noFill/>
          <a:ln w="9525">
            <a:solidFill>
              <a:schemeClr val="tx1"/>
            </a:solidFill>
            <a:round/>
            <a:headEnd/>
            <a:tailEnd/>
          </a:ln>
          <a:effectLst/>
        </p:spPr>
        <p:txBody>
          <a:bodyPr/>
          <a:lstStyle/>
          <a:p>
            <a:endParaRPr lang="th-TH"/>
          </a:p>
        </p:txBody>
      </p:sp>
      <p:sp>
        <p:nvSpPr>
          <p:cNvPr id="113691" name="Line 3099"/>
          <p:cNvSpPr>
            <a:spLocks noChangeShapeType="1"/>
          </p:cNvSpPr>
          <p:nvPr/>
        </p:nvSpPr>
        <p:spPr bwMode="auto">
          <a:xfrm>
            <a:off x="7805738" y="1924050"/>
            <a:ext cx="0" cy="327025"/>
          </a:xfrm>
          <a:prstGeom prst="line">
            <a:avLst/>
          </a:prstGeom>
          <a:noFill/>
          <a:ln w="9525">
            <a:solidFill>
              <a:schemeClr val="tx1"/>
            </a:solidFill>
            <a:round/>
            <a:headEnd/>
            <a:tailEnd/>
          </a:ln>
          <a:effectLst/>
        </p:spPr>
        <p:txBody>
          <a:bodyPr/>
          <a:lstStyle/>
          <a:p>
            <a:endParaRPr lang="th-TH"/>
          </a:p>
        </p:txBody>
      </p:sp>
      <p:sp>
        <p:nvSpPr>
          <p:cNvPr id="113692" name="Line 3100"/>
          <p:cNvSpPr>
            <a:spLocks noChangeShapeType="1"/>
          </p:cNvSpPr>
          <p:nvPr/>
        </p:nvSpPr>
        <p:spPr bwMode="auto">
          <a:xfrm>
            <a:off x="7519988" y="1924050"/>
            <a:ext cx="0" cy="327025"/>
          </a:xfrm>
          <a:prstGeom prst="line">
            <a:avLst/>
          </a:prstGeom>
          <a:noFill/>
          <a:ln w="9525">
            <a:solidFill>
              <a:schemeClr val="tx1"/>
            </a:solidFill>
            <a:round/>
            <a:headEnd/>
            <a:tailEnd/>
          </a:ln>
          <a:effectLst/>
        </p:spPr>
        <p:txBody>
          <a:bodyPr/>
          <a:lstStyle/>
          <a:p>
            <a:endParaRPr lang="th-TH"/>
          </a:p>
        </p:txBody>
      </p:sp>
      <p:sp>
        <p:nvSpPr>
          <p:cNvPr id="113693" name="Line 3101"/>
          <p:cNvSpPr>
            <a:spLocks noChangeShapeType="1"/>
          </p:cNvSpPr>
          <p:nvPr/>
        </p:nvSpPr>
        <p:spPr bwMode="auto">
          <a:xfrm>
            <a:off x="6129338" y="1927225"/>
            <a:ext cx="0" cy="317500"/>
          </a:xfrm>
          <a:prstGeom prst="line">
            <a:avLst/>
          </a:prstGeom>
          <a:noFill/>
          <a:ln w="9525">
            <a:solidFill>
              <a:schemeClr val="tx1"/>
            </a:solidFill>
            <a:round/>
            <a:headEnd/>
            <a:tailEnd/>
          </a:ln>
          <a:effectLst/>
        </p:spPr>
        <p:txBody>
          <a:bodyPr/>
          <a:lstStyle/>
          <a:p>
            <a:endParaRPr lang="th-TH"/>
          </a:p>
        </p:txBody>
      </p:sp>
      <p:sp>
        <p:nvSpPr>
          <p:cNvPr id="113694" name="Line 3102"/>
          <p:cNvSpPr>
            <a:spLocks noChangeShapeType="1"/>
          </p:cNvSpPr>
          <p:nvPr/>
        </p:nvSpPr>
        <p:spPr bwMode="auto">
          <a:xfrm>
            <a:off x="6405563" y="1930400"/>
            <a:ext cx="0" cy="314325"/>
          </a:xfrm>
          <a:prstGeom prst="line">
            <a:avLst/>
          </a:prstGeom>
          <a:noFill/>
          <a:ln w="9525">
            <a:solidFill>
              <a:schemeClr val="tx1"/>
            </a:solidFill>
            <a:round/>
            <a:headEnd/>
            <a:tailEnd/>
          </a:ln>
          <a:effectLst/>
        </p:spPr>
        <p:txBody>
          <a:bodyPr/>
          <a:lstStyle/>
          <a:p>
            <a:endParaRPr lang="th-TH"/>
          </a:p>
        </p:txBody>
      </p:sp>
      <p:sp>
        <p:nvSpPr>
          <p:cNvPr id="113695" name="Line 3103"/>
          <p:cNvSpPr>
            <a:spLocks noChangeShapeType="1"/>
          </p:cNvSpPr>
          <p:nvPr/>
        </p:nvSpPr>
        <p:spPr bwMode="auto">
          <a:xfrm>
            <a:off x="6681788" y="1930400"/>
            <a:ext cx="0" cy="314325"/>
          </a:xfrm>
          <a:prstGeom prst="line">
            <a:avLst/>
          </a:prstGeom>
          <a:noFill/>
          <a:ln w="9525">
            <a:solidFill>
              <a:schemeClr val="tx1"/>
            </a:solidFill>
            <a:round/>
            <a:headEnd/>
            <a:tailEnd/>
          </a:ln>
          <a:effectLst/>
        </p:spPr>
        <p:txBody>
          <a:bodyPr/>
          <a:lstStyle/>
          <a:p>
            <a:endParaRPr lang="th-TH"/>
          </a:p>
        </p:txBody>
      </p:sp>
      <p:sp>
        <p:nvSpPr>
          <p:cNvPr id="113696" name="Line 3104"/>
          <p:cNvSpPr>
            <a:spLocks noChangeShapeType="1"/>
          </p:cNvSpPr>
          <p:nvPr/>
        </p:nvSpPr>
        <p:spPr bwMode="auto">
          <a:xfrm>
            <a:off x="6967538" y="1924050"/>
            <a:ext cx="0" cy="327025"/>
          </a:xfrm>
          <a:prstGeom prst="line">
            <a:avLst/>
          </a:prstGeom>
          <a:noFill/>
          <a:ln w="9525">
            <a:solidFill>
              <a:schemeClr val="tx1"/>
            </a:solidFill>
            <a:round/>
            <a:headEnd/>
            <a:tailEnd/>
          </a:ln>
          <a:effectLst/>
        </p:spPr>
        <p:txBody>
          <a:bodyPr/>
          <a:lstStyle/>
          <a:p>
            <a:endParaRPr lang="th-TH"/>
          </a:p>
        </p:txBody>
      </p:sp>
      <p:sp>
        <p:nvSpPr>
          <p:cNvPr id="113699" name="AutoShape 3107"/>
          <p:cNvSpPr>
            <a:spLocks noChangeArrowheads="1"/>
          </p:cNvSpPr>
          <p:nvPr/>
        </p:nvSpPr>
        <p:spPr bwMode="auto">
          <a:xfrm flipV="1">
            <a:off x="7785100" y="1633538"/>
            <a:ext cx="317500" cy="241300"/>
          </a:xfrm>
          <a:prstGeom prst="triangle">
            <a:avLst>
              <a:gd name="adj" fmla="val 50000"/>
            </a:avLst>
          </a:prstGeom>
          <a:solidFill>
            <a:srgbClr val="FFFFCC"/>
          </a:solidFill>
          <a:ln w="9525">
            <a:solidFill>
              <a:schemeClr val="tx1"/>
            </a:solidFill>
            <a:miter lim="800000"/>
            <a:headEnd/>
            <a:tailEnd/>
          </a:ln>
          <a:effectLst/>
        </p:spPr>
        <p:txBody>
          <a:bodyPr wrap="none" anchor="ctr"/>
          <a:lstStyle/>
          <a:p>
            <a:endParaRPr lang="th-TH"/>
          </a:p>
        </p:txBody>
      </p:sp>
      <p:sp>
        <p:nvSpPr>
          <p:cNvPr id="113702" name="Text Box 3110"/>
          <p:cNvSpPr txBox="1">
            <a:spLocks noChangeArrowheads="1"/>
          </p:cNvSpPr>
          <p:nvPr/>
        </p:nvSpPr>
        <p:spPr bwMode="auto">
          <a:xfrm>
            <a:off x="4549775" y="649288"/>
            <a:ext cx="874713" cy="396875"/>
          </a:xfrm>
          <a:prstGeom prst="rect">
            <a:avLst/>
          </a:prstGeom>
          <a:noFill/>
          <a:ln w="9525">
            <a:noFill/>
            <a:miter lim="800000"/>
            <a:headEnd/>
            <a:tailEnd/>
          </a:ln>
          <a:effectLst/>
        </p:spPr>
        <p:txBody>
          <a:bodyPr wrap="none">
            <a:spAutoFit/>
          </a:bodyPr>
          <a:lstStyle/>
          <a:p>
            <a:r>
              <a:rPr lang="en-US">
                <a:cs typeface="Arial" pitchFamily="34" charset="0"/>
              </a:rPr>
              <a:t>Before</a:t>
            </a:r>
          </a:p>
        </p:txBody>
      </p:sp>
      <p:sp>
        <p:nvSpPr>
          <p:cNvPr id="113703" name="Text Box 3111"/>
          <p:cNvSpPr txBox="1">
            <a:spLocks noChangeArrowheads="1"/>
          </p:cNvSpPr>
          <p:nvPr/>
        </p:nvSpPr>
        <p:spPr bwMode="auto">
          <a:xfrm>
            <a:off x="4619625" y="1881188"/>
            <a:ext cx="719138" cy="396875"/>
          </a:xfrm>
          <a:prstGeom prst="rect">
            <a:avLst/>
          </a:prstGeom>
          <a:noFill/>
          <a:ln w="9525">
            <a:noFill/>
            <a:miter lim="800000"/>
            <a:headEnd/>
            <a:tailEnd/>
          </a:ln>
          <a:effectLst/>
        </p:spPr>
        <p:txBody>
          <a:bodyPr wrap="none">
            <a:spAutoFit/>
          </a:bodyPr>
          <a:lstStyle/>
          <a:p>
            <a:r>
              <a:rPr lang="en-US">
                <a:cs typeface="Arial" pitchFamily="34" charset="0"/>
              </a:rPr>
              <a:t>After</a:t>
            </a:r>
          </a:p>
        </p:txBody>
      </p:sp>
      <p:sp>
        <p:nvSpPr>
          <p:cNvPr id="113704" name="Text Box 3112"/>
          <p:cNvSpPr txBox="1">
            <a:spLocks noChangeArrowheads="1"/>
          </p:cNvSpPr>
          <p:nvPr/>
        </p:nvSpPr>
        <p:spPr bwMode="auto">
          <a:xfrm>
            <a:off x="288925" y="715963"/>
            <a:ext cx="1447800" cy="396875"/>
          </a:xfrm>
          <a:prstGeom prst="rect">
            <a:avLst/>
          </a:prstGeom>
          <a:noFill/>
          <a:ln w="9525">
            <a:noFill/>
            <a:miter lim="800000"/>
            <a:headEnd/>
            <a:tailEnd/>
          </a:ln>
          <a:effectLst/>
        </p:spPr>
        <p:txBody>
          <a:bodyPr wrap="none">
            <a:spAutoFit/>
          </a:bodyPr>
          <a:lstStyle/>
          <a:p>
            <a:r>
              <a:rPr lang="en-US" b="1">
                <a:latin typeface="Comic Sans MS" pitchFamily="66" charset="0"/>
              </a:rPr>
              <a:t>A Solution</a:t>
            </a:r>
          </a:p>
        </p:txBody>
      </p:sp>
      <p:sp>
        <p:nvSpPr>
          <p:cNvPr id="113705" name="Text Box 3113"/>
          <p:cNvSpPr txBox="1">
            <a:spLocks noChangeArrowheads="1"/>
          </p:cNvSpPr>
          <p:nvPr/>
        </p:nvSpPr>
        <p:spPr bwMode="auto">
          <a:xfrm>
            <a:off x="7521575" y="163513"/>
            <a:ext cx="1173163" cy="396875"/>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Example</a:t>
            </a:r>
          </a:p>
        </p:txBody>
      </p:sp>
      <p:sp>
        <p:nvSpPr>
          <p:cNvPr id="113706" name="Text Box 3114"/>
          <p:cNvSpPr txBox="1">
            <a:spLocks noChangeArrowheads="1"/>
          </p:cNvSpPr>
          <p:nvPr/>
        </p:nvSpPr>
        <p:spPr bwMode="auto">
          <a:xfrm>
            <a:off x="5732463" y="1908175"/>
            <a:ext cx="2051050" cy="366713"/>
          </a:xfrm>
          <a:prstGeom prst="rect">
            <a:avLst/>
          </a:prstGeom>
          <a:noFill/>
          <a:ln w="9525">
            <a:noFill/>
            <a:miter lim="800000"/>
            <a:headEnd/>
            <a:tailEnd/>
          </a:ln>
          <a:effectLst/>
        </p:spPr>
        <p:txBody>
          <a:bodyPr wrap="none">
            <a:spAutoFit/>
          </a:bodyPr>
          <a:lstStyle/>
          <a:p>
            <a:r>
              <a:rPr lang="en-US" sz="1200">
                <a:cs typeface="Arial" pitchFamily="34" charset="0"/>
              </a:rPr>
              <a:t> </a:t>
            </a:r>
            <a:r>
              <a:rPr lang="en-US" sz="1800">
                <a:cs typeface="Arial" pitchFamily="34" charset="0"/>
              </a:rPr>
              <a:t>           0   1   1  0   1</a:t>
            </a:r>
            <a:endParaRPr lang="th-TH" sz="1800">
              <a:cs typeface="Arial" pitchFamily="34" charset="0"/>
            </a:endParaRPr>
          </a:p>
        </p:txBody>
      </p:sp>
      <p:sp>
        <p:nvSpPr>
          <p:cNvPr id="113709" name="Freeform 3117"/>
          <p:cNvSpPr>
            <a:spLocks/>
          </p:cNvSpPr>
          <p:nvPr/>
        </p:nvSpPr>
        <p:spPr bwMode="auto">
          <a:xfrm>
            <a:off x="4362450" y="247650"/>
            <a:ext cx="4648200" cy="2400300"/>
          </a:xfrm>
          <a:custGeom>
            <a:avLst/>
            <a:gdLst/>
            <a:ahLst/>
            <a:cxnLst>
              <a:cxn ang="0">
                <a:pos x="0" y="0"/>
              </a:cxn>
              <a:cxn ang="0">
                <a:pos x="0" y="1512"/>
              </a:cxn>
              <a:cxn ang="0">
                <a:pos x="3012" y="1512"/>
              </a:cxn>
            </a:cxnLst>
            <a:rect l="0" t="0" r="r" b="b"/>
            <a:pathLst>
              <a:path w="3012" h="1512">
                <a:moveTo>
                  <a:pt x="0" y="0"/>
                </a:moveTo>
                <a:lnTo>
                  <a:pt x="0" y="1512"/>
                </a:lnTo>
                <a:lnTo>
                  <a:pt x="3012" y="1512"/>
                </a:lnTo>
              </a:path>
            </a:pathLst>
          </a:custGeom>
          <a:noFill/>
          <a:ln w="9525">
            <a:solidFill>
              <a:schemeClr val="tx1"/>
            </a:solidFill>
            <a:round/>
            <a:headEnd/>
            <a:tailEnd/>
          </a:ln>
          <a:effectLst/>
        </p:spPr>
        <p:txBody>
          <a:bodyPr/>
          <a:lstStyle/>
          <a:p>
            <a:endParaRPr lang="th-TH"/>
          </a:p>
        </p:txBody>
      </p:sp>
      <p:sp>
        <p:nvSpPr>
          <p:cNvPr id="113710" name="Text Box 3118"/>
          <p:cNvSpPr txBox="1">
            <a:spLocks noChangeArrowheads="1"/>
          </p:cNvSpPr>
          <p:nvPr/>
        </p:nvSpPr>
        <p:spPr bwMode="auto">
          <a:xfrm>
            <a:off x="6365875" y="14288"/>
            <a:ext cx="393700" cy="396875"/>
          </a:xfrm>
          <a:prstGeom prst="rect">
            <a:avLst/>
          </a:prstGeom>
          <a:noFill/>
          <a:ln w="9525">
            <a:noFill/>
            <a:miter lim="800000"/>
            <a:headEnd/>
            <a:tailEnd/>
          </a:ln>
          <a:effectLst/>
        </p:spPr>
        <p:txBody>
          <a:bodyPr wrap="none">
            <a:spAutoFit/>
          </a:bodyPr>
          <a:lstStyle/>
          <a:p>
            <a:r>
              <a:rPr lang="en-US" i="1"/>
              <a:t>S</a:t>
            </a:r>
            <a:r>
              <a:rPr lang="en-US" baseline="-25000"/>
              <a:t>0</a:t>
            </a:r>
          </a:p>
        </p:txBody>
      </p:sp>
      <p:sp>
        <p:nvSpPr>
          <p:cNvPr id="113711" name="Text Box 3119"/>
          <p:cNvSpPr txBox="1">
            <a:spLocks noChangeArrowheads="1"/>
          </p:cNvSpPr>
          <p:nvPr/>
        </p:nvSpPr>
        <p:spPr bwMode="auto">
          <a:xfrm>
            <a:off x="7699375" y="1252538"/>
            <a:ext cx="623888" cy="396875"/>
          </a:xfrm>
          <a:prstGeom prst="rect">
            <a:avLst/>
          </a:prstGeom>
          <a:noFill/>
          <a:ln w="9525">
            <a:noFill/>
            <a:miter lim="800000"/>
            <a:headEnd/>
            <a:tailEnd/>
          </a:ln>
          <a:effectLst/>
        </p:spPr>
        <p:txBody>
          <a:bodyPr wrap="none">
            <a:spAutoFit/>
          </a:bodyPr>
          <a:lstStyle/>
          <a:p>
            <a:r>
              <a:rPr lang="en-US" i="1"/>
              <a:t>S</a:t>
            </a:r>
            <a:r>
              <a:rPr lang="en-US" baseline="-25000"/>
              <a:t>YES</a:t>
            </a:r>
          </a:p>
        </p:txBody>
      </p:sp>
      <p:sp>
        <p:nvSpPr>
          <p:cNvPr id="113713" name="Text Box 3121"/>
          <p:cNvSpPr txBox="1">
            <a:spLocks noChangeArrowheads="1"/>
          </p:cNvSpPr>
          <p:nvPr/>
        </p:nvSpPr>
        <p:spPr bwMode="auto">
          <a:xfrm>
            <a:off x="6556375" y="3024188"/>
            <a:ext cx="1741488" cy="762000"/>
          </a:xfrm>
          <a:prstGeom prst="rect">
            <a:avLst/>
          </a:prstGeom>
          <a:noFill/>
          <a:ln w="9525">
            <a:noFill/>
            <a:miter lim="800000"/>
            <a:headEnd/>
            <a:tailEnd/>
          </a:ln>
          <a:effectLst/>
        </p:spPr>
        <p:txBody>
          <a:bodyPr wrap="none">
            <a:spAutoFit/>
          </a:bodyPr>
          <a:lstStyle/>
          <a:p>
            <a:r>
              <a:rPr lang="en-US" i="1"/>
              <a:t>S</a:t>
            </a:r>
            <a:r>
              <a:rPr lang="en-US" baseline="-25000"/>
              <a:t>YES</a:t>
            </a:r>
            <a:r>
              <a:rPr lang="en-US" sz="1800">
                <a:latin typeface="Arial" pitchFamily="34" charset="0"/>
                <a:cs typeface="Arial" pitchFamily="34" charset="0"/>
              </a:rPr>
              <a:t>  --- Accept</a:t>
            </a:r>
          </a:p>
          <a:p>
            <a:r>
              <a:rPr lang="en-US" i="1"/>
              <a:t>S</a:t>
            </a:r>
            <a:r>
              <a:rPr lang="en-US" baseline="-25000"/>
              <a:t>NO</a:t>
            </a:r>
            <a:r>
              <a:rPr lang="en-US" sz="1800">
                <a:latin typeface="Arial" pitchFamily="34" charset="0"/>
                <a:cs typeface="Arial" pitchFamily="34" charset="0"/>
              </a:rPr>
              <a:t>  </a:t>
            </a:r>
            <a:r>
              <a:rPr lang="en-US" sz="2400">
                <a:latin typeface="Arial" pitchFamily="34" charset="0"/>
                <a:cs typeface="Arial" pitchFamily="34" charset="0"/>
              </a:rPr>
              <a:t> </a:t>
            </a:r>
            <a:r>
              <a:rPr lang="en-US" sz="1800">
                <a:latin typeface="Arial" pitchFamily="34" charset="0"/>
                <a:cs typeface="Arial" pitchFamily="34" charset="0"/>
              </a:rPr>
              <a:t>--- Reject</a:t>
            </a:r>
          </a:p>
        </p:txBody>
      </p:sp>
      <p:sp>
        <p:nvSpPr>
          <p:cNvPr id="113715" name="Text Box 3123"/>
          <p:cNvSpPr txBox="1">
            <a:spLocks noChangeArrowheads="1"/>
          </p:cNvSpPr>
          <p:nvPr/>
        </p:nvSpPr>
        <p:spPr bwMode="auto">
          <a:xfrm>
            <a:off x="1076325" y="1406525"/>
            <a:ext cx="2012950" cy="4111625"/>
          </a:xfrm>
          <a:prstGeom prst="rect">
            <a:avLst/>
          </a:prstGeom>
          <a:noFill/>
          <a:ln w="9525">
            <a:noFill/>
            <a:miter lim="800000"/>
            <a:headEnd/>
            <a:tailEnd/>
          </a:ln>
          <a:effectLst/>
        </p:spPr>
        <p:txBody>
          <a:bodyPr wrap="none">
            <a:spAutoFit/>
          </a:bodyPr>
          <a:lstStyle/>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0  :  S</a:t>
            </a:r>
            <a:r>
              <a:rPr lang="en-US" baseline="-25000">
                <a:cs typeface="Arial" pitchFamily="34" charset="0"/>
              </a:rPr>
              <a:t>1</a:t>
            </a:r>
            <a:r>
              <a:rPr lang="en-US">
                <a:cs typeface="Arial" pitchFamily="34" charset="0"/>
              </a:rPr>
              <a:t> 0 R	</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1  :  S</a:t>
            </a:r>
            <a:r>
              <a:rPr lang="en-US" baseline="-25000">
                <a:cs typeface="Arial" pitchFamily="34" charset="0"/>
              </a:rPr>
              <a:t>1</a:t>
            </a:r>
            <a:r>
              <a:rPr lang="en-US">
                <a:cs typeface="Arial" pitchFamily="34" charset="0"/>
              </a:rPr>
              <a:t> 1 R</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b  :  S</a:t>
            </a:r>
            <a:r>
              <a:rPr lang="en-US" baseline="-25000">
                <a:cs typeface="Arial" pitchFamily="34" charset="0"/>
              </a:rPr>
              <a:t>NO</a:t>
            </a:r>
            <a:r>
              <a:rPr lang="en-US">
                <a:cs typeface="Arial" pitchFamily="34" charset="0"/>
              </a:rPr>
              <a:t> b H</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0  :  S</a:t>
            </a:r>
            <a:r>
              <a:rPr lang="en-US" baseline="-25000">
                <a:cs typeface="Arial" pitchFamily="34" charset="0"/>
              </a:rPr>
              <a:t>NO</a:t>
            </a:r>
            <a:r>
              <a:rPr lang="en-US">
                <a:cs typeface="Arial" pitchFamily="34" charset="0"/>
              </a:rPr>
              <a:t> 0 H</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1  :  S</a:t>
            </a:r>
            <a:r>
              <a:rPr lang="en-US" baseline="-25000">
                <a:cs typeface="Arial" pitchFamily="34" charset="0"/>
              </a:rPr>
              <a:t>2</a:t>
            </a:r>
            <a:r>
              <a:rPr lang="en-US">
                <a:cs typeface="Arial" pitchFamily="34" charset="0"/>
              </a:rPr>
              <a:t> 1 R	</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b  :  S</a:t>
            </a:r>
            <a:r>
              <a:rPr lang="en-US" baseline="-25000">
                <a:cs typeface="Arial" pitchFamily="34" charset="0"/>
              </a:rPr>
              <a:t>NO</a:t>
            </a:r>
            <a:r>
              <a:rPr lang="en-US">
                <a:cs typeface="Arial" pitchFamily="34" charset="0"/>
              </a:rPr>
              <a:t> b H</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0  :  S</a:t>
            </a:r>
            <a:r>
              <a:rPr lang="en-US" baseline="-25000">
                <a:cs typeface="Arial" pitchFamily="34" charset="0"/>
              </a:rPr>
              <a:t>2</a:t>
            </a:r>
            <a:r>
              <a:rPr lang="en-US">
                <a:cs typeface="Arial" pitchFamily="34" charset="0"/>
              </a:rPr>
              <a:t> 0 R</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1  :  S</a:t>
            </a:r>
            <a:r>
              <a:rPr lang="en-US" baseline="-25000">
                <a:cs typeface="Arial" pitchFamily="34" charset="0"/>
              </a:rPr>
              <a:t>2</a:t>
            </a:r>
            <a:r>
              <a:rPr lang="en-US">
                <a:cs typeface="Arial" pitchFamily="34" charset="0"/>
              </a:rPr>
              <a:t> 1 R	</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b  :  S</a:t>
            </a:r>
            <a:r>
              <a:rPr lang="en-US" baseline="-25000">
                <a:cs typeface="Arial" pitchFamily="34" charset="0"/>
              </a:rPr>
              <a:t>YES</a:t>
            </a:r>
            <a:r>
              <a:rPr lang="en-US">
                <a:cs typeface="Arial" pitchFamily="34" charset="0"/>
              </a:rPr>
              <a:t> b  H</a:t>
            </a:r>
          </a:p>
          <a:p>
            <a:pPr marL="457200" indent="-457200">
              <a:lnSpc>
                <a:spcPct val="110000"/>
              </a:lnSpc>
            </a:pPr>
            <a:endParaRPr lang="en-US">
              <a:cs typeface="Arial" pitchFamily="34" charset="0"/>
            </a:endParaRPr>
          </a:p>
        </p:txBody>
      </p:sp>
      <p:sp>
        <p:nvSpPr>
          <p:cNvPr id="113716" name="AutoShape 3124"/>
          <p:cNvSpPr>
            <a:spLocks/>
          </p:cNvSpPr>
          <p:nvPr/>
        </p:nvSpPr>
        <p:spPr bwMode="auto">
          <a:xfrm>
            <a:off x="6362700" y="2971800"/>
            <a:ext cx="266700" cy="876300"/>
          </a:xfrm>
          <a:prstGeom prst="leftBracket">
            <a:avLst>
              <a:gd name="adj" fmla="val 0"/>
            </a:avLst>
          </a:prstGeom>
          <a:noFill/>
          <a:ln w="9525">
            <a:solidFill>
              <a:schemeClr val="tx1"/>
            </a:solidFill>
            <a:round/>
            <a:headEnd/>
            <a:tailEnd/>
          </a:ln>
          <a:effectLst/>
        </p:spPr>
        <p:txBody>
          <a:bodyPr wrap="none" anchor="ctr"/>
          <a:lstStyle/>
          <a:p>
            <a:endParaRPr lang="th-TH"/>
          </a:p>
        </p:txBody>
      </p:sp>
      <p:sp>
        <p:nvSpPr>
          <p:cNvPr id="113717" name="Freeform 3125"/>
          <p:cNvSpPr>
            <a:spLocks/>
          </p:cNvSpPr>
          <p:nvPr/>
        </p:nvSpPr>
        <p:spPr bwMode="auto">
          <a:xfrm>
            <a:off x="3371850" y="1295400"/>
            <a:ext cx="1085850" cy="533400"/>
          </a:xfrm>
          <a:custGeom>
            <a:avLst/>
            <a:gdLst/>
            <a:ahLst/>
            <a:cxnLst>
              <a:cxn ang="0">
                <a:pos x="684" y="0"/>
              </a:cxn>
              <a:cxn ang="0">
                <a:pos x="288" y="144"/>
              </a:cxn>
              <a:cxn ang="0">
                <a:pos x="0" y="336"/>
              </a:cxn>
            </a:cxnLst>
            <a:rect l="0" t="0" r="r" b="b"/>
            <a:pathLst>
              <a:path w="684" h="336">
                <a:moveTo>
                  <a:pt x="684" y="0"/>
                </a:moveTo>
                <a:cubicBezTo>
                  <a:pt x="543" y="44"/>
                  <a:pt x="402" y="88"/>
                  <a:pt x="288" y="144"/>
                </a:cubicBezTo>
                <a:cubicBezTo>
                  <a:pt x="174" y="200"/>
                  <a:pt x="87" y="268"/>
                  <a:pt x="0" y="336"/>
                </a:cubicBezTo>
              </a:path>
            </a:pathLst>
          </a:custGeom>
          <a:noFill/>
          <a:ln w="38100" cap="rnd" cmpd="sng">
            <a:solidFill>
              <a:schemeClr val="tx1"/>
            </a:solidFill>
            <a:prstDash val="sysDot"/>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D0E12FB-CEF1-40D8-806B-383028E13492}" type="slidenum">
              <a:rPr lang="en-US"/>
              <a:pPr/>
              <a:t>44</a:t>
            </a:fld>
            <a:endParaRPr lang="en-US"/>
          </a:p>
        </p:txBody>
      </p:sp>
      <p:sp>
        <p:nvSpPr>
          <p:cNvPr id="107528" name="AutoShape 8"/>
          <p:cNvSpPr>
            <a:spLocks noChangeArrowheads="1"/>
          </p:cNvSpPr>
          <p:nvPr/>
        </p:nvSpPr>
        <p:spPr bwMode="auto">
          <a:xfrm flipV="1">
            <a:off x="0" y="0"/>
            <a:ext cx="3530600" cy="3124200"/>
          </a:xfrm>
          <a:prstGeom prst="rtTriangle">
            <a:avLst/>
          </a:prstGeom>
          <a:solidFill>
            <a:srgbClr val="6600FF"/>
          </a:solidFill>
          <a:ln w="9525">
            <a:noFill/>
            <a:miter lim="800000"/>
            <a:headEnd/>
            <a:tailEnd/>
          </a:ln>
          <a:effectLst/>
        </p:spPr>
        <p:txBody>
          <a:bodyPr wrap="none" anchor="ctr"/>
          <a:lstStyle/>
          <a:p>
            <a:endParaRPr lang="th-TH"/>
          </a:p>
        </p:txBody>
      </p:sp>
      <p:sp>
        <p:nvSpPr>
          <p:cNvPr id="107522" name="Rectangle 2"/>
          <p:cNvSpPr>
            <a:spLocks noChangeArrowheads="1"/>
          </p:cNvSpPr>
          <p:nvPr/>
        </p:nvSpPr>
        <p:spPr bwMode="auto">
          <a:xfrm>
            <a:off x="1485900" y="577850"/>
            <a:ext cx="1479550" cy="457200"/>
          </a:xfrm>
          <a:prstGeom prst="rect">
            <a:avLst/>
          </a:prstGeom>
          <a:solidFill>
            <a:schemeClr val="bg1"/>
          </a:solidFill>
          <a:ln w="9525">
            <a:noFill/>
            <a:miter lim="800000"/>
            <a:headEnd/>
            <a:tailEnd/>
          </a:ln>
          <a:effectLst/>
        </p:spPr>
        <p:txBody>
          <a:bodyPr wrap="none">
            <a:spAutoFit/>
          </a:bodyPr>
          <a:lstStyle/>
          <a:p>
            <a:r>
              <a:rPr lang="en-US" sz="2400" b="1">
                <a:cs typeface="Arial" pitchFamily="34" charset="0"/>
              </a:rPr>
              <a:t> E</a:t>
            </a:r>
            <a:r>
              <a:rPr lang="en-US" sz="1800" b="1">
                <a:cs typeface="Arial" pitchFamily="34" charset="0"/>
              </a:rPr>
              <a:t>XERCISE</a:t>
            </a:r>
            <a:endParaRPr lang="th-TH" sz="1800" b="1">
              <a:cs typeface="Arial" pitchFamily="34" charset="0"/>
            </a:endParaRPr>
          </a:p>
        </p:txBody>
      </p:sp>
      <p:sp>
        <p:nvSpPr>
          <p:cNvPr id="107523" name="Text Box 3"/>
          <p:cNvSpPr txBox="1">
            <a:spLocks noChangeArrowheads="1"/>
          </p:cNvSpPr>
          <p:nvPr/>
        </p:nvSpPr>
        <p:spPr bwMode="auto">
          <a:xfrm>
            <a:off x="3489325" y="611188"/>
            <a:ext cx="5178425" cy="701675"/>
          </a:xfrm>
          <a:prstGeom prst="rect">
            <a:avLst/>
          </a:prstGeom>
          <a:solidFill>
            <a:schemeClr val="bg1"/>
          </a:solidFill>
          <a:ln w="9525">
            <a:noFill/>
            <a:miter lim="800000"/>
            <a:headEnd/>
            <a:tailEnd/>
          </a:ln>
          <a:effectLst/>
        </p:spPr>
        <p:txBody>
          <a:bodyPr>
            <a:spAutoFit/>
          </a:bodyPr>
          <a:lstStyle/>
          <a:p>
            <a:r>
              <a:rPr lang="en-US">
                <a:cs typeface="Arial" pitchFamily="34" charset="0"/>
              </a:rPr>
              <a:t>Find a Turing machine that </a:t>
            </a:r>
          </a:p>
          <a:p>
            <a:r>
              <a:rPr lang="en-US">
                <a:cs typeface="Arial" pitchFamily="34" charset="0"/>
              </a:rPr>
              <a:t>recognizes the strings in the set {0</a:t>
            </a:r>
            <a:r>
              <a:rPr lang="en-US" i="1" baseline="30000">
                <a:cs typeface="Arial" pitchFamily="34" charset="0"/>
              </a:rPr>
              <a:t>n</a:t>
            </a:r>
            <a:r>
              <a:rPr lang="en-US">
                <a:cs typeface="Arial" pitchFamily="34" charset="0"/>
              </a:rPr>
              <a:t>1</a:t>
            </a:r>
            <a:r>
              <a:rPr lang="en-US" i="1" baseline="30000">
                <a:cs typeface="Arial" pitchFamily="34" charset="0"/>
              </a:rPr>
              <a:t>n</a:t>
            </a:r>
            <a:r>
              <a:rPr lang="en-US">
                <a:cs typeface="Arial" pitchFamily="34" charset="0"/>
              </a:rPr>
              <a:t> | </a:t>
            </a:r>
            <a:r>
              <a:rPr lang="en-US" i="1">
                <a:cs typeface="Arial" pitchFamily="34" charset="0"/>
              </a:rPr>
              <a:t>n</a:t>
            </a:r>
            <a:r>
              <a:rPr lang="en-US">
                <a:cs typeface="Arial" pitchFamily="34" charset="0"/>
              </a:rPr>
              <a:t> </a:t>
            </a:r>
            <a:r>
              <a:rPr lang="en-US">
                <a:cs typeface="Arial" pitchFamily="34" charset="0"/>
                <a:sym typeface="Symbol" pitchFamily="18" charset="2"/>
              </a:rPr>
              <a:t></a:t>
            </a:r>
            <a:r>
              <a:rPr lang="en-US">
                <a:cs typeface="Arial" pitchFamily="34" charset="0"/>
              </a:rPr>
              <a:t> 1}.</a:t>
            </a:r>
          </a:p>
        </p:txBody>
      </p:sp>
      <p:pic>
        <p:nvPicPr>
          <p:cNvPr id="107529" name="Picture 9" descr="q1"/>
          <p:cNvPicPr>
            <a:picLocks noChangeAspect="1" noChangeArrowheads="1"/>
          </p:cNvPicPr>
          <p:nvPr/>
        </p:nvPicPr>
        <p:blipFill>
          <a:blip r:embed="rId2" cstate="print"/>
          <a:srcRect/>
          <a:stretch>
            <a:fillRect/>
          </a:stretch>
        </p:blipFill>
        <p:spPr bwMode="auto">
          <a:xfrm>
            <a:off x="0" y="0"/>
            <a:ext cx="1497013" cy="1573213"/>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fld id="{69DFE1DB-26EE-491E-A1E5-F03161E15693}" type="slidenum">
              <a:rPr lang="en-US"/>
              <a:pPr/>
              <a:t>45</a:t>
            </a:fld>
            <a:endParaRPr lang="en-US"/>
          </a:p>
        </p:txBody>
      </p:sp>
      <p:sp>
        <p:nvSpPr>
          <p:cNvPr id="114690" name="Line 2"/>
          <p:cNvSpPr>
            <a:spLocks noChangeShapeType="1"/>
          </p:cNvSpPr>
          <p:nvPr/>
        </p:nvSpPr>
        <p:spPr bwMode="auto">
          <a:xfrm>
            <a:off x="4905375" y="652463"/>
            <a:ext cx="4229100" cy="1587"/>
          </a:xfrm>
          <a:prstGeom prst="line">
            <a:avLst/>
          </a:prstGeom>
          <a:noFill/>
          <a:ln w="9525">
            <a:solidFill>
              <a:schemeClr val="tx1"/>
            </a:solidFill>
            <a:round/>
            <a:headEnd/>
            <a:tailEnd/>
          </a:ln>
          <a:effectLst/>
        </p:spPr>
        <p:txBody>
          <a:bodyPr/>
          <a:lstStyle/>
          <a:p>
            <a:endParaRPr lang="th-TH"/>
          </a:p>
        </p:txBody>
      </p:sp>
      <p:sp>
        <p:nvSpPr>
          <p:cNvPr id="114691" name="Line 3"/>
          <p:cNvSpPr>
            <a:spLocks noChangeShapeType="1"/>
          </p:cNvSpPr>
          <p:nvPr/>
        </p:nvSpPr>
        <p:spPr bwMode="auto">
          <a:xfrm>
            <a:off x="4905375" y="969963"/>
            <a:ext cx="4238625" cy="1587"/>
          </a:xfrm>
          <a:prstGeom prst="line">
            <a:avLst/>
          </a:prstGeom>
          <a:noFill/>
          <a:ln w="9525">
            <a:solidFill>
              <a:schemeClr val="tx1"/>
            </a:solidFill>
            <a:round/>
            <a:headEnd/>
            <a:tailEnd/>
          </a:ln>
          <a:effectLst/>
        </p:spPr>
        <p:txBody>
          <a:bodyPr/>
          <a:lstStyle/>
          <a:p>
            <a:endParaRPr lang="th-TH"/>
          </a:p>
        </p:txBody>
      </p:sp>
      <p:sp>
        <p:nvSpPr>
          <p:cNvPr id="114692" name="Line 4"/>
          <p:cNvSpPr>
            <a:spLocks noChangeShapeType="1"/>
          </p:cNvSpPr>
          <p:nvPr/>
        </p:nvSpPr>
        <p:spPr bwMode="auto">
          <a:xfrm>
            <a:off x="7877175" y="665163"/>
            <a:ext cx="0" cy="314325"/>
          </a:xfrm>
          <a:prstGeom prst="line">
            <a:avLst/>
          </a:prstGeom>
          <a:noFill/>
          <a:ln w="9525">
            <a:solidFill>
              <a:schemeClr val="tx1"/>
            </a:solidFill>
            <a:round/>
            <a:headEnd/>
            <a:tailEnd/>
          </a:ln>
          <a:effectLst/>
        </p:spPr>
        <p:txBody>
          <a:bodyPr/>
          <a:lstStyle/>
          <a:p>
            <a:endParaRPr lang="th-TH"/>
          </a:p>
        </p:txBody>
      </p:sp>
      <p:sp>
        <p:nvSpPr>
          <p:cNvPr id="114693" name="Line 5"/>
          <p:cNvSpPr>
            <a:spLocks noChangeShapeType="1"/>
          </p:cNvSpPr>
          <p:nvPr/>
        </p:nvSpPr>
        <p:spPr bwMode="auto">
          <a:xfrm>
            <a:off x="8143875" y="652463"/>
            <a:ext cx="0" cy="317500"/>
          </a:xfrm>
          <a:prstGeom prst="line">
            <a:avLst/>
          </a:prstGeom>
          <a:noFill/>
          <a:ln w="9525">
            <a:solidFill>
              <a:schemeClr val="tx1"/>
            </a:solidFill>
            <a:round/>
            <a:headEnd/>
            <a:tailEnd/>
          </a:ln>
          <a:effectLst/>
        </p:spPr>
        <p:txBody>
          <a:bodyPr/>
          <a:lstStyle/>
          <a:p>
            <a:endParaRPr lang="th-TH"/>
          </a:p>
        </p:txBody>
      </p:sp>
      <p:sp>
        <p:nvSpPr>
          <p:cNvPr id="114694" name="Text Box 6"/>
          <p:cNvSpPr txBox="1">
            <a:spLocks noChangeArrowheads="1"/>
          </p:cNvSpPr>
          <p:nvPr/>
        </p:nvSpPr>
        <p:spPr bwMode="auto">
          <a:xfrm>
            <a:off x="5318125" y="636588"/>
            <a:ext cx="2355850" cy="366712"/>
          </a:xfrm>
          <a:prstGeom prst="rect">
            <a:avLst/>
          </a:prstGeom>
          <a:noFill/>
          <a:ln w="9525">
            <a:noFill/>
            <a:miter lim="800000"/>
            <a:headEnd/>
            <a:tailEnd/>
          </a:ln>
          <a:effectLst/>
        </p:spPr>
        <p:txBody>
          <a:bodyPr wrap="none">
            <a:spAutoFit/>
          </a:bodyPr>
          <a:lstStyle/>
          <a:p>
            <a:r>
              <a:rPr lang="en-US" sz="1800">
                <a:cs typeface="Arial" pitchFamily="34" charset="0"/>
              </a:rPr>
              <a:t>           0   0   0  1   1   1 </a:t>
            </a:r>
            <a:endParaRPr lang="th-TH" sz="1800">
              <a:cs typeface="Arial" pitchFamily="34" charset="0"/>
            </a:endParaRPr>
          </a:p>
        </p:txBody>
      </p:sp>
      <p:sp>
        <p:nvSpPr>
          <p:cNvPr id="114695" name="Text Box 7"/>
          <p:cNvSpPr txBox="1">
            <a:spLocks noChangeArrowheads="1"/>
          </p:cNvSpPr>
          <p:nvPr/>
        </p:nvSpPr>
        <p:spPr bwMode="auto">
          <a:xfrm>
            <a:off x="5003800" y="4968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4696" name="Text Box 8"/>
          <p:cNvSpPr txBox="1">
            <a:spLocks noChangeArrowheads="1"/>
          </p:cNvSpPr>
          <p:nvPr/>
        </p:nvSpPr>
        <p:spPr bwMode="auto">
          <a:xfrm>
            <a:off x="8528050" y="5064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4697" name="Line 9"/>
          <p:cNvSpPr>
            <a:spLocks noChangeShapeType="1"/>
          </p:cNvSpPr>
          <p:nvPr/>
        </p:nvSpPr>
        <p:spPr bwMode="auto">
          <a:xfrm>
            <a:off x="7038975" y="655638"/>
            <a:ext cx="0" cy="314325"/>
          </a:xfrm>
          <a:prstGeom prst="line">
            <a:avLst/>
          </a:prstGeom>
          <a:noFill/>
          <a:ln w="9525">
            <a:solidFill>
              <a:schemeClr val="tx1"/>
            </a:solidFill>
            <a:round/>
            <a:headEnd/>
            <a:tailEnd/>
          </a:ln>
          <a:effectLst/>
        </p:spPr>
        <p:txBody>
          <a:bodyPr/>
          <a:lstStyle/>
          <a:p>
            <a:endParaRPr lang="th-TH"/>
          </a:p>
        </p:txBody>
      </p:sp>
      <p:sp>
        <p:nvSpPr>
          <p:cNvPr id="114698" name="Line 10"/>
          <p:cNvSpPr>
            <a:spLocks noChangeShapeType="1"/>
          </p:cNvSpPr>
          <p:nvPr/>
        </p:nvSpPr>
        <p:spPr bwMode="auto">
          <a:xfrm>
            <a:off x="7600950" y="652463"/>
            <a:ext cx="0" cy="327025"/>
          </a:xfrm>
          <a:prstGeom prst="line">
            <a:avLst/>
          </a:prstGeom>
          <a:noFill/>
          <a:ln w="9525">
            <a:solidFill>
              <a:schemeClr val="tx1"/>
            </a:solidFill>
            <a:round/>
            <a:headEnd/>
            <a:tailEnd/>
          </a:ln>
          <a:effectLst/>
        </p:spPr>
        <p:txBody>
          <a:bodyPr/>
          <a:lstStyle/>
          <a:p>
            <a:endParaRPr lang="th-TH"/>
          </a:p>
        </p:txBody>
      </p:sp>
      <p:sp>
        <p:nvSpPr>
          <p:cNvPr id="114699" name="Line 11"/>
          <p:cNvSpPr>
            <a:spLocks noChangeShapeType="1"/>
          </p:cNvSpPr>
          <p:nvPr/>
        </p:nvSpPr>
        <p:spPr bwMode="auto">
          <a:xfrm>
            <a:off x="7315200" y="652463"/>
            <a:ext cx="0" cy="327025"/>
          </a:xfrm>
          <a:prstGeom prst="line">
            <a:avLst/>
          </a:prstGeom>
          <a:noFill/>
          <a:ln w="9525">
            <a:solidFill>
              <a:schemeClr val="tx1"/>
            </a:solidFill>
            <a:round/>
            <a:headEnd/>
            <a:tailEnd/>
          </a:ln>
          <a:effectLst/>
        </p:spPr>
        <p:txBody>
          <a:bodyPr/>
          <a:lstStyle/>
          <a:p>
            <a:endParaRPr lang="th-TH"/>
          </a:p>
        </p:txBody>
      </p:sp>
      <p:sp>
        <p:nvSpPr>
          <p:cNvPr id="114700" name="Line 12"/>
          <p:cNvSpPr>
            <a:spLocks noChangeShapeType="1"/>
          </p:cNvSpPr>
          <p:nvPr/>
        </p:nvSpPr>
        <p:spPr bwMode="auto">
          <a:xfrm>
            <a:off x="5924550" y="661988"/>
            <a:ext cx="0" cy="317500"/>
          </a:xfrm>
          <a:prstGeom prst="line">
            <a:avLst/>
          </a:prstGeom>
          <a:noFill/>
          <a:ln w="9525">
            <a:solidFill>
              <a:schemeClr val="tx1"/>
            </a:solidFill>
            <a:round/>
            <a:headEnd/>
            <a:tailEnd/>
          </a:ln>
          <a:effectLst/>
        </p:spPr>
        <p:txBody>
          <a:bodyPr/>
          <a:lstStyle/>
          <a:p>
            <a:endParaRPr lang="th-TH"/>
          </a:p>
        </p:txBody>
      </p:sp>
      <p:sp>
        <p:nvSpPr>
          <p:cNvPr id="114701" name="Line 13"/>
          <p:cNvSpPr>
            <a:spLocks noChangeShapeType="1"/>
          </p:cNvSpPr>
          <p:nvPr/>
        </p:nvSpPr>
        <p:spPr bwMode="auto">
          <a:xfrm>
            <a:off x="6200775" y="665163"/>
            <a:ext cx="0" cy="314325"/>
          </a:xfrm>
          <a:prstGeom prst="line">
            <a:avLst/>
          </a:prstGeom>
          <a:noFill/>
          <a:ln w="9525">
            <a:solidFill>
              <a:schemeClr val="tx1"/>
            </a:solidFill>
            <a:round/>
            <a:headEnd/>
            <a:tailEnd/>
          </a:ln>
          <a:effectLst/>
        </p:spPr>
        <p:txBody>
          <a:bodyPr/>
          <a:lstStyle/>
          <a:p>
            <a:endParaRPr lang="th-TH"/>
          </a:p>
        </p:txBody>
      </p:sp>
      <p:sp>
        <p:nvSpPr>
          <p:cNvPr id="114702" name="Line 14"/>
          <p:cNvSpPr>
            <a:spLocks noChangeShapeType="1"/>
          </p:cNvSpPr>
          <p:nvPr/>
        </p:nvSpPr>
        <p:spPr bwMode="auto">
          <a:xfrm>
            <a:off x="6477000" y="665163"/>
            <a:ext cx="0" cy="314325"/>
          </a:xfrm>
          <a:prstGeom prst="line">
            <a:avLst/>
          </a:prstGeom>
          <a:noFill/>
          <a:ln w="9525">
            <a:solidFill>
              <a:schemeClr val="tx1"/>
            </a:solidFill>
            <a:round/>
            <a:headEnd/>
            <a:tailEnd/>
          </a:ln>
          <a:effectLst/>
        </p:spPr>
        <p:txBody>
          <a:bodyPr/>
          <a:lstStyle/>
          <a:p>
            <a:endParaRPr lang="th-TH"/>
          </a:p>
        </p:txBody>
      </p:sp>
      <p:sp>
        <p:nvSpPr>
          <p:cNvPr id="114703" name="Line 15"/>
          <p:cNvSpPr>
            <a:spLocks noChangeShapeType="1"/>
          </p:cNvSpPr>
          <p:nvPr/>
        </p:nvSpPr>
        <p:spPr bwMode="auto">
          <a:xfrm>
            <a:off x="6762750" y="652463"/>
            <a:ext cx="0" cy="327025"/>
          </a:xfrm>
          <a:prstGeom prst="line">
            <a:avLst/>
          </a:prstGeom>
          <a:noFill/>
          <a:ln w="9525">
            <a:solidFill>
              <a:schemeClr val="tx1"/>
            </a:solidFill>
            <a:round/>
            <a:headEnd/>
            <a:tailEnd/>
          </a:ln>
          <a:effectLst/>
        </p:spPr>
        <p:txBody>
          <a:bodyPr/>
          <a:lstStyle/>
          <a:p>
            <a:endParaRPr lang="th-TH"/>
          </a:p>
        </p:txBody>
      </p:sp>
      <p:sp>
        <p:nvSpPr>
          <p:cNvPr id="114704" name="Line 16"/>
          <p:cNvSpPr>
            <a:spLocks noChangeShapeType="1"/>
          </p:cNvSpPr>
          <p:nvPr/>
        </p:nvSpPr>
        <p:spPr bwMode="auto">
          <a:xfrm>
            <a:off x="5638800" y="652463"/>
            <a:ext cx="0" cy="327025"/>
          </a:xfrm>
          <a:prstGeom prst="line">
            <a:avLst/>
          </a:prstGeom>
          <a:noFill/>
          <a:ln w="9525">
            <a:solidFill>
              <a:schemeClr val="tx1"/>
            </a:solidFill>
            <a:round/>
            <a:headEnd/>
            <a:tailEnd/>
          </a:ln>
          <a:effectLst/>
        </p:spPr>
        <p:txBody>
          <a:bodyPr/>
          <a:lstStyle/>
          <a:p>
            <a:endParaRPr lang="th-TH"/>
          </a:p>
        </p:txBody>
      </p:sp>
      <p:sp>
        <p:nvSpPr>
          <p:cNvPr id="114705" name="Line 17"/>
          <p:cNvSpPr>
            <a:spLocks noChangeShapeType="1"/>
          </p:cNvSpPr>
          <p:nvPr/>
        </p:nvSpPr>
        <p:spPr bwMode="auto">
          <a:xfrm>
            <a:off x="8429625" y="655638"/>
            <a:ext cx="0" cy="314325"/>
          </a:xfrm>
          <a:prstGeom prst="line">
            <a:avLst/>
          </a:prstGeom>
          <a:noFill/>
          <a:ln w="9525">
            <a:solidFill>
              <a:schemeClr val="tx1"/>
            </a:solidFill>
            <a:round/>
            <a:headEnd/>
            <a:tailEnd/>
          </a:ln>
          <a:effectLst/>
        </p:spPr>
        <p:txBody>
          <a:bodyPr/>
          <a:lstStyle/>
          <a:p>
            <a:endParaRPr lang="th-TH"/>
          </a:p>
        </p:txBody>
      </p:sp>
      <p:sp>
        <p:nvSpPr>
          <p:cNvPr id="114706" name="AutoShape 18"/>
          <p:cNvSpPr>
            <a:spLocks noChangeArrowheads="1"/>
          </p:cNvSpPr>
          <p:nvPr/>
        </p:nvSpPr>
        <p:spPr bwMode="auto">
          <a:xfrm flipV="1">
            <a:off x="5903913" y="3810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14707" name="Text Box 19"/>
          <p:cNvSpPr txBox="1">
            <a:spLocks noChangeArrowheads="1"/>
          </p:cNvSpPr>
          <p:nvPr/>
        </p:nvSpPr>
        <p:spPr bwMode="auto">
          <a:xfrm>
            <a:off x="6561138" y="266700"/>
            <a:ext cx="2170112" cy="336550"/>
          </a:xfrm>
          <a:prstGeom prst="rect">
            <a:avLst/>
          </a:prstGeom>
          <a:noFill/>
          <a:ln w="9525">
            <a:noFill/>
            <a:miter lim="800000"/>
            <a:headEnd/>
            <a:tailEnd/>
          </a:ln>
          <a:effectLst/>
        </p:spPr>
        <p:txBody>
          <a:bodyPr wrap="none">
            <a:spAutoFit/>
          </a:bodyPr>
          <a:lstStyle/>
          <a:p>
            <a:r>
              <a:rPr lang="en-US" sz="1600" i="1">
                <a:latin typeface="Arial" pitchFamily="34" charset="0"/>
                <a:cs typeface="Arial" pitchFamily="34" charset="0"/>
              </a:rPr>
              <a:t>Example of initial tape</a:t>
            </a:r>
          </a:p>
        </p:txBody>
      </p:sp>
      <p:sp>
        <p:nvSpPr>
          <p:cNvPr id="114708" name="Text Box 20"/>
          <p:cNvSpPr txBox="1">
            <a:spLocks noChangeArrowheads="1"/>
          </p:cNvSpPr>
          <p:nvPr/>
        </p:nvSpPr>
        <p:spPr bwMode="auto">
          <a:xfrm>
            <a:off x="5875338" y="0"/>
            <a:ext cx="407987" cy="396875"/>
          </a:xfrm>
          <a:prstGeom prst="rect">
            <a:avLst/>
          </a:prstGeom>
          <a:noFill/>
          <a:ln w="9525">
            <a:noFill/>
            <a:miter lim="800000"/>
            <a:headEnd/>
            <a:tailEnd/>
          </a:ln>
          <a:effectLst/>
        </p:spPr>
        <p:txBody>
          <a:bodyPr wrap="none">
            <a:spAutoFit/>
          </a:bodyPr>
          <a:lstStyle/>
          <a:p>
            <a:r>
              <a:rPr lang="en-US">
                <a:cs typeface="Arial" pitchFamily="34" charset="0"/>
              </a:rPr>
              <a:t>S</a:t>
            </a:r>
            <a:r>
              <a:rPr lang="en-US" baseline="-25000">
                <a:cs typeface="Arial" pitchFamily="34" charset="0"/>
              </a:rPr>
              <a:t>0</a:t>
            </a:r>
          </a:p>
        </p:txBody>
      </p:sp>
      <p:sp>
        <p:nvSpPr>
          <p:cNvPr id="114709" name="Text Box 21"/>
          <p:cNvSpPr txBox="1">
            <a:spLocks noChangeArrowheads="1"/>
          </p:cNvSpPr>
          <p:nvPr/>
        </p:nvSpPr>
        <p:spPr bwMode="auto">
          <a:xfrm>
            <a:off x="631825" y="817563"/>
            <a:ext cx="1447800" cy="396875"/>
          </a:xfrm>
          <a:prstGeom prst="rect">
            <a:avLst/>
          </a:prstGeom>
          <a:noFill/>
          <a:ln w="9525">
            <a:noFill/>
            <a:miter lim="800000"/>
            <a:headEnd/>
            <a:tailEnd/>
          </a:ln>
          <a:effectLst/>
        </p:spPr>
        <p:txBody>
          <a:bodyPr wrap="none">
            <a:spAutoFit/>
          </a:bodyPr>
          <a:lstStyle/>
          <a:p>
            <a:r>
              <a:rPr lang="en-US" b="1">
                <a:latin typeface="Comic Sans MS" pitchFamily="66" charset="0"/>
              </a:rPr>
              <a:t>A Solution</a:t>
            </a:r>
          </a:p>
        </p:txBody>
      </p:sp>
      <p:sp>
        <p:nvSpPr>
          <p:cNvPr id="114710" name="Text Box 22"/>
          <p:cNvSpPr txBox="1">
            <a:spLocks noChangeArrowheads="1"/>
          </p:cNvSpPr>
          <p:nvPr/>
        </p:nvSpPr>
        <p:spPr bwMode="auto">
          <a:xfrm>
            <a:off x="1228725" y="1698625"/>
            <a:ext cx="2012950" cy="4781550"/>
          </a:xfrm>
          <a:prstGeom prst="rect">
            <a:avLst/>
          </a:prstGeom>
          <a:noFill/>
          <a:ln w="9525">
            <a:noFill/>
            <a:miter lim="800000"/>
            <a:headEnd/>
            <a:tailEnd/>
          </a:ln>
          <a:effectLst/>
        </p:spPr>
        <p:txBody>
          <a:bodyPr wrap="none">
            <a:spAutoFit/>
          </a:bodyPr>
          <a:lstStyle/>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0  :  S</a:t>
            </a:r>
            <a:r>
              <a:rPr lang="en-US" baseline="-25000">
                <a:cs typeface="Arial" pitchFamily="34" charset="0"/>
              </a:rPr>
              <a:t>1</a:t>
            </a:r>
            <a:r>
              <a:rPr lang="en-US">
                <a:cs typeface="Arial" pitchFamily="34" charset="0"/>
              </a:rPr>
              <a:t> M R	</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1  :  </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M  :  </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0  :  S</a:t>
            </a:r>
            <a:r>
              <a:rPr lang="en-US" baseline="-25000">
                <a:cs typeface="Arial" pitchFamily="34" charset="0"/>
              </a:rPr>
              <a:t>1</a:t>
            </a:r>
            <a:r>
              <a:rPr lang="en-US">
                <a:cs typeface="Arial" pitchFamily="34" charset="0"/>
              </a:rPr>
              <a:t> 0 R	</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1  :  S</a:t>
            </a:r>
            <a:r>
              <a:rPr lang="en-US" baseline="-25000">
                <a:cs typeface="Arial" pitchFamily="34" charset="0"/>
              </a:rPr>
              <a:t>1</a:t>
            </a:r>
            <a:r>
              <a:rPr lang="en-US">
                <a:cs typeface="Arial" pitchFamily="34" charset="0"/>
              </a:rPr>
              <a:t> 1 R</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b  :  S</a:t>
            </a:r>
            <a:r>
              <a:rPr lang="en-US" baseline="-25000">
                <a:cs typeface="Arial" pitchFamily="34" charset="0"/>
              </a:rPr>
              <a:t>2</a:t>
            </a:r>
            <a:r>
              <a:rPr lang="en-US">
                <a:cs typeface="Arial" pitchFamily="34" charset="0"/>
              </a:rPr>
              <a:t> b L</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M  :  S</a:t>
            </a:r>
            <a:r>
              <a:rPr lang="en-US" baseline="-25000">
                <a:cs typeface="Arial" pitchFamily="34" charset="0"/>
              </a:rPr>
              <a:t>2</a:t>
            </a:r>
            <a:r>
              <a:rPr lang="en-US">
                <a:cs typeface="Arial" pitchFamily="34" charset="0"/>
              </a:rPr>
              <a:t> M L</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0  :  	</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1  :  S</a:t>
            </a:r>
            <a:r>
              <a:rPr lang="en-US" baseline="-25000">
                <a:cs typeface="Arial" pitchFamily="34" charset="0"/>
              </a:rPr>
              <a:t>3</a:t>
            </a:r>
            <a:r>
              <a:rPr lang="en-US">
                <a:cs typeface="Arial" pitchFamily="34" charset="0"/>
              </a:rPr>
              <a:t> M L</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M  :  </a:t>
            </a:r>
          </a:p>
        </p:txBody>
      </p:sp>
      <p:sp>
        <p:nvSpPr>
          <p:cNvPr id="114711" name="Text Box 23"/>
          <p:cNvSpPr txBox="1">
            <a:spLocks noChangeArrowheads="1"/>
          </p:cNvSpPr>
          <p:nvPr/>
        </p:nvSpPr>
        <p:spPr bwMode="auto">
          <a:xfrm>
            <a:off x="4010025" y="1679575"/>
            <a:ext cx="2012950" cy="4781550"/>
          </a:xfrm>
          <a:prstGeom prst="rect">
            <a:avLst/>
          </a:prstGeom>
          <a:noFill/>
          <a:ln w="9525">
            <a:noFill/>
            <a:miter lim="800000"/>
            <a:headEnd/>
            <a:tailEnd/>
          </a:ln>
          <a:effectLst/>
        </p:spPr>
        <p:txBody>
          <a:bodyPr wrap="none">
            <a:spAutoFit/>
          </a:bodyPr>
          <a:lstStyle/>
          <a:p>
            <a:pPr marL="457200" indent="-457200">
              <a:lnSpc>
                <a:spcPct val="110000"/>
              </a:lnSpc>
            </a:pPr>
            <a:r>
              <a:rPr lang="en-US">
                <a:cs typeface="Arial" pitchFamily="34" charset="0"/>
              </a:rPr>
              <a:t>S</a:t>
            </a:r>
            <a:r>
              <a:rPr lang="en-US" baseline="-25000">
                <a:cs typeface="Arial" pitchFamily="34" charset="0"/>
              </a:rPr>
              <a:t>3</a:t>
            </a:r>
            <a:r>
              <a:rPr lang="en-US">
                <a:cs typeface="Arial" pitchFamily="34" charset="0"/>
              </a:rPr>
              <a:t> 0  :  S</a:t>
            </a:r>
            <a:r>
              <a:rPr lang="en-US" baseline="-25000">
                <a:cs typeface="Arial" pitchFamily="34" charset="0"/>
              </a:rPr>
              <a:t>4</a:t>
            </a:r>
            <a:r>
              <a:rPr lang="en-US">
                <a:cs typeface="Arial" pitchFamily="34" charset="0"/>
              </a:rPr>
              <a:t> 0 L	</a:t>
            </a:r>
          </a:p>
          <a:p>
            <a:pPr marL="457200" indent="-457200">
              <a:lnSpc>
                <a:spcPct val="110000"/>
              </a:lnSpc>
            </a:pPr>
            <a:r>
              <a:rPr lang="en-US">
                <a:cs typeface="Arial" pitchFamily="34" charset="0"/>
              </a:rPr>
              <a:t>S</a:t>
            </a:r>
            <a:r>
              <a:rPr lang="en-US" baseline="-25000">
                <a:cs typeface="Arial" pitchFamily="34" charset="0"/>
              </a:rPr>
              <a:t>3</a:t>
            </a:r>
            <a:r>
              <a:rPr lang="en-US">
                <a:cs typeface="Arial" pitchFamily="34" charset="0"/>
              </a:rPr>
              <a:t> 1  :  S</a:t>
            </a:r>
            <a:r>
              <a:rPr lang="en-US" baseline="-25000">
                <a:cs typeface="Arial" pitchFamily="34" charset="0"/>
              </a:rPr>
              <a:t>3</a:t>
            </a:r>
            <a:r>
              <a:rPr lang="en-US">
                <a:cs typeface="Arial" pitchFamily="34" charset="0"/>
              </a:rPr>
              <a:t> 1 L</a:t>
            </a:r>
          </a:p>
          <a:p>
            <a:pPr marL="457200" indent="-457200">
              <a:lnSpc>
                <a:spcPct val="110000"/>
              </a:lnSpc>
            </a:pPr>
            <a:r>
              <a:rPr lang="en-US">
                <a:cs typeface="Arial" pitchFamily="34" charset="0"/>
              </a:rPr>
              <a:t>S</a:t>
            </a:r>
            <a:r>
              <a:rPr lang="en-US" baseline="-25000">
                <a:cs typeface="Arial" pitchFamily="34" charset="0"/>
              </a:rPr>
              <a:t>3</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3</a:t>
            </a:r>
            <a:r>
              <a:rPr lang="en-US">
                <a:cs typeface="Arial" pitchFamily="34" charset="0"/>
              </a:rPr>
              <a:t> M  :  S</a:t>
            </a:r>
            <a:r>
              <a:rPr lang="en-US" baseline="-25000">
                <a:cs typeface="Arial" pitchFamily="34" charset="0"/>
              </a:rPr>
              <a:t>5</a:t>
            </a:r>
            <a:r>
              <a:rPr lang="en-US">
                <a:cs typeface="Arial" pitchFamily="34" charset="0"/>
              </a:rPr>
              <a:t> M R</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4</a:t>
            </a:r>
            <a:r>
              <a:rPr lang="en-US">
                <a:cs typeface="Arial" pitchFamily="34" charset="0"/>
              </a:rPr>
              <a:t> 0  :  S</a:t>
            </a:r>
            <a:r>
              <a:rPr lang="en-US" baseline="-25000">
                <a:cs typeface="Arial" pitchFamily="34" charset="0"/>
              </a:rPr>
              <a:t>4</a:t>
            </a:r>
            <a:r>
              <a:rPr lang="en-US">
                <a:cs typeface="Arial" pitchFamily="34" charset="0"/>
              </a:rPr>
              <a:t> 0 L	</a:t>
            </a:r>
          </a:p>
          <a:p>
            <a:pPr marL="457200" indent="-457200">
              <a:lnSpc>
                <a:spcPct val="110000"/>
              </a:lnSpc>
            </a:pPr>
            <a:r>
              <a:rPr lang="en-US">
                <a:cs typeface="Arial" pitchFamily="34" charset="0"/>
              </a:rPr>
              <a:t>S</a:t>
            </a:r>
            <a:r>
              <a:rPr lang="en-US" baseline="-25000">
                <a:cs typeface="Arial" pitchFamily="34" charset="0"/>
              </a:rPr>
              <a:t>4</a:t>
            </a:r>
            <a:r>
              <a:rPr lang="en-US">
                <a:cs typeface="Arial" pitchFamily="34" charset="0"/>
              </a:rPr>
              <a:t> 1  :  </a:t>
            </a:r>
          </a:p>
          <a:p>
            <a:pPr marL="457200" indent="-457200">
              <a:lnSpc>
                <a:spcPct val="110000"/>
              </a:lnSpc>
            </a:pPr>
            <a:r>
              <a:rPr lang="en-US">
                <a:cs typeface="Arial" pitchFamily="34" charset="0"/>
              </a:rPr>
              <a:t>S</a:t>
            </a:r>
            <a:r>
              <a:rPr lang="en-US" baseline="-25000">
                <a:cs typeface="Arial" pitchFamily="34" charset="0"/>
              </a:rPr>
              <a:t>4</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4</a:t>
            </a:r>
            <a:r>
              <a:rPr lang="en-US">
                <a:cs typeface="Arial" pitchFamily="34" charset="0"/>
              </a:rPr>
              <a:t> M  :  S</a:t>
            </a:r>
            <a:r>
              <a:rPr lang="en-US" baseline="-25000">
                <a:cs typeface="Arial" pitchFamily="34" charset="0"/>
              </a:rPr>
              <a:t>0</a:t>
            </a:r>
            <a:r>
              <a:rPr lang="en-US">
                <a:cs typeface="Arial" pitchFamily="34" charset="0"/>
              </a:rPr>
              <a:t> M R</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5</a:t>
            </a:r>
            <a:r>
              <a:rPr lang="en-US">
                <a:cs typeface="Arial" pitchFamily="34" charset="0"/>
              </a:rPr>
              <a:t> 0  :  	</a:t>
            </a:r>
          </a:p>
          <a:p>
            <a:pPr marL="457200" indent="-457200">
              <a:lnSpc>
                <a:spcPct val="110000"/>
              </a:lnSpc>
            </a:pPr>
            <a:r>
              <a:rPr lang="en-US">
                <a:cs typeface="Arial" pitchFamily="34" charset="0"/>
              </a:rPr>
              <a:t>S</a:t>
            </a:r>
            <a:r>
              <a:rPr lang="en-US" baseline="-25000">
                <a:cs typeface="Arial" pitchFamily="34" charset="0"/>
              </a:rPr>
              <a:t>5</a:t>
            </a:r>
            <a:r>
              <a:rPr lang="en-US">
                <a:cs typeface="Arial" pitchFamily="34" charset="0"/>
              </a:rPr>
              <a:t> 1  :  </a:t>
            </a:r>
          </a:p>
          <a:p>
            <a:pPr marL="457200" indent="-457200">
              <a:lnSpc>
                <a:spcPct val="110000"/>
              </a:lnSpc>
            </a:pPr>
            <a:r>
              <a:rPr lang="en-US">
                <a:cs typeface="Arial" pitchFamily="34" charset="0"/>
              </a:rPr>
              <a:t>S</a:t>
            </a:r>
            <a:r>
              <a:rPr lang="en-US" baseline="-25000">
                <a:cs typeface="Arial" pitchFamily="34" charset="0"/>
              </a:rPr>
              <a:t>5</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5</a:t>
            </a:r>
            <a:r>
              <a:rPr lang="en-US">
                <a:cs typeface="Arial" pitchFamily="34" charset="0"/>
              </a:rPr>
              <a:t> M  :  S</a:t>
            </a:r>
            <a:r>
              <a:rPr lang="en-US" baseline="-25000">
                <a:cs typeface="Arial" pitchFamily="34" charset="0"/>
              </a:rPr>
              <a:t>YES</a:t>
            </a:r>
            <a:r>
              <a:rPr lang="en-US">
                <a:cs typeface="Arial" pitchFamily="34" charset="0"/>
              </a:rPr>
              <a:t> M H</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CEE74846-0471-4E1D-8BE3-DA439D30135B}" type="slidenum">
              <a:rPr lang="en-US"/>
              <a:pPr/>
              <a:t>46</a:t>
            </a:fld>
            <a:endParaRPr lang="en-US"/>
          </a:p>
        </p:txBody>
      </p:sp>
      <p:sp>
        <p:nvSpPr>
          <p:cNvPr id="108552" name="AutoShape 8"/>
          <p:cNvSpPr>
            <a:spLocks noChangeArrowheads="1"/>
          </p:cNvSpPr>
          <p:nvPr/>
        </p:nvSpPr>
        <p:spPr bwMode="auto">
          <a:xfrm flipV="1">
            <a:off x="0" y="0"/>
            <a:ext cx="3530600" cy="3124200"/>
          </a:xfrm>
          <a:prstGeom prst="rtTriangle">
            <a:avLst/>
          </a:prstGeom>
          <a:solidFill>
            <a:srgbClr val="6600FF"/>
          </a:solidFill>
          <a:ln w="9525">
            <a:noFill/>
            <a:miter lim="800000"/>
            <a:headEnd/>
            <a:tailEnd/>
          </a:ln>
          <a:effectLst/>
        </p:spPr>
        <p:txBody>
          <a:bodyPr wrap="none" anchor="ctr"/>
          <a:lstStyle/>
          <a:p>
            <a:endParaRPr lang="th-TH"/>
          </a:p>
        </p:txBody>
      </p:sp>
      <p:sp>
        <p:nvSpPr>
          <p:cNvPr id="108546" name="Rectangle 2"/>
          <p:cNvSpPr>
            <a:spLocks noChangeArrowheads="1"/>
          </p:cNvSpPr>
          <p:nvPr/>
        </p:nvSpPr>
        <p:spPr bwMode="auto">
          <a:xfrm>
            <a:off x="1485900" y="425450"/>
            <a:ext cx="1651000" cy="457200"/>
          </a:xfrm>
          <a:prstGeom prst="rect">
            <a:avLst/>
          </a:prstGeom>
          <a:solidFill>
            <a:schemeClr val="bg1"/>
          </a:solidFill>
          <a:ln w="9525">
            <a:noFill/>
            <a:miter lim="800000"/>
            <a:headEnd/>
            <a:tailEnd/>
          </a:ln>
          <a:effectLst/>
        </p:spPr>
        <p:txBody>
          <a:bodyPr wrap="none">
            <a:spAutoFit/>
          </a:bodyPr>
          <a:lstStyle/>
          <a:p>
            <a:r>
              <a:rPr lang="en-US" sz="2400" b="1">
                <a:cs typeface="Arial" pitchFamily="34" charset="0"/>
              </a:rPr>
              <a:t> E</a:t>
            </a:r>
            <a:r>
              <a:rPr lang="en-US" sz="1800" b="1">
                <a:cs typeface="Arial" pitchFamily="34" charset="0"/>
              </a:rPr>
              <a:t>XERCISE   </a:t>
            </a:r>
            <a:endParaRPr lang="th-TH" sz="1800" b="1">
              <a:cs typeface="Arial" pitchFamily="34" charset="0"/>
            </a:endParaRPr>
          </a:p>
        </p:txBody>
      </p:sp>
      <p:sp>
        <p:nvSpPr>
          <p:cNvPr id="108547" name="Text Box 3"/>
          <p:cNvSpPr txBox="1">
            <a:spLocks noChangeArrowheads="1"/>
          </p:cNvSpPr>
          <p:nvPr/>
        </p:nvSpPr>
        <p:spPr bwMode="auto">
          <a:xfrm>
            <a:off x="2282825" y="1081088"/>
            <a:ext cx="6511925" cy="396875"/>
          </a:xfrm>
          <a:prstGeom prst="rect">
            <a:avLst/>
          </a:prstGeom>
          <a:noFill/>
          <a:ln w="9525">
            <a:noFill/>
            <a:miter lim="800000"/>
            <a:headEnd/>
            <a:tailEnd/>
          </a:ln>
          <a:effectLst/>
        </p:spPr>
        <p:txBody>
          <a:bodyPr>
            <a:spAutoFit/>
          </a:bodyPr>
          <a:lstStyle/>
          <a:p>
            <a:r>
              <a:rPr lang="en-US">
                <a:cs typeface="Arial" pitchFamily="34" charset="0"/>
              </a:rPr>
              <a:t>Find a Turing machine for adding two nonnegative integers.</a:t>
            </a:r>
          </a:p>
        </p:txBody>
      </p:sp>
      <p:pic>
        <p:nvPicPr>
          <p:cNvPr id="108551" name="Picture 7" descr="q1"/>
          <p:cNvPicPr>
            <a:picLocks noChangeAspect="1" noChangeArrowheads="1"/>
          </p:cNvPicPr>
          <p:nvPr/>
        </p:nvPicPr>
        <p:blipFill>
          <a:blip r:embed="rId2" cstate="print"/>
          <a:srcRect/>
          <a:stretch>
            <a:fillRect/>
          </a:stretch>
        </p:blipFill>
        <p:spPr bwMode="auto">
          <a:xfrm>
            <a:off x="0" y="0"/>
            <a:ext cx="1497013" cy="1573213"/>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3"/>
          <p:cNvSpPr>
            <a:spLocks noGrp="1"/>
          </p:cNvSpPr>
          <p:nvPr>
            <p:ph type="sldNum" sz="quarter" idx="12"/>
          </p:nvPr>
        </p:nvSpPr>
        <p:spPr/>
        <p:txBody>
          <a:bodyPr/>
          <a:lstStyle/>
          <a:p>
            <a:fld id="{2E63C370-A8E6-49BE-AAA5-F3DB066FB144}" type="slidenum">
              <a:rPr lang="en-US"/>
              <a:pPr/>
              <a:t>47</a:t>
            </a:fld>
            <a:endParaRPr lang="en-US"/>
          </a:p>
        </p:txBody>
      </p:sp>
      <p:sp>
        <p:nvSpPr>
          <p:cNvPr id="115714" name="Text Box 2"/>
          <p:cNvSpPr txBox="1">
            <a:spLocks noChangeArrowheads="1"/>
          </p:cNvSpPr>
          <p:nvPr/>
        </p:nvSpPr>
        <p:spPr bwMode="auto">
          <a:xfrm>
            <a:off x="269875" y="455613"/>
            <a:ext cx="1447800" cy="396875"/>
          </a:xfrm>
          <a:prstGeom prst="rect">
            <a:avLst/>
          </a:prstGeom>
          <a:noFill/>
          <a:ln w="9525">
            <a:noFill/>
            <a:miter lim="800000"/>
            <a:headEnd/>
            <a:tailEnd/>
          </a:ln>
          <a:effectLst/>
        </p:spPr>
        <p:txBody>
          <a:bodyPr wrap="none">
            <a:spAutoFit/>
          </a:bodyPr>
          <a:lstStyle/>
          <a:p>
            <a:r>
              <a:rPr lang="en-US" b="1">
                <a:latin typeface="Comic Sans MS" pitchFamily="66" charset="0"/>
              </a:rPr>
              <a:t>A Solution</a:t>
            </a:r>
          </a:p>
        </p:txBody>
      </p:sp>
      <p:sp>
        <p:nvSpPr>
          <p:cNvPr id="115715" name="Text Box 3"/>
          <p:cNvSpPr txBox="1">
            <a:spLocks noChangeArrowheads="1"/>
          </p:cNvSpPr>
          <p:nvPr/>
        </p:nvSpPr>
        <p:spPr bwMode="auto">
          <a:xfrm>
            <a:off x="2147888" y="433388"/>
            <a:ext cx="6996112" cy="2043112"/>
          </a:xfrm>
          <a:prstGeom prst="rect">
            <a:avLst/>
          </a:prstGeom>
          <a:noFill/>
          <a:ln w="9525">
            <a:noFill/>
            <a:miter lim="800000"/>
            <a:headEnd/>
            <a:tailEnd/>
          </a:ln>
          <a:effectLst/>
        </p:spPr>
        <p:txBody>
          <a:bodyPr wrap="none">
            <a:spAutoFit/>
          </a:bodyPr>
          <a:lstStyle/>
          <a:p>
            <a:r>
              <a:rPr lang="en-US"/>
              <a:t>Suppose that a nonnegative integer </a:t>
            </a:r>
            <a:r>
              <a:rPr lang="en-US" i="1"/>
              <a:t>n</a:t>
            </a:r>
            <a:r>
              <a:rPr lang="en-US"/>
              <a:t> is represented as  111…1111.</a:t>
            </a:r>
          </a:p>
          <a:p>
            <a:pPr>
              <a:lnSpc>
                <a:spcPct val="40000"/>
              </a:lnSpc>
            </a:pPr>
            <a:r>
              <a:rPr lang="en-US"/>
              <a:t> </a:t>
            </a:r>
          </a:p>
          <a:p>
            <a:r>
              <a:rPr lang="en-US"/>
              <a:t>For example,   0	is represented as 1,</a:t>
            </a:r>
          </a:p>
          <a:p>
            <a:r>
              <a:rPr lang="en-US"/>
              <a:t>	          1	is represented as 11,</a:t>
            </a:r>
          </a:p>
          <a:p>
            <a:r>
              <a:rPr lang="en-US"/>
              <a:t>	          2	is represented as 111,</a:t>
            </a:r>
          </a:p>
          <a:p>
            <a:r>
              <a:rPr lang="en-US"/>
              <a:t>	          3	is represented as 1111,</a:t>
            </a:r>
          </a:p>
          <a:p>
            <a:r>
              <a:rPr lang="en-US"/>
              <a:t>	          4	is represented as 11111.</a:t>
            </a:r>
          </a:p>
        </p:txBody>
      </p:sp>
      <p:sp>
        <p:nvSpPr>
          <p:cNvPr id="115716" name="Text Box 4"/>
          <p:cNvSpPr txBox="1">
            <a:spLocks noChangeArrowheads="1"/>
          </p:cNvSpPr>
          <p:nvPr/>
        </p:nvSpPr>
        <p:spPr bwMode="auto">
          <a:xfrm>
            <a:off x="8167688" y="0"/>
            <a:ext cx="541337" cy="366713"/>
          </a:xfrm>
          <a:prstGeom prst="rect">
            <a:avLst/>
          </a:prstGeom>
          <a:noFill/>
          <a:ln w="9525">
            <a:noFill/>
            <a:miter lim="800000"/>
            <a:headEnd/>
            <a:tailEnd/>
          </a:ln>
          <a:effectLst/>
        </p:spPr>
        <p:txBody>
          <a:bodyPr wrap="none">
            <a:spAutoFit/>
          </a:bodyPr>
          <a:lstStyle/>
          <a:p>
            <a:r>
              <a:rPr lang="en-US" sz="1800" i="1"/>
              <a:t>n</a:t>
            </a:r>
            <a:r>
              <a:rPr lang="en-US" sz="1800"/>
              <a:t>+1</a:t>
            </a:r>
          </a:p>
        </p:txBody>
      </p:sp>
      <p:sp>
        <p:nvSpPr>
          <p:cNvPr id="115717" name="AutoShape 5"/>
          <p:cNvSpPr>
            <a:spLocks/>
          </p:cNvSpPr>
          <p:nvPr/>
        </p:nvSpPr>
        <p:spPr bwMode="auto">
          <a:xfrm rot="16200000" flipV="1">
            <a:off x="8297863" y="-133350"/>
            <a:ext cx="228600" cy="1085850"/>
          </a:xfrm>
          <a:prstGeom prst="rightBrace">
            <a:avLst>
              <a:gd name="adj1" fmla="val 39583"/>
              <a:gd name="adj2" fmla="val 51898"/>
            </a:avLst>
          </a:prstGeom>
          <a:noFill/>
          <a:ln w="9525">
            <a:solidFill>
              <a:schemeClr val="tx1"/>
            </a:solidFill>
            <a:round/>
            <a:headEnd/>
            <a:tailEnd/>
          </a:ln>
          <a:effectLst/>
        </p:spPr>
        <p:txBody>
          <a:bodyPr wrap="none" anchor="ctr"/>
          <a:lstStyle/>
          <a:p>
            <a:endParaRPr lang="th-TH"/>
          </a:p>
        </p:txBody>
      </p:sp>
      <p:sp>
        <p:nvSpPr>
          <p:cNvPr id="115718" name="Line 6"/>
          <p:cNvSpPr>
            <a:spLocks noChangeShapeType="1"/>
          </p:cNvSpPr>
          <p:nvPr/>
        </p:nvSpPr>
        <p:spPr bwMode="auto">
          <a:xfrm flipV="1">
            <a:off x="2209800" y="2647950"/>
            <a:ext cx="6934200" cy="0"/>
          </a:xfrm>
          <a:prstGeom prst="line">
            <a:avLst/>
          </a:prstGeom>
          <a:noFill/>
          <a:ln w="9525">
            <a:solidFill>
              <a:schemeClr val="tx1"/>
            </a:solidFill>
            <a:round/>
            <a:headEnd/>
            <a:tailEnd/>
          </a:ln>
          <a:effectLst/>
        </p:spPr>
        <p:txBody>
          <a:bodyPr/>
          <a:lstStyle/>
          <a:p>
            <a:endParaRPr lang="th-TH"/>
          </a:p>
        </p:txBody>
      </p:sp>
      <p:sp>
        <p:nvSpPr>
          <p:cNvPr id="115719" name="Line 7"/>
          <p:cNvSpPr>
            <a:spLocks noChangeShapeType="1"/>
          </p:cNvSpPr>
          <p:nvPr/>
        </p:nvSpPr>
        <p:spPr bwMode="auto">
          <a:xfrm flipV="1">
            <a:off x="2114550" y="4857750"/>
            <a:ext cx="7029450" cy="0"/>
          </a:xfrm>
          <a:prstGeom prst="line">
            <a:avLst/>
          </a:prstGeom>
          <a:noFill/>
          <a:ln w="9525">
            <a:solidFill>
              <a:schemeClr val="tx1"/>
            </a:solidFill>
            <a:round/>
            <a:headEnd/>
            <a:tailEnd/>
          </a:ln>
          <a:effectLst/>
        </p:spPr>
        <p:txBody>
          <a:bodyPr/>
          <a:lstStyle/>
          <a:p>
            <a:endParaRPr lang="th-TH"/>
          </a:p>
        </p:txBody>
      </p:sp>
      <p:sp>
        <p:nvSpPr>
          <p:cNvPr id="115720" name="Text Box 8"/>
          <p:cNvSpPr txBox="1">
            <a:spLocks noChangeArrowheads="1"/>
          </p:cNvSpPr>
          <p:nvPr/>
        </p:nvSpPr>
        <p:spPr bwMode="auto">
          <a:xfrm>
            <a:off x="1698625" y="3076575"/>
            <a:ext cx="739775" cy="1544638"/>
          </a:xfrm>
          <a:prstGeom prst="rect">
            <a:avLst/>
          </a:prstGeom>
          <a:noFill/>
          <a:ln w="9525">
            <a:noFill/>
            <a:miter lim="800000"/>
            <a:headEnd/>
            <a:tailEnd/>
          </a:ln>
          <a:effectLst/>
        </p:spPr>
        <p:txBody>
          <a:bodyPr wrap="none">
            <a:spAutoFit/>
          </a:bodyPr>
          <a:lstStyle/>
          <a:p>
            <a:r>
              <a:rPr lang="en-US" sz="2800"/>
              <a:t>3+2</a:t>
            </a:r>
          </a:p>
          <a:p>
            <a:pPr>
              <a:lnSpc>
                <a:spcPct val="50000"/>
              </a:lnSpc>
            </a:pPr>
            <a:r>
              <a:rPr lang="en-US" sz="2800"/>
              <a:t> </a:t>
            </a:r>
          </a:p>
          <a:p>
            <a:pPr>
              <a:lnSpc>
                <a:spcPct val="90000"/>
              </a:lnSpc>
            </a:pPr>
            <a:r>
              <a:rPr lang="en-US" sz="2800"/>
              <a:t> </a:t>
            </a:r>
          </a:p>
          <a:p>
            <a:r>
              <a:rPr lang="en-US" sz="2800"/>
              <a:t> = 5</a:t>
            </a:r>
          </a:p>
        </p:txBody>
      </p:sp>
      <p:sp>
        <p:nvSpPr>
          <p:cNvPr id="115722" name="Line 10"/>
          <p:cNvSpPr>
            <a:spLocks noChangeShapeType="1"/>
          </p:cNvSpPr>
          <p:nvPr/>
        </p:nvSpPr>
        <p:spPr bwMode="auto">
          <a:xfrm>
            <a:off x="3762375" y="3205163"/>
            <a:ext cx="4229100" cy="1587"/>
          </a:xfrm>
          <a:prstGeom prst="line">
            <a:avLst/>
          </a:prstGeom>
          <a:noFill/>
          <a:ln w="9525">
            <a:solidFill>
              <a:schemeClr val="tx1"/>
            </a:solidFill>
            <a:round/>
            <a:headEnd/>
            <a:tailEnd/>
          </a:ln>
          <a:effectLst/>
        </p:spPr>
        <p:txBody>
          <a:bodyPr/>
          <a:lstStyle/>
          <a:p>
            <a:endParaRPr lang="th-TH"/>
          </a:p>
        </p:txBody>
      </p:sp>
      <p:sp>
        <p:nvSpPr>
          <p:cNvPr id="115723" name="Line 11"/>
          <p:cNvSpPr>
            <a:spLocks noChangeShapeType="1"/>
          </p:cNvSpPr>
          <p:nvPr/>
        </p:nvSpPr>
        <p:spPr bwMode="auto">
          <a:xfrm>
            <a:off x="3762375" y="3522663"/>
            <a:ext cx="4238625" cy="1587"/>
          </a:xfrm>
          <a:prstGeom prst="line">
            <a:avLst/>
          </a:prstGeom>
          <a:noFill/>
          <a:ln w="9525">
            <a:solidFill>
              <a:schemeClr val="tx1"/>
            </a:solidFill>
            <a:round/>
            <a:headEnd/>
            <a:tailEnd/>
          </a:ln>
          <a:effectLst/>
        </p:spPr>
        <p:txBody>
          <a:bodyPr/>
          <a:lstStyle/>
          <a:p>
            <a:endParaRPr lang="th-TH"/>
          </a:p>
        </p:txBody>
      </p:sp>
      <p:sp>
        <p:nvSpPr>
          <p:cNvPr id="115724" name="Line 12"/>
          <p:cNvSpPr>
            <a:spLocks noChangeShapeType="1"/>
          </p:cNvSpPr>
          <p:nvPr/>
        </p:nvSpPr>
        <p:spPr bwMode="auto">
          <a:xfrm>
            <a:off x="6734175" y="3217863"/>
            <a:ext cx="0" cy="314325"/>
          </a:xfrm>
          <a:prstGeom prst="line">
            <a:avLst/>
          </a:prstGeom>
          <a:noFill/>
          <a:ln w="9525">
            <a:solidFill>
              <a:schemeClr val="tx1"/>
            </a:solidFill>
            <a:round/>
            <a:headEnd/>
            <a:tailEnd/>
          </a:ln>
          <a:effectLst/>
        </p:spPr>
        <p:txBody>
          <a:bodyPr/>
          <a:lstStyle/>
          <a:p>
            <a:endParaRPr lang="th-TH"/>
          </a:p>
        </p:txBody>
      </p:sp>
      <p:sp>
        <p:nvSpPr>
          <p:cNvPr id="115725" name="Line 13"/>
          <p:cNvSpPr>
            <a:spLocks noChangeShapeType="1"/>
          </p:cNvSpPr>
          <p:nvPr/>
        </p:nvSpPr>
        <p:spPr bwMode="auto">
          <a:xfrm>
            <a:off x="7000875" y="3205163"/>
            <a:ext cx="0" cy="317500"/>
          </a:xfrm>
          <a:prstGeom prst="line">
            <a:avLst/>
          </a:prstGeom>
          <a:noFill/>
          <a:ln w="9525">
            <a:solidFill>
              <a:schemeClr val="tx1"/>
            </a:solidFill>
            <a:round/>
            <a:headEnd/>
            <a:tailEnd/>
          </a:ln>
          <a:effectLst/>
        </p:spPr>
        <p:txBody>
          <a:bodyPr/>
          <a:lstStyle/>
          <a:p>
            <a:endParaRPr lang="th-TH"/>
          </a:p>
        </p:txBody>
      </p:sp>
      <p:sp>
        <p:nvSpPr>
          <p:cNvPr id="115726" name="Text Box 14"/>
          <p:cNvSpPr txBox="1">
            <a:spLocks noChangeArrowheads="1"/>
          </p:cNvSpPr>
          <p:nvPr/>
        </p:nvSpPr>
        <p:spPr bwMode="auto">
          <a:xfrm>
            <a:off x="4175125" y="3189288"/>
            <a:ext cx="2870200" cy="366712"/>
          </a:xfrm>
          <a:prstGeom prst="rect">
            <a:avLst/>
          </a:prstGeom>
          <a:noFill/>
          <a:ln w="9525">
            <a:noFill/>
            <a:miter lim="800000"/>
            <a:headEnd/>
            <a:tailEnd/>
          </a:ln>
          <a:effectLst/>
        </p:spPr>
        <p:txBody>
          <a:bodyPr wrap="none">
            <a:spAutoFit/>
          </a:bodyPr>
          <a:lstStyle/>
          <a:p>
            <a:r>
              <a:rPr lang="en-US" sz="1800">
                <a:cs typeface="Arial" pitchFamily="34" charset="0"/>
              </a:rPr>
              <a:t>           1   1   1  1   *   1   1   1</a:t>
            </a:r>
            <a:endParaRPr lang="th-TH" sz="1800">
              <a:cs typeface="Arial" pitchFamily="34" charset="0"/>
            </a:endParaRPr>
          </a:p>
        </p:txBody>
      </p:sp>
      <p:sp>
        <p:nvSpPr>
          <p:cNvPr id="115727" name="Text Box 15"/>
          <p:cNvSpPr txBox="1">
            <a:spLocks noChangeArrowheads="1"/>
          </p:cNvSpPr>
          <p:nvPr/>
        </p:nvSpPr>
        <p:spPr bwMode="auto">
          <a:xfrm>
            <a:off x="3860800" y="30495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28" name="Text Box 16"/>
          <p:cNvSpPr txBox="1">
            <a:spLocks noChangeArrowheads="1"/>
          </p:cNvSpPr>
          <p:nvPr/>
        </p:nvSpPr>
        <p:spPr bwMode="auto">
          <a:xfrm>
            <a:off x="7385050" y="30591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29" name="Line 17"/>
          <p:cNvSpPr>
            <a:spLocks noChangeShapeType="1"/>
          </p:cNvSpPr>
          <p:nvPr/>
        </p:nvSpPr>
        <p:spPr bwMode="auto">
          <a:xfrm>
            <a:off x="5895975" y="3208338"/>
            <a:ext cx="0" cy="314325"/>
          </a:xfrm>
          <a:prstGeom prst="line">
            <a:avLst/>
          </a:prstGeom>
          <a:noFill/>
          <a:ln w="9525">
            <a:solidFill>
              <a:schemeClr val="tx1"/>
            </a:solidFill>
            <a:round/>
            <a:headEnd/>
            <a:tailEnd/>
          </a:ln>
          <a:effectLst/>
        </p:spPr>
        <p:txBody>
          <a:bodyPr/>
          <a:lstStyle/>
          <a:p>
            <a:endParaRPr lang="th-TH"/>
          </a:p>
        </p:txBody>
      </p:sp>
      <p:sp>
        <p:nvSpPr>
          <p:cNvPr id="115730" name="Line 18"/>
          <p:cNvSpPr>
            <a:spLocks noChangeShapeType="1"/>
          </p:cNvSpPr>
          <p:nvPr/>
        </p:nvSpPr>
        <p:spPr bwMode="auto">
          <a:xfrm>
            <a:off x="6457950" y="3205163"/>
            <a:ext cx="0" cy="327025"/>
          </a:xfrm>
          <a:prstGeom prst="line">
            <a:avLst/>
          </a:prstGeom>
          <a:noFill/>
          <a:ln w="9525">
            <a:solidFill>
              <a:schemeClr val="tx1"/>
            </a:solidFill>
            <a:round/>
            <a:headEnd/>
            <a:tailEnd/>
          </a:ln>
          <a:effectLst/>
        </p:spPr>
        <p:txBody>
          <a:bodyPr/>
          <a:lstStyle/>
          <a:p>
            <a:endParaRPr lang="th-TH"/>
          </a:p>
        </p:txBody>
      </p:sp>
      <p:sp>
        <p:nvSpPr>
          <p:cNvPr id="115731" name="Line 19"/>
          <p:cNvSpPr>
            <a:spLocks noChangeShapeType="1"/>
          </p:cNvSpPr>
          <p:nvPr/>
        </p:nvSpPr>
        <p:spPr bwMode="auto">
          <a:xfrm>
            <a:off x="6172200" y="3205163"/>
            <a:ext cx="0" cy="327025"/>
          </a:xfrm>
          <a:prstGeom prst="line">
            <a:avLst/>
          </a:prstGeom>
          <a:noFill/>
          <a:ln w="9525">
            <a:solidFill>
              <a:schemeClr val="tx1"/>
            </a:solidFill>
            <a:round/>
            <a:headEnd/>
            <a:tailEnd/>
          </a:ln>
          <a:effectLst/>
        </p:spPr>
        <p:txBody>
          <a:bodyPr/>
          <a:lstStyle/>
          <a:p>
            <a:endParaRPr lang="th-TH"/>
          </a:p>
        </p:txBody>
      </p:sp>
      <p:sp>
        <p:nvSpPr>
          <p:cNvPr id="115732" name="Line 20"/>
          <p:cNvSpPr>
            <a:spLocks noChangeShapeType="1"/>
          </p:cNvSpPr>
          <p:nvPr/>
        </p:nvSpPr>
        <p:spPr bwMode="auto">
          <a:xfrm>
            <a:off x="4781550" y="3214688"/>
            <a:ext cx="0" cy="317500"/>
          </a:xfrm>
          <a:prstGeom prst="line">
            <a:avLst/>
          </a:prstGeom>
          <a:noFill/>
          <a:ln w="9525">
            <a:solidFill>
              <a:schemeClr val="tx1"/>
            </a:solidFill>
            <a:round/>
            <a:headEnd/>
            <a:tailEnd/>
          </a:ln>
          <a:effectLst/>
        </p:spPr>
        <p:txBody>
          <a:bodyPr/>
          <a:lstStyle/>
          <a:p>
            <a:endParaRPr lang="th-TH"/>
          </a:p>
        </p:txBody>
      </p:sp>
      <p:sp>
        <p:nvSpPr>
          <p:cNvPr id="115733" name="Line 21"/>
          <p:cNvSpPr>
            <a:spLocks noChangeShapeType="1"/>
          </p:cNvSpPr>
          <p:nvPr/>
        </p:nvSpPr>
        <p:spPr bwMode="auto">
          <a:xfrm>
            <a:off x="5057775" y="3217863"/>
            <a:ext cx="0" cy="314325"/>
          </a:xfrm>
          <a:prstGeom prst="line">
            <a:avLst/>
          </a:prstGeom>
          <a:noFill/>
          <a:ln w="9525">
            <a:solidFill>
              <a:schemeClr val="tx1"/>
            </a:solidFill>
            <a:round/>
            <a:headEnd/>
            <a:tailEnd/>
          </a:ln>
          <a:effectLst/>
        </p:spPr>
        <p:txBody>
          <a:bodyPr/>
          <a:lstStyle/>
          <a:p>
            <a:endParaRPr lang="th-TH"/>
          </a:p>
        </p:txBody>
      </p:sp>
      <p:sp>
        <p:nvSpPr>
          <p:cNvPr id="115734" name="Line 22"/>
          <p:cNvSpPr>
            <a:spLocks noChangeShapeType="1"/>
          </p:cNvSpPr>
          <p:nvPr/>
        </p:nvSpPr>
        <p:spPr bwMode="auto">
          <a:xfrm>
            <a:off x="5334000" y="3217863"/>
            <a:ext cx="0" cy="314325"/>
          </a:xfrm>
          <a:prstGeom prst="line">
            <a:avLst/>
          </a:prstGeom>
          <a:noFill/>
          <a:ln w="9525">
            <a:solidFill>
              <a:schemeClr val="tx1"/>
            </a:solidFill>
            <a:round/>
            <a:headEnd/>
            <a:tailEnd/>
          </a:ln>
          <a:effectLst/>
        </p:spPr>
        <p:txBody>
          <a:bodyPr/>
          <a:lstStyle/>
          <a:p>
            <a:endParaRPr lang="th-TH"/>
          </a:p>
        </p:txBody>
      </p:sp>
      <p:sp>
        <p:nvSpPr>
          <p:cNvPr id="115735" name="Line 23"/>
          <p:cNvSpPr>
            <a:spLocks noChangeShapeType="1"/>
          </p:cNvSpPr>
          <p:nvPr/>
        </p:nvSpPr>
        <p:spPr bwMode="auto">
          <a:xfrm>
            <a:off x="5619750" y="3205163"/>
            <a:ext cx="0" cy="327025"/>
          </a:xfrm>
          <a:prstGeom prst="line">
            <a:avLst/>
          </a:prstGeom>
          <a:noFill/>
          <a:ln w="9525">
            <a:solidFill>
              <a:schemeClr val="tx1"/>
            </a:solidFill>
            <a:round/>
            <a:headEnd/>
            <a:tailEnd/>
          </a:ln>
          <a:effectLst/>
        </p:spPr>
        <p:txBody>
          <a:bodyPr/>
          <a:lstStyle/>
          <a:p>
            <a:endParaRPr lang="th-TH"/>
          </a:p>
        </p:txBody>
      </p:sp>
      <p:sp>
        <p:nvSpPr>
          <p:cNvPr id="115736" name="Line 24"/>
          <p:cNvSpPr>
            <a:spLocks noChangeShapeType="1"/>
          </p:cNvSpPr>
          <p:nvPr/>
        </p:nvSpPr>
        <p:spPr bwMode="auto">
          <a:xfrm>
            <a:off x="4495800" y="3205163"/>
            <a:ext cx="0" cy="327025"/>
          </a:xfrm>
          <a:prstGeom prst="line">
            <a:avLst/>
          </a:prstGeom>
          <a:noFill/>
          <a:ln w="9525">
            <a:solidFill>
              <a:schemeClr val="tx1"/>
            </a:solidFill>
            <a:round/>
            <a:headEnd/>
            <a:tailEnd/>
          </a:ln>
          <a:effectLst/>
        </p:spPr>
        <p:txBody>
          <a:bodyPr/>
          <a:lstStyle/>
          <a:p>
            <a:endParaRPr lang="th-TH"/>
          </a:p>
        </p:txBody>
      </p:sp>
      <p:sp>
        <p:nvSpPr>
          <p:cNvPr id="115737" name="Line 25"/>
          <p:cNvSpPr>
            <a:spLocks noChangeShapeType="1"/>
          </p:cNvSpPr>
          <p:nvPr/>
        </p:nvSpPr>
        <p:spPr bwMode="auto">
          <a:xfrm>
            <a:off x="7286625" y="3208338"/>
            <a:ext cx="0" cy="314325"/>
          </a:xfrm>
          <a:prstGeom prst="line">
            <a:avLst/>
          </a:prstGeom>
          <a:noFill/>
          <a:ln w="9525">
            <a:solidFill>
              <a:schemeClr val="tx1"/>
            </a:solidFill>
            <a:round/>
            <a:headEnd/>
            <a:tailEnd/>
          </a:ln>
          <a:effectLst/>
        </p:spPr>
        <p:txBody>
          <a:bodyPr/>
          <a:lstStyle/>
          <a:p>
            <a:endParaRPr lang="th-TH"/>
          </a:p>
        </p:txBody>
      </p:sp>
      <p:sp>
        <p:nvSpPr>
          <p:cNvPr id="115738" name="AutoShape 26"/>
          <p:cNvSpPr>
            <a:spLocks noChangeArrowheads="1"/>
          </p:cNvSpPr>
          <p:nvPr/>
        </p:nvSpPr>
        <p:spPr bwMode="auto">
          <a:xfrm flipV="1">
            <a:off x="4760913" y="29337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15740" name="Text Box 28"/>
          <p:cNvSpPr txBox="1">
            <a:spLocks noChangeArrowheads="1"/>
          </p:cNvSpPr>
          <p:nvPr/>
        </p:nvSpPr>
        <p:spPr bwMode="auto">
          <a:xfrm>
            <a:off x="4751388" y="2571750"/>
            <a:ext cx="407987" cy="396875"/>
          </a:xfrm>
          <a:prstGeom prst="rect">
            <a:avLst/>
          </a:prstGeom>
          <a:noFill/>
          <a:ln w="9525">
            <a:noFill/>
            <a:miter lim="800000"/>
            <a:headEnd/>
            <a:tailEnd/>
          </a:ln>
          <a:effectLst/>
        </p:spPr>
        <p:txBody>
          <a:bodyPr wrap="none">
            <a:spAutoFit/>
          </a:bodyPr>
          <a:lstStyle/>
          <a:p>
            <a:r>
              <a:rPr lang="en-US">
                <a:cs typeface="Arial" pitchFamily="34" charset="0"/>
              </a:rPr>
              <a:t>S</a:t>
            </a:r>
            <a:r>
              <a:rPr lang="en-US" baseline="-25000">
                <a:cs typeface="Arial" pitchFamily="34" charset="0"/>
              </a:rPr>
              <a:t>0</a:t>
            </a:r>
          </a:p>
        </p:txBody>
      </p:sp>
      <p:sp>
        <p:nvSpPr>
          <p:cNvPr id="115741" name="Line 29"/>
          <p:cNvSpPr>
            <a:spLocks noChangeShapeType="1"/>
          </p:cNvSpPr>
          <p:nvPr/>
        </p:nvSpPr>
        <p:spPr bwMode="auto">
          <a:xfrm>
            <a:off x="3762375" y="4233863"/>
            <a:ext cx="4229100" cy="1587"/>
          </a:xfrm>
          <a:prstGeom prst="line">
            <a:avLst/>
          </a:prstGeom>
          <a:noFill/>
          <a:ln w="9525">
            <a:solidFill>
              <a:schemeClr val="tx1"/>
            </a:solidFill>
            <a:round/>
            <a:headEnd/>
            <a:tailEnd/>
          </a:ln>
          <a:effectLst/>
        </p:spPr>
        <p:txBody>
          <a:bodyPr/>
          <a:lstStyle/>
          <a:p>
            <a:endParaRPr lang="th-TH"/>
          </a:p>
        </p:txBody>
      </p:sp>
      <p:sp>
        <p:nvSpPr>
          <p:cNvPr id="115742" name="Line 30"/>
          <p:cNvSpPr>
            <a:spLocks noChangeShapeType="1"/>
          </p:cNvSpPr>
          <p:nvPr/>
        </p:nvSpPr>
        <p:spPr bwMode="auto">
          <a:xfrm>
            <a:off x="3762375" y="4551363"/>
            <a:ext cx="4238625" cy="1587"/>
          </a:xfrm>
          <a:prstGeom prst="line">
            <a:avLst/>
          </a:prstGeom>
          <a:noFill/>
          <a:ln w="9525">
            <a:solidFill>
              <a:schemeClr val="tx1"/>
            </a:solidFill>
            <a:round/>
            <a:headEnd/>
            <a:tailEnd/>
          </a:ln>
          <a:effectLst/>
        </p:spPr>
        <p:txBody>
          <a:bodyPr/>
          <a:lstStyle/>
          <a:p>
            <a:endParaRPr lang="th-TH"/>
          </a:p>
        </p:txBody>
      </p:sp>
      <p:sp>
        <p:nvSpPr>
          <p:cNvPr id="115743" name="Line 31"/>
          <p:cNvSpPr>
            <a:spLocks noChangeShapeType="1"/>
          </p:cNvSpPr>
          <p:nvPr/>
        </p:nvSpPr>
        <p:spPr bwMode="auto">
          <a:xfrm>
            <a:off x="6734175" y="4246563"/>
            <a:ext cx="0" cy="314325"/>
          </a:xfrm>
          <a:prstGeom prst="line">
            <a:avLst/>
          </a:prstGeom>
          <a:noFill/>
          <a:ln w="9525">
            <a:solidFill>
              <a:schemeClr val="tx1"/>
            </a:solidFill>
            <a:round/>
            <a:headEnd/>
            <a:tailEnd/>
          </a:ln>
          <a:effectLst/>
        </p:spPr>
        <p:txBody>
          <a:bodyPr/>
          <a:lstStyle/>
          <a:p>
            <a:endParaRPr lang="th-TH"/>
          </a:p>
        </p:txBody>
      </p:sp>
      <p:sp>
        <p:nvSpPr>
          <p:cNvPr id="115744" name="Line 32"/>
          <p:cNvSpPr>
            <a:spLocks noChangeShapeType="1"/>
          </p:cNvSpPr>
          <p:nvPr/>
        </p:nvSpPr>
        <p:spPr bwMode="auto">
          <a:xfrm>
            <a:off x="7000875" y="4233863"/>
            <a:ext cx="0" cy="317500"/>
          </a:xfrm>
          <a:prstGeom prst="line">
            <a:avLst/>
          </a:prstGeom>
          <a:noFill/>
          <a:ln w="9525">
            <a:solidFill>
              <a:schemeClr val="tx1"/>
            </a:solidFill>
            <a:round/>
            <a:headEnd/>
            <a:tailEnd/>
          </a:ln>
          <a:effectLst/>
        </p:spPr>
        <p:txBody>
          <a:bodyPr/>
          <a:lstStyle/>
          <a:p>
            <a:endParaRPr lang="th-TH"/>
          </a:p>
        </p:txBody>
      </p:sp>
      <p:sp>
        <p:nvSpPr>
          <p:cNvPr id="115745" name="Text Box 33"/>
          <p:cNvSpPr txBox="1">
            <a:spLocks noChangeArrowheads="1"/>
          </p:cNvSpPr>
          <p:nvPr/>
        </p:nvSpPr>
        <p:spPr bwMode="auto">
          <a:xfrm>
            <a:off x="4175125" y="4217988"/>
            <a:ext cx="2870200" cy="366712"/>
          </a:xfrm>
          <a:prstGeom prst="rect">
            <a:avLst/>
          </a:prstGeom>
          <a:noFill/>
          <a:ln w="9525">
            <a:noFill/>
            <a:miter lim="800000"/>
            <a:headEnd/>
            <a:tailEnd/>
          </a:ln>
          <a:effectLst/>
        </p:spPr>
        <p:txBody>
          <a:bodyPr wrap="none">
            <a:spAutoFit/>
          </a:bodyPr>
          <a:lstStyle/>
          <a:p>
            <a:r>
              <a:rPr lang="en-US" sz="1800">
                <a:cs typeface="Arial" pitchFamily="34" charset="0"/>
              </a:rPr>
              <a:t>                     1  1   1   1   1   1</a:t>
            </a:r>
            <a:endParaRPr lang="th-TH" sz="1800">
              <a:cs typeface="Arial" pitchFamily="34" charset="0"/>
            </a:endParaRPr>
          </a:p>
        </p:txBody>
      </p:sp>
      <p:sp>
        <p:nvSpPr>
          <p:cNvPr id="115746" name="Text Box 34"/>
          <p:cNvSpPr txBox="1">
            <a:spLocks noChangeArrowheads="1"/>
          </p:cNvSpPr>
          <p:nvPr/>
        </p:nvSpPr>
        <p:spPr bwMode="auto">
          <a:xfrm>
            <a:off x="3860800" y="40782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47" name="Text Box 35"/>
          <p:cNvSpPr txBox="1">
            <a:spLocks noChangeArrowheads="1"/>
          </p:cNvSpPr>
          <p:nvPr/>
        </p:nvSpPr>
        <p:spPr bwMode="auto">
          <a:xfrm>
            <a:off x="7385050" y="40878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48" name="Line 36"/>
          <p:cNvSpPr>
            <a:spLocks noChangeShapeType="1"/>
          </p:cNvSpPr>
          <p:nvPr/>
        </p:nvSpPr>
        <p:spPr bwMode="auto">
          <a:xfrm>
            <a:off x="5895975" y="4237038"/>
            <a:ext cx="0" cy="314325"/>
          </a:xfrm>
          <a:prstGeom prst="line">
            <a:avLst/>
          </a:prstGeom>
          <a:noFill/>
          <a:ln w="9525">
            <a:solidFill>
              <a:schemeClr val="tx1"/>
            </a:solidFill>
            <a:round/>
            <a:headEnd/>
            <a:tailEnd/>
          </a:ln>
          <a:effectLst/>
        </p:spPr>
        <p:txBody>
          <a:bodyPr/>
          <a:lstStyle/>
          <a:p>
            <a:endParaRPr lang="th-TH"/>
          </a:p>
        </p:txBody>
      </p:sp>
      <p:sp>
        <p:nvSpPr>
          <p:cNvPr id="115749" name="Line 37"/>
          <p:cNvSpPr>
            <a:spLocks noChangeShapeType="1"/>
          </p:cNvSpPr>
          <p:nvPr/>
        </p:nvSpPr>
        <p:spPr bwMode="auto">
          <a:xfrm>
            <a:off x="6457950" y="4233863"/>
            <a:ext cx="0" cy="327025"/>
          </a:xfrm>
          <a:prstGeom prst="line">
            <a:avLst/>
          </a:prstGeom>
          <a:noFill/>
          <a:ln w="9525">
            <a:solidFill>
              <a:schemeClr val="tx1"/>
            </a:solidFill>
            <a:round/>
            <a:headEnd/>
            <a:tailEnd/>
          </a:ln>
          <a:effectLst/>
        </p:spPr>
        <p:txBody>
          <a:bodyPr/>
          <a:lstStyle/>
          <a:p>
            <a:endParaRPr lang="th-TH"/>
          </a:p>
        </p:txBody>
      </p:sp>
      <p:sp>
        <p:nvSpPr>
          <p:cNvPr id="115750" name="Line 38"/>
          <p:cNvSpPr>
            <a:spLocks noChangeShapeType="1"/>
          </p:cNvSpPr>
          <p:nvPr/>
        </p:nvSpPr>
        <p:spPr bwMode="auto">
          <a:xfrm>
            <a:off x="6172200" y="4233863"/>
            <a:ext cx="0" cy="327025"/>
          </a:xfrm>
          <a:prstGeom prst="line">
            <a:avLst/>
          </a:prstGeom>
          <a:noFill/>
          <a:ln w="9525">
            <a:solidFill>
              <a:schemeClr val="tx1"/>
            </a:solidFill>
            <a:round/>
            <a:headEnd/>
            <a:tailEnd/>
          </a:ln>
          <a:effectLst/>
        </p:spPr>
        <p:txBody>
          <a:bodyPr/>
          <a:lstStyle/>
          <a:p>
            <a:endParaRPr lang="th-TH"/>
          </a:p>
        </p:txBody>
      </p:sp>
      <p:sp>
        <p:nvSpPr>
          <p:cNvPr id="115751" name="Line 39"/>
          <p:cNvSpPr>
            <a:spLocks noChangeShapeType="1"/>
          </p:cNvSpPr>
          <p:nvPr/>
        </p:nvSpPr>
        <p:spPr bwMode="auto">
          <a:xfrm>
            <a:off x="4781550" y="4243388"/>
            <a:ext cx="0" cy="317500"/>
          </a:xfrm>
          <a:prstGeom prst="line">
            <a:avLst/>
          </a:prstGeom>
          <a:noFill/>
          <a:ln w="9525">
            <a:solidFill>
              <a:schemeClr val="tx1"/>
            </a:solidFill>
            <a:round/>
            <a:headEnd/>
            <a:tailEnd/>
          </a:ln>
          <a:effectLst/>
        </p:spPr>
        <p:txBody>
          <a:bodyPr/>
          <a:lstStyle/>
          <a:p>
            <a:endParaRPr lang="th-TH"/>
          </a:p>
        </p:txBody>
      </p:sp>
      <p:sp>
        <p:nvSpPr>
          <p:cNvPr id="115752" name="Line 40"/>
          <p:cNvSpPr>
            <a:spLocks noChangeShapeType="1"/>
          </p:cNvSpPr>
          <p:nvPr/>
        </p:nvSpPr>
        <p:spPr bwMode="auto">
          <a:xfrm>
            <a:off x="5057775" y="4246563"/>
            <a:ext cx="0" cy="314325"/>
          </a:xfrm>
          <a:prstGeom prst="line">
            <a:avLst/>
          </a:prstGeom>
          <a:noFill/>
          <a:ln w="9525">
            <a:solidFill>
              <a:schemeClr val="tx1"/>
            </a:solidFill>
            <a:round/>
            <a:headEnd/>
            <a:tailEnd/>
          </a:ln>
          <a:effectLst/>
        </p:spPr>
        <p:txBody>
          <a:bodyPr/>
          <a:lstStyle/>
          <a:p>
            <a:endParaRPr lang="th-TH"/>
          </a:p>
        </p:txBody>
      </p:sp>
      <p:sp>
        <p:nvSpPr>
          <p:cNvPr id="115753" name="Line 41"/>
          <p:cNvSpPr>
            <a:spLocks noChangeShapeType="1"/>
          </p:cNvSpPr>
          <p:nvPr/>
        </p:nvSpPr>
        <p:spPr bwMode="auto">
          <a:xfrm>
            <a:off x="5334000" y="4246563"/>
            <a:ext cx="0" cy="314325"/>
          </a:xfrm>
          <a:prstGeom prst="line">
            <a:avLst/>
          </a:prstGeom>
          <a:noFill/>
          <a:ln w="9525">
            <a:solidFill>
              <a:schemeClr val="tx1"/>
            </a:solidFill>
            <a:round/>
            <a:headEnd/>
            <a:tailEnd/>
          </a:ln>
          <a:effectLst/>
        </p:spPr>
        <p:txBody>
          <a:bodyPr/>
          <a:lstStyle/>
          <a:p>
            <a:endParaRPr lang="th-TH"/>
          </a:p>
        </p:txBody>
      </p:sp>
      <p:sp>
        <p:nvSpPr>
          <p:cNvPr id="115754" name="Line 42"/>
          <p:cNvSpPr>
            <a:spLocks noChangeShapeType="1"/>
          </p:cNvSpPr>
          <p:nvPr/>
        </p:nvSpPr>
        <p:spPr bwMode="auto">
          <a:xfrm>
            <a:off x="5619750" y="4233863"/>
            <a:ext cx="0" cy="327025"/>
          </a:xfrm>
          <a:prstGeom prst="line">
            <a:avLst/>
          </a:prstGeom>
          <a:noFill/>
          <a:ln w="9525">
            <a:solidFill>
              <a:schemeClr val="tx1"/>
            </a:solidFill>
            <a:round/>
            <a:headEnd/>
            <a:tailEnd/>
          </a:ln>
          <a:effectLst/>
        </p:spPr>
        <p:txBody>
          <a:bodyPr/>
          <a:lstStyle/>
          <a:p>
            <a:endParaRPr lang="th-TH"/>
          </a:p>
        </p:txBody>
      </p:sp>
      <p:sp>
        <p:nvSpPr>
          <p:cNvPr id="115755" name="Line 43"/>
          <p:cNvSpPr>
            <a:spLocks noChangeShapeType="1"/>
          </p:cNvSpPr>
          <p:nvPr/>
        </p:nvSpPr>
        <p:spPr bwMode="auto">
          <a:xfrm>
            <a:off x="4495800" y="4233863"/>
            <a:ext cx="0" cy="327025"/>
          </a:xfrm>
          <a:prstGeom prst="line">
            <a:avLst/>
          </a:prstGeom>
          <a:noFill/>
          <a:ln w="9525">
            <a:solidFill>
              <a:schemeClr val="tx1"/>
            </a:solidFill>
            <a:round/>
            <a:headEnd/>
            <a:tailEnd/>
          </a:ln>
          <a:effectLst/>
        </p:spPr>
        <p:txBody>
          <a:bodyPr/>
          <a:lstStyle/>
          <a:p>
            <a:endParaRPr lang="th-TH"/>
          </a:p>
        </p:txBody>
      </p:sp>
      <p:sp>
        <p:nvSpPr>
          <p:cNvPr id="115756" name="Line 44"/>
          <p:cNvSpPr>
            <a:spLocks noChangeShapeType="1"/>
          </p:cNvSpPr>
          <p:nvPr/>
        </p:nvSpPr>
        <p:spPr bwMode="auto">
          <a:xfrm>
            <a:off x="7286625" y="4237038"/>
            <a:ext cx="0" cy="314325"/>
          </a:xfrm>
          <a:prstGeom prst="line">
            <a:avLst/>
          </a:prstGeom>
          <a:noFill/>
          <a:ln w="9525">
            <a:solidFill>
              <a:schemeClr val="tx1"/>
            </a:solidFill>
            <a:round/>
            <a:headEnd/>
            <a:tailEnd/>
          </a:ln>
          <a:effectLst/>
        </p:spPr>
        <p:txBody>
          <a:bodyPr/>
          <a:lstStyle/>
          <a:p>
            <a:endParaRPr lang="th-TH"/>
          </a:p>
        </p:txBody>
      </p:sp>
      <p:sp>
        <p:nvSpPr>
          <p:cNvPr id="115757" name="AutoShape 45"/>
          <p:cNvSpPr>
            <a:spLocks noChangeArrowheads="1"/>
          </p:cNvSpPr>
          <p:nvPr/>
        </p:nvSpPr>
        <p:spPr bwMode="auto">
          <a:xfrm flipV="1">
            <a:off x="5903913" y="394335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15758" name="Text Box 46"/>
          <p:cNvSpPr txBox="1">
            <a:spLocks noChangeArrowheads="1"/>
          </p:cNvSpPr>
          <p:nvPr/>
        </p:nvSpPr>
        <p:spPr bwMode="auto">
          <a:xfrm>
            <a:off x="5913438" y="3562350"/>
            <a:ext cx="381000" cy="396875"/>
          </a:xfrm>
          <a:prstGeom prst="rect">
            <a:avLst/>
          </a:prstGeom>
          <a:noFill/>
          <a:ln w="9525">
            <a:noFill/>
            <a:miter lim="800000"/>
            <a:headEnd/>
            <a:tailEnd/>
          </a:ln>
          <a:effectLst/>
        </p:spPr>
        <p:txBody>
          <a:bodyPr wrap="none">
            <a:spAutoFit/>
          </a:bodyPr>
          <a:lstStyle/>
          <a:p>
            <a:r>
              <a:rPr lang="en-US">
                <a:cs typeface="Arial" pitchFamily="34" charset="0"/>
              </a:rPr>
              <a:t>S</a:t>
            </a:r>
            <a:r>
              <a:rPr lang="en-US" baseline="-25000">
                <a:cs typeface="Arial" pitchFamily="34" charset="0"/>
              </a:rPr>
              <a:t>f</a:t>
            </a:r>
          </a:p>
        </p:txBody>
      </p:sp>
      <p:sp>
        <p:nvSpPr>
          <p:cNvPr id="115759" name="Text Box 47"/>
          <p:cNvSpPr txBox="1">
            <a:spLocks noChangeArrowheads="1"/>
          </p:cNvSpPr>
          <p:nvPr/>
        </p:nvSpPr>
        <p:spPr bwMode="auto">
          <a:xfrm>
            <a:off x="2917825" y="3157538"/>
            <a:ext cx="874713" cy="396875"/>
          </a:xfrm>
          <a:prstGeom prst="rect">
            <a:avLst/>
          </a:prstGeom>
          <a:noFill/>
          <a:ln w="9525">
            <a:noFill/>
            <a:miter lim="800000"/>
            <a:headEnd/>
            <a:tailEnd/>
          </a:ln>
          <a:effectLst/>
        </p:spPr>
        <p:txBody>
          <a:bodyPr wrap="none">
            <a:spAutoFit/>
          </a:bodyPr>
          <a:lstStyle/>
          <a:p>
            <a:r>
              <a:rPr lang="en-US"/>
              <a:t>Before</a:t>
            </a:r>
          </a:p>
        </p:txBody>
      </p:sp>
      <p:sp>
        <p:nvSpPr>
          <p:cNvPr id="115760" name="Text Box 48"/>
          <p:cNvSpPr txBox="1">
            <a:spLocks noChangeArrowheads="1"/>
          </p:cNvSpPr>
          <p:nvPr/>
        </p:nvSpPr>
        <p:spPr bwMode="auto">
          <a:xfrm>
            <a:off x="2955925" y="4186238"/>
            <a:ext cx="719138" cy="396875"/>
          </a:xfrm>
          <a:prstGeom prst="rect">
            <a:avLst/>
          </a:prstGeom>
          <a:noFill/>
          <a:ln w="9525">
            <a:noFill/>
            <a:miter lim="800000"/>
            <a:headEnd/>
            <a:tailEnd/>
          </a:ln>
          <a:effectLst/>
        </p:spPr>
        <p:txBody>
          <a:bodyPr wrap="none">
            <a:spAutoFit/>
          </a:bodyPr>
          <a:lstStyle/>
          <a:p>
            <a:r>
              <a:rPr lang="en-US"/>
              <a:t>After</a:t>
            </a:r>
          </a:p>
        </p:txBody>
      </p:sp>
      <p:sp>
        <p:nvSpPr>
          <p:cNvPr id="115761" name="Line 49"/>
          <p:cNvSpPr>
            <a:spLocks noChangeShapeType="1"/>
          </p:cNvSpPr>
          <p:nvPr/>
        </p:nvSpPr>
        <p:spPr bwMode="auto">
          <a:xfrm>
            <a:off x="3743325" y="5478463"/>
            <a:ext cx="4229100" cy="1587"/>
          </a:xfrm>
          <a:prstGeom prst="line">
            <a:avLst/>
          </a:prstGeom>
          <a:noFill/>
          <a:ln w="9525">
            <a:solidFill>
              <a:schemeClr val="tx1"/>
            </a:solidFill>
            <a:round/>
            <a:headEnd/>
            <a:tailEnd/>
          </a:ln>
          <a:effectLst/>
        </p:spPr>
        <p:txBody>
          <a:bodyPr/>
          <a:lstStyle/>
          <a:p>
            <a:endParaRPr lang="th-TH"/>
          </a:p>
        </p:txBody>
      </p:sp>
      <p:sp>
        <p:nvSpPr>
          <p:cNvPr id="115762" name="Line 50"/>
          <p:cNvSpPr>
            <a:spLocks noChangeShapeType="1"/>
          </p:cNvSpPr>
          <p:nvPr/>
        </p:nvSpPr>
        <p:spPr bwMode="auto">
          <a:xfrm>
            <a:off x="3743325" y="5795963"/>
            <a:ext cx="4238625" cy="1587"/>
          </a:xfrm>
          <a:prstGeom prst="line">
            <a:avLst/>
          </a:prstGeom>
          <a:noFill/>
          <a:ln w="9525">
            <a:solidFill>
              <a:schemeClr val="tx1"/>
            </a:solidFill>
            <a:round/>
            <a:headEnd/>
            <a:tailEnd/>
          </a:ln>
          <a:effectLst/>
        </p:spPr>
        <p:txBody>
          <a:bodyPr/>
          <a:lstStyle/>
          <a:p>
            <a:endParaRPr lang="th-TH"/>
          </a:p>
        </p:txBody>
      </p:sp>
      <p:sp>
        <p:nvSpPr>
          <p:cNvPr id="115763" name="Line 51"/>
          <p:cNvSpPr>
            <a:spLocks noChangeShapeType="1"/>
          </p:cNvSpPr>
          <p:nvPr/>
        </p:nvSpPr>
        <p:spPr bwMode="auto">
          <a:xfrm>
            <a:off x="6715125" y="5491163"/>
            <a:ext cx="0" cy="314325"/>
          </a:xfrm>
          <a:prstGeom prst="line">
            <a:avLst/>
          </a:prstGeom>
          <a:noFill/>
          <a:ln w="9525">
            <a:solidFill>
              <a:schemeClr val="tx1"/>
            </a:solidFill>
            <a:round/>
            <a:headEnd/>
            <a:tailEnd/>
          </a:ln>
          <a:effectLst/>
        </p:spPr>
        <p:txBody>
          <a:bodyPr/>
          <a:lstStyle/>
          <a:p>
            <a:endParaRPr lang="th-TH"/>
          </a:p>
        </p:txBody>
      </p:sp>
      <p:sp>
        <p:nvSpPr>
          <p:cNvPr id="115764" name="Line 52"/>
          <p:cNvSpPr>
            <a:spLocks noChangeShapeType="1"/>
          </p:cNvSpPr>
          <p:nvPr/>
        </p:nvSpPr>
        <p:spPr bwMode="auto">
          <a:xfrm>
            <a:off x="6981825" y="5478463"/>
            <a:ext cx="0" cy="317500"/>
          </a:xfrm>
          <a:prstGeom prst="line">
            <a:avLst/>
          </a:prstGeom>
          <a:noFill/>
          <a:ln w="9525">
            <a:solidFill>
              <a:schemeClr val="tx1"/>
            </a:solidFill>
            <a:round/>
            <a:headEnd/>
            <a:tailEnd/>
          </a:ln>
          <a:effectLst/>
        </p:spPr>
        <p:txBody>
          <a:bodyPr/>
          <a:lstStyle/>
          <a:p>
            <a:endParaRPr lang="th-TH"/>
          </a:p>
        </p:txBody>
      </p:sp>
      <p:sp>
        <p:nvSpPr>
          <p:cNvPr id="115765" name="Text Box 53"/>
          <p:cNvSpPr txBox="1">
            <a:spLocks noChangeArrowheads="1"/>
          </p:cNvSpPr>
          <p:nvPr/>
        </p:nvSpPr>
        <p:spPr bwMode="auto">
          <a:xfrm>
            <a:off x="4156075" y="5462588"/>
            <a:ext cx="2012950" cy="366712"/>
          </a:xfrm>
          <a:prstGeom prst="rect">
            <a:avLst/>
          </a:prstGeom>
          <a:noFill/>
          <a:ln w="9525">
            <a:noFill/>
            <a:miter lim="800000"/>
            <a:headEnd/>
            <a:tailEnd/>
          </a:ln>
          <a:effectLst/>
        </p:spPr>
        <p:txBody>
          <a:bodyPr wrap="none">
            <a:spAutoFit/>
          </a:bodyPr>
          <a:lstStyle/>
          <a:p>
            <a:r>
              <a:rPr lang="en-US" sz="1800">
                <a:cs typeface="Arial" pitchFamily="34" charset="0"/>
              </a:rPr>
              <a:t>           1   *  1   1   1</a:t>
            </a:r>
            <a:endParaRPr lang="th-TH" sz="1800">
              <a:cs typeface="Arial" pitchFamily="34" charset="0"/>
            </a:endParaRPr>
          </a:p>
        </p:txBody>
      </p:sp>
      <p:sp>
        <p:nvSpPr>
          <p:cNvPr id="115766" name="Text Box 54"/>
          <p:cNvSpPr txBox="1">
            <a:spLocks noChangeArrowheads="1"/>
          </p:cNvSpPr>
          <p:nvPr/>
        </p:nvSpPr>
        <p:spPr bwMode="auto">
          <a:xfrm>
            <a:off x="3841750" y="53228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67" name="Text Box 55"/>
          <p:cNvSpPr txBox="1">
            <a:spLocks noChangeArrowheads="1"/>
          </p:cNvSpPr>
          <p:nvPr/>
        </p:nvSpPr>
        <p:spPr bwMode="auto">
          <a:xfrm>
            <a:off x="7366000" y="53324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68" name="Line 56"/>
          <p:cNvSpPr>
            <a:spLocks noChangeShapeType="1"/>
          </p:cNvSpPr>
          <p:nvPr/>
        </p:nvSpPr>
        <p:spPr bwMode="auto">
          <a:xfrm>
            <a:off x="5876925" y="5481638"/>
            <a:ext cx="0" cy="314325"/>
          </a:xfrm>
          <a:prstGeom prst="line">
            <a:avLst/>
          </a:prstGeom>
          <a:noFill/>
          <a:ln w="9525">
            <a:solidFill>
              <a:schemeClr val="tx1"/>
            </a:solidFill>
            <a:round/>
            <a:headEnd/>
            <a:tailEnd/>
          </a:ln>
          <a:effectLst/>
        </p:spPr>
        <p:txBody>
          <a:bodyPr/>
          <a:lstStyle/>
          <a:p>
            <a:endParaRPr lang="th-TH"/>
          </a:p>
        </p:txBody>
      </p:sp>
      <p:sp>
        <p:nvSpPr>
          <p:cNvPr id="115769" name="Line 57"/>
          <p:cNvSpPr>
            <a:spLocks noChangeShapeType="1"/>
          </p:cNvSpPr>
          <p:nvPr/>
        </p:nvSpPr>
        <p:spPr bwMode="auto">
          <a:xfrm>
            <a:off x="6438900" y="5478463"/>
            <a:ext cx="0" cy="327025"/>
          </a:xfrm>
          <a:prstGeom prst="line">
            <a:avLst/>
          </a:prstGeom>
          <a:noFill/>
          <a:ln w="9525">
            <a:solidFill>
              <a:schemeClr val="tx1"/>
            </a:solidFill>
            <a:round/>
            <a:headEnd/>
            <a:tailEnd/>
          </a:ln>
          <a:effectLst/>
        </p:spPr>
        <p:txBody>
          <a:bodyPr/>
          <a:lstStyle/>
          <a:p>
            <a:endParaRPr lang="th-TH"/>
          </a:p>
        </p:txBody>
      </p:sp>
      <p:sp>
        <p:nvSpPr>
          <p:cNvPr id="115770" name="Line 58"/>
          <p:cNvSpPr>
            <a:spLocks noChangeShapeType="1"/>
          </p:cNvSpPr>
          <p:nvPr/>
        </p:nvSpPr>
        <p:spPr bwMode="auto">
          <a:xfrm>
            <a:off x="6153150" y="5478463"/>
            <a:ext cx="0" cy="327025"/>
          </a:xfrm>
          <a:prstGeom prst="line">
            <a:avLst/>
          </a:prstGeom>
          <a:noFill/>
          <a:ln w="9525">
            <a:solidFill>
              <a:schemeClr val="tx1"/>
            </a:solidFill>
            <a:round/>
            <a:headEnd/>
            <a:tailEnd/>
          </a:ln>
          <a:effectLst/>
        </p:spPr>
        <p:txBody>
          <a:bodyPr/>
          <a:lstStyle/>
          <a:p>
            <a:endParaRPr lang="th-TH"/>
          </a:p>
        </p:txBody>
      </p:sp>
      <p:sp>
        <p:nvSpPr>
          <p:cNvPr id="115771" name="Line 59"/>
          <p:cNvSpPr>
            <a:spLocks noChangeShapeType="1"/>
          </p:cNvSpPr>
          <p:nvPr/>
        </p:nvSpPr>
        <p:spPr bwMode="auto">
          <a:xfrm>
            <a:off x="4762500" y="5487988"/>
            <a:ext cx="0" cy="317500"/>
          </a:xfrm>
          <a:prstGeom prst="line">
            <a:avLst/>
          </a:prstGeom>
          <a:noFill/>
          <a:ln w="9525">
            <a:solidFill>
              <a:schemeClr val="tx1"/>
            </a:solidFill>
            <a:round/>
            <a:headEnd/>
            <a:tailEnd/>
          </a:ln>
          <a:effectLst/>
        </p:spPr>
        <p:txBody>
          <a:bodyPr/>
          <a:lstStyle/>
          <a:p>
            <a:endParaRPr lang="th-TH"/>
          </a:p>
        </p:txBody>
      </p:sp>
      <p:sp>
        <p:nvSpPr>
          <p:cNvPr id="115772" name="Line 60"/>
          <p:cNvSpPr>
            <a:spLocks noChangeShapeType="1"/>
          </p:cNvSpPr>
          <p:nvPr/>
        </p:nvSpPr>
        <p:spPr bwMode="auto">
          <a:xfrm>
            <a:off x="5038725" y="5491163"/>
            <a:ext cx="0" cy="314325"/>
          </a:xfrm>
          <a:prstGeom prst="line">
            <a:avLst/>
          </a:prstGeom>
          <a:noFill/>
          <a:ln w="9525">
            <a:solidFill>
              <a:schemeClr val="tx1"/>
            </a:solidFill>
            <a:round/>
            <a:headEnd/>
            <a:tailEnd/>
          </a:ln>
          <a:effectLst/>
        </p:spPr>
        <p:txBody>
          <a:bodyPr/>
          <a:lstStyle/>
          <a:p>
            <a:endParaRPr lang="th-TH"/>
          </a:p>
        </p:txBody>
      </p:sp>
      <p:sp>
        <p:nvSpPr>
          <p:cNvPr id="115773" name="Line 61"/>
          <p:cNvSpPr>
            <a:spLocks noChangeShapeType="1"/>
          </p:cNvSpPr>
          <p:nvPr/>
        </p:nvSpPr>
        <p:spPr bwMode="auto">
          <a:xfrm>
            <a:off x="5314950" y="5491163"/>
            <a:ext cx="0" cy="314325"/>
          </a:xfrm>
          <a:prstGeom prst="line">
            <a:avLst/>
          </a:prstGeom>
          <a:noFill/>
          <a:ln w="9525">
            <a:solidFill>
              <a:schemeClr val="tx1"/>
            </a:solidFill>
            <a:round/>
            <a:headEnd/>
            <a:tailEnd/>
          </a:ln>
          <a:effectLst/>
        </p:spPr>
        <p:txBody>
          <a:bodyPr/>
          <a:lstStyle/>
          <a:p>
            <a:endParaRPr lang="th-TH"/>
          </a:p>
        </p:txBody>
      </p:sp>
      <p:sp>
        <p:nvSpPr>
          <p:cNvPr id="115774" name="Line 62"/>
          <p:cNvSpPr>
            <a:spLocks noChangeShapeType="1"/>
          </p:cNvSpPr>
          <p:nvPr/>
        </p:nvSpPr>
        <p:spPr bwMode="auto">
          <a:xfrm>
            <a:off x="5600700" y="5478463"/>
            <a:ext cx="0" cy="327025"/>
          </a:xfrm>
          <a:prstGeom prst="line">
            <a:avLst/>
          </a:prstGeom>
          <a:noFill/>
          <a:ln w="9525">
            <a:solidFill>
              <a:schemeClr val="tx1"/>
            </a:solidFill>
            <a:round/>
            <a:headEnd/>
            <a:tailEnd/>
          </a:ln>
          <a:effectLst/>
        </p:spPr>
        <p:txBody>
          <a:bodyPr/>
          <a:lstStyle/>
          <a:p>
            <a:endParaRPr lang="th-TH"/>
          </a:p>
        </p:txBody>
      </p:sp>
      <p:sp>
        <p:nvSpPr>
          <p:cNvPr id="115775" name="Line 63"/>
          <p:cNvSpPr>
            <a:spLocks noChangeShapeType="1"/>
          </p:cNvSpPr>
          <p:nvPr/>
        </p:nvSpPr>
        <p:spPr bwMode="auto">
          <a:xfrm>
            <a:off x="4476750" y="5478463"/>
            <a:ext cx="0" cy="327025"/>
          </a:xfrm>
          <a:prstGeom prst="line">
            <a:avLst/>
          </a:prstGeom>
          <a:noFill/>
          <a:ln w="9525">
            <a:solidFill>
              <a:schemeClr val="tx1"/>
            </a:solidFill>
            <a:round/>
            <a:headEnd/>
            <a:tailEnd/>
          </a:ln>
          <a:effectLst/>
        </p:spPr>
        <p:txBody>
          <a:bodyPr/>
          <a:lstStyle/>
          <a:p>
            <a:endParaRPr lang="th-TH"/>
          </a:p>
        </p:txBody>
      </p:sp>
      <p:sp>
        <p:nvSpPr>
          <p:cNvPr id="115776" name="Line 64"/>
          <p:cNvSpPr>
            <a:spLocks noChangeShapeType="1"/>
          </p:cNvSpPr>
          <p:nvPr/>
        </p:nvSpPr>
        <p:spPr bwMode="auto">
          <a:xfrm>
            <a:off x="7267575" y="5481638"/>
            <a:ext cx="0" cy="314325"/>
          </a:xfrm>
          <a:prstGeom prst="line">
            <a:avLst/>
          </a:prstGeom>
          <a:noFill/>
          <a:ln w="9525">
            <a:solidFill>
              <a:schemeClr val="tx1"/>
            </a:solidFill>
            <a:round/>
            <a:headEnd/>
            <a:tailEnd/>
          </a:ln>
          <a:effectLst/>
        </p:spPr>
        <p:txBody>
          <a:bodyPr/>
          <a:lstStyle/>
          <a:p>
            <a:endParaRPr lang="th-TH"/>
          </a:p>
        </p:txBody>
      </p:sp>
      <p:sp>
        <p:nvSpPr>
          <p:cNvPr id="115777" name="AutoShape 65"/>
          <p:cNvSpPr>
            <a:spLocks noChangeArrowheads="1"/>
          </p:cNvSpPr>
          <p:nvPr/>
        </p:nvSpPr>
        <p:spPr bwMode="auto">
          <a:xfrm flipV="1">
            <a:off x="4741863" y="52070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15778" name="Text Box 66"/>
          <p:cNvSpPr txBox="1">
            <a:spLocks noChangeArrowheads="1"/>
          </p:cNvSpPr>
          <p:nvPr/>
        </p:nvSpPr>
        <p:spPr bwMode="auto">
          <a:xfrm>
            <a:off x="4732338" y="4826000"/>
            <a:ext cx="407987" cy="396875"/>
          </a:xfrm>
          <a:prstGeom prst="rect">
            <a:avLst/>
          </a:prstGeom>
          <a:noFill/>
          <a:ln w="9525">
            <a:noFill/>
            <a:miter lim="800000"/>
            <a:headEnd/>
            <a:tailEnd/>
          </a:ln>
          <a:effectLst/>
        </p:spPr>
        <p:txBody>
          <a:bodyPr wrap="none">
            <a:spAutoFit/>
          </a:bodyPr>
          <a:lstStyle/>
          <a:p>
            <a:r>
              <a:rPr lang="en-US">
                <a:cs typeface="Arial" pitchFamily="34" charset="0"/>
              </a:rPr>
              <a:t>S</a:t>
            </a:r>
            <a:r>
              <a:rPr lang="en-US" baseline="-25000">
                <a:cs typeface="Arial" pitchFamily="34" charset="0"/>
              </a:rPr>
              <a:t>0</a:t>
            </a:r>
          </a:p>
        </p:txBody>
      </p:sp>
      <p:sp>
        <p:nvSpPr>
          <p:cNvPr id="115779" name="Line 67"/>
          <p:cNvSpPr>
            <a:spLocks noChangeShapeType="1"/>
          </p:cNvSpPr>
          <p:nvPr/>
        </p:nvSpPr>
        <p:spPr bwMode="auto">
          <a:xfrm>
            <a:off x="3743325" y="6507163"/>
            <a:ext cx="4229100" cy="1587"/>
          </a:xfrm>
          <a:prstGeom prst="line">
            <a:avLst/>
          </a:prstGeom>
          <a:noFill/>
          <a:ln w="9525">
            <a:solidFill>
              <a:schemeClr val="tx1"/>
            </a:solidFill>
            <a:round/>
            <a:headEnd/>
            <a:tailEnd/>
          </a:ln>
          <a:effectLst/>
        </p:spPr>
        <p:txBody>
          <a:bodyPr/>
          <a:lstStyle/>
          <a:p>
            <a:endParaRPr lang="th-TH"/>
          </a:p>
        </p:txBody>
      </p:sp>
      <p:sp>
        <p:nvSpPr>
          <p:cNvPr id="115780" name="Line 68"/>
          <p:cNvSpPr>
            <a:spLocks noChangeShapeType="1"/>
          </p:cNvSpPr>
          <p:nvPr/>
        </p:nvSpPr>
        <p:spPr bwMode="auto">
          <a:xfrm>
            <a:off x="3743325" y="6824663"/>
            <a:ext cx="4238625" cy="1587"/>
          </a:xfrm>
          <a:prstGeom prst="line">
            <a:avLst/>
          </a:prstGeom>
          <a:noFill/>
          <a:ln w="9525">
            <a:solidFill>
              <a:schemeClr val="tx1"/>
            </a:solidFill>
            <a:round/>
            <a:headEnd/>
            <a:tailEnd/>
          </a:ln>
          <a:effectLst/>
        </p:spPr>
        <p:txBody>
          <a:bodyPr/>
          <a:lstStyle/>
          <a:p>
            <a:endParaRPr lang="th-TH"/>
          </a:p>
        </p:txBody>
      </p:sp>
      <p:sp>
        <p:nvSpPr>
          <p:cNvPr id="115781" name="Line 69"/>
          <p:cNvSpPr>
            <a:spLocks noChangeShapeType="1"/>
          </p:cNvSpPr>
          <p:nvPr/>
        </p:nvSpPr>
        <p:spPr bwMode="auto">
          <a:xfrm>
            <a:off x="6715125" y="6519863"/>
            <a:ext cx="0" cy="314325"/>
          </a:xfrm>
          <a:prstGeom prst="line">
            <a:avLst/>
          </a:prstGeom>
          <a:noFill/>
          <a:ln w="9525">
            <a:solidFill>
              <a:schemeClr val="tx1"/>
            </a:solidFill>
            <a:round/>
            <a:headEnd/>
            <a:tailEnd/>
          </a:ln>
          <a:effectLst/>
        </p:spPr>
        <p:txBody>
          <a:bodyPr/>
          <a:lstStyle/>
          <a:p>
            <a:endParaRPr lang="th-TH"/>
          </a:p>
        </p:txBody>
      </p:sp>
      <p:sp>
        <p:nvSpPr>
          <p:cNvPr id="115782" name="Line 70"/>
          <p:cNvSpPr>
            <a:spLocks noChangeShapeType="1"/>
          </p:cNvSpPr>
          <p:nvPr/>
        </p:nvSpPr>
        <p:spPr bwMode="auto">
          <a:xfrm>
            <a:off x="6981825" y="6507163"/>
            <a:ext cx="0" cy="317500"/>
          </a:xfrm>
          <a:prstGeom prst="line">
            <a:avLst/>
          </a:prstGeom>
          <a:noFill/>
          <a:ln w="9525">
            <a:solidFill>
              <a:schemeClr val="tx1"/>
            </a:solidFill>
            <a:round/>
            <a:headEnd/>
            <a:tailEnd/>
          </a:ln>
          <a:effectLst/>
        </p:spPr>
        <p:txBody>
          <a:bodyPr/>
          <a:lstStyle/>
          <a:p>
            <a:endParaRPr lang="th-TH"/>
          </a:p>
        </p:txBody>
      </p:sp>
      <p:sp>
        <p:nvSpPr>
          <p:cNvPr id="115784" name="Text Box 72"/>
          <p:cNvSpPr txBox="1">
            <a:spLocks noChangeArrowheads="1"/>
          </p:cNvSpPr>
          <p:nvPr/>
        </p:nvSpPr>
        <p:spPr bwMode="auto">
          <a:xfrm>
            <a:off x="3841750" y="6351588"/>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85" name="Text Box 73"/>
          <p:cNvSpPr txBox="1">
            <a:spLocks noChangeArrowheads="1"/>
          </p:cNvSpPr>
          <p:nvPr/>
        </p:nvSpPr>
        <p:spPr bwMode="auto">
          <a:xfrm>
            <a:off x="7366000" y="6361113"/>
            <a:ext cx="565150" cy="457200"/>
          </a:xfrm>
          <a:prstGeom prst="rect">
            <a:avLst/>
          </a:prstGeom>
          <a:noFill/>
          <a:ln w="9525">
            <a:noFill/>
            <a:miter lim="800000"/>
            <a:headEnd/>
            <a:tailEnd/>
          </a:ln>
          <a:effectLst/>
        </p:spPr>
        <p:txBody>
          <a:bodyPr wrap="none">
            <a:spAutoFit/>
          </a:bodyPr>
          <a:lstStyle/>
          <a:p>
            <a:r>
              <a:rPr lang="en-US" sz="2400">
                <a:cs typeface="Arial" pitchFamily="34" charset="0"/>
              </a:rPr>
              <a:t>. . .</a:t>
            </a:r>
            <a:endParaRPr lang="th-TH" sz="2400">
              <a:cs typeface="Arial" pitchFamily="34" charset="0"/>
            </a:endParaRPr>
          </a:p>
        </p:txBody>
      </p:sp>
      <p:sp>
        <p:nvSpPr>
          <p:cNvPr id="115786" name="Line 74"/>
          <p:cNvSpPr>
            <a:spLocks noChangeShapeType="1"/>
          </p:cNvSpPr>
          <p:nvPr/>
        </p:nvSpPr>
        <p:spPr bwMode="auto">
          <a:xfrm>
            <a:off x="5876925" y="6510338"/>
            <a:ext cx="0" cy="314325"/>
          </a:xfrm>
          <a:prstGeom prst="line">
            <a:avLst/>
          </a:prstGeom>
          <a:noFill/>
          <a:ln w="9525">
            <a:solidFill>
              <a:schemeClr val="tx1"/>
            </a:solidFill>
            <a:round/>
            <a:headEnd/>
            <a:tailEnd/>
          </a:ln>
          <a:effectLst/>
        </p:spPr>
        <p:txBody>
          <a:bodyPr/>
          <a:lstStyle/>
          <a:p>
            <a:endParaRPr lang="th-TH"/>
          </a:p>
        </p:txBody>
      </p:sp>
      <p:sp>
        <p:nvSpPr>
          <p:cNvPr id="115787" name="Line 75"/>
          <p:cNvSpPr>
            <a:spLocks noChangeShapeType="1"/>
          </p:cNvSpPr>
          <p:nvPr/>
        </p:nvSpPr>
        <p:spPr bwMode="auto">
          <a:xfrm>
            <a:off x="6438900" y="6507163"/>
            <a:ext cx="0" cy="327025"/>
          </a:xfrm>
          <a:prstGeom prst="line">
            <a:avLst/>
          </a:prstGeom>
          <a:noFill/>
          <a:ln w="9525">
            <a:solidFill>
              <a:schemeClr val="tx1"/>
            </a:solidFill>
            <a:round/>
            <a:headEnd/>
            <a:tailEnd/>
          </a:ln>
          <a:effectLst/>
        </p:spPr>
        <p:txBody>
          <a:bodyPr/>
          <a:lstStyle/>
          <a:p>
            <a:endParaRPr lang="th-TH"/>
          </a:p>
        </p:txBody>
      </p:sp>
      <p:sp>
        <p:nvSpPr>
          <p:cNvPr id="115788" name="Line 76"/>
          <p:cNvSpPr>
            <a:spLocks noChangeShapeType="1"/>
          </p:cNvSpPr>
          <p:nvPr/>
        </p:nvSpPr>
        <p:spPr bwMode="auto">
          <a:xfrm>
            <a:off x="6153150" y="6507163"/>
            <a:ext cx="0" cy="327025"/>
          </a:xfrm>
          <a:prstGeom prst="line">
            <a:avLst/>
          </a:prstGeom>
          <a:noFill/>
          <a:ln w="9525">
            <a:solidFill>
              <a:schemeClr val="tx1"/>
            </a:solidFill>
            <a:round/>
            <a:headEnd/>
            <a:tailEnd/>
          </a:ln>
          <a:effectLst/>
        </p:spPr>
        <p:txBody>
          <a:bodyPr/>
          <a:lstStyle/>
          <a:p>
            <a:endParaRPr lang="th-TH"/>
          </a:p>
        </p:txBody>
      </p:sp>
      <p:sp>
        <p:nvSpPr>
          <p:cNvPr id="115789" name="Line 77"/>
          <p:cNvSpPr>
            <a:spLocks noChangeShapeType="1"/>
          </p:cNvSpPr>
          <p:nvPr/>
        </p:nvSpPr>
        <p:spPr bwMode="auto">
          <a:xfrm>
            <a:off x="4762500" y="6516688"/>
            <a:ext cx="0" cy="317500"/>
          </a:xfrm>
          <a:prstGeom prst="line">
            <a:avLst/>
          </a:prstGeom>
          <a:noFill/>
          <a:ln w="9525">
            <a:solidFill>
              <a:schemeClr val="tx1"/>
            </a:solidFill>
            <a:round/>
            <a:headEnd/>
            <a:tailEnd/>
          </a:ln>
          <a:effectLst/>
        </p:spPr>
        <p:txBody>
          <a:bodyPr/>
          <a:lstStyle/>
          <a:p>
            <a:endParaRPr lang="th-TH"/>
          </a:p>
        </p:txBody>
      </p:sp>
      <p:sp>
        <p:nvSpPr>
          <p:cNvPr id="115790" name="Line 78"/>
          <p:cNvSpPr>
            <a:spLocks noChangeShapeType="1"/>
          </p:cNvSpPr>
          <p:nvPr/>
        </p:nvSpPr>
        <p:spPr bwMode="auto">
          <a:xfrm>
            <a:off x="5038725" y="6519863"/>
            <a:ext cx="0" cy="314325"/>
          </a:xfrm>
          <a:prstGeom prst="line">
            <a:avLst/>
          </a:prstGeom>
          <a:noFill/>
          <a:ln w="9525">
            <a:solidFill>
              <a:schemeClr val="tx1"/>
            </a:solidFill>
            <a:round/>
            <a:headEnd/>
            <a:tailEnd/>
          </a:ln>
          <a:effectLst/>
        </p:spPr>
        <p:txBody>
          <a:bodyPr/>
          <a:lstStyle/>
          <a:p>
            <a:endParaRPr lang="th-TH"/>
          </a:p>
        </p:txBody>
      </p:sp>
      <p:sp>
        <p:nvSpPr>
          <p:cNvPr id="115791" name="Line 79"/>
          <p:cNvSpPr>
            <a:spLocks noChangeShapeType="1"/>
          </p:cNvSpPr>
          <p:nvPr/>
        </p:nvSpPr>
        <p:spPr bwMode="auto">
          <a:xfrm>
            <a:off x="5314950" y="6519863"/>
            <a:ext cx="0" cy="314325"/>
          </a:xfrm>
          <a:prstGeom prst="line">
            <a:avLst/>
          </a:prstGeom>
          <a:noFill/>
          <a:ln w="9525">
            <a:solidFill>
              <a:schemeClr val="tx1"/>
            </a:solidFill>
            <a:round/>
            <a:headEnd/>
            <a:tailEnd/>
          </a:ln>
          <a:effectLst/>
        </p:spPr>
        <p:txBody>
          <a:bodyPr/>
          <a:lstStyle/>
          <a:p>
            <a:endParaRPr lang="th-TH"/>
          </a:p>
        </p:txBody>
      </p:sp>
      <p:sp>
        <p:nvSpPr>
          <p:cNvPr id="115792" name="Line 80"/>
          <p:cNvSpPr>
            <a:spLocks noChangeShapeType="1"/>
          </p:cNvSpPr>
          <p:nvPr/>
        </p:nvSpPr>
        <p:spPr bwMode="auto">
          <a:xfrm>
            <a:off x="5600700" y="6507163"/>
            <a:ext cx="0" cy="327025"/>
          </a:xfrm>
          <a:prstGeom prst="line">
            <a:avLst/>
          </a:prstGeom>
          <a:noFill/>
          <a:ln w="9525">
            <a:solidFill>
              <a:schemeClr val="tx1"/>
            </a:solidFill>
            <a:round/>
            <a:headEnd/>
            <a:tailEnd/>
          </a:ln>
          <a:effectLst/>
        </p:spPr>
        <p:txBody>
          <a:bodyPr/>
          <a:lstStyle/>
          <a:p>
            <a:endParaRPr lang="th-TH"/>
          </a:p>
        </p:txBody>
      </p:sp>
      <p:sp>
        <p:nvSpPr>
          <p:cNvPr id="115793" name="Line 81"/>
          <p:cNvSpPr>
            <a:spLocks noChangeShapeType="1"/>
          </p:cNvSpPr>
          <p:nvPr/>
        </p:nvSpPr>
        <p:spPr bwMode="auto">
          <a:xfrm>
            <a:off x="4476750" y="6507163"/>
            <a:ext cx="0" cy="327025"/>
          </a:xfrm>
          <a:prstGeom prst="line">
            <a:avLst/>
          </a:prstGeom>
          <a:noFill/>
          <a:ln w="9525">
            <a:solidFill>
              <a:schemeClr val="tx1"/>
            </a:solidFill>
            <a:round/>
            <a:headEnd/>
            <a:tailEnd/>
          </a:ln>
          <a:effectLst/>
        </p:spPr>
        <p:txBody>
          <a:bodyPr/>
          <a:lstStyle/>
          <a:p>
            <a:endParaRPr lang="th-TH"/>
          </a:p>
        </p:txBody>
      </p:sp>
      <p:sp>
        <p:nvSpPr>
          <p:cNvPr id="115794" name="Line 82"/>
          <p:cNvSpPr>
            <a:spLocks noChangeShapeType="1"/>
          </p:cNvSpPr>
          <p:nvPr/>
        </p:nvSpPr>
        <p:spPr bwMode="auto">
          <a:xfrm>
            <a:off x="7267575" y="6510338"/>
            <a:ext cx="0" cy="314325"/>
          </a:xfrm>
          <a:prstGeom prst="line">
            <a:avLst/>
          </a:prstGeom>
          <a:noFill/>
          <a:ln w="9525">
            <a:solidFill>
              <a:schemeClr val="tx1"/>
            </a:solidFill>
            <a:round/>
            <a:headEnd/>
            <a:tailEnd/>
          </a:ln>
          <a:effectLst/>
        </p:spPr>
        <p:txBody>
          <a:bodyPr/>
          <a:lstStyle/>
          <a:p>
            <a:endParaRPr lang="th-TH"/>
          </a:p>
        </p:txBody>
      </p:sp>
      <p:sp>
        <p:nvSpPr>
          <p:cNvPr id="115795" name="AutoShape 83"/>
          <p:cNvSpPr>
            <a:spLocks noChangeArrowheads="1"/>
          </p:cNvSpPr>
          <p:nvPr/>
        </p:nvSpPr>
        <p:spPr bwMode="auto">
          <a:xfrm flipV="1">
            <a:off x="5008563" y="6235700"/>
            <a:ext cx="317500" cy="2413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th-TH"/>
          </a:p>
        </p:txBody>
      </p:sp>
      <p:sp>
        <p:nvSpPr>
          <p:cNvPr id="115796" name="Text Box 84"/>
          <p:cNvSpPr txBox="1">
            <a:spLocks noChangeArrowheads="1"/>
          </p:cNvSpPr>
          <p:nvPr/>
        </p:nvSpPr>
        <p:spPr bwMode="auto">
          <a:xfrm>
            <a:off x="5018088" y="5854700"/>
            <a:ext cx="381000" cy="396875"/>
          </a:xfrm>
          <a:prstGeom prst="rect">
            <a:avLst/>
          </a:prstGeom>
          <a:noFill/>
          <a:ln w="9525">
            <a:noFill/>
            <a:miter lim="800000"/>
            <a:headEnd/>
            <a:tailEnd/>
          </a:ln>
          <a:effectLst/>
        </p:spPr>
        <p:txBody>
          <a:bodyPr wrap="none">
            <a:spAutoFit/>
          </a:bodyPr>
          <a:lstStyle/>
          <a:p>
            <a:r>
              <a:rPr lang="en-US">
                <a:cs typeface="Arial" pitchFamily="34" charset="0"/>
              </a:rPr>
              <a:t>S</a:t>
            </a:r>
            <a:r>
              <a:rPr lang="en-US" baseline="-25000">
                <a:cs typeface="Arial" pitchFamily="34" charset="0"/>
              </a:rPr>
              <a:t>f</a:t>
            </a:r>
          </a:p>
        </p:txBody>
      </p:sp>
      <p:sp>
        <p:nvSpPr>
          <p:cNvPr id="115797" name="Text Box 85"/>
          <p:cNvSpPr txBox="1">
            <a:spLocks noChangeArrowheads="1"/>
          </p:cNvSpPr>
          <p:nvPr/>
        </p:nvSpPr>
        <p:spPr bwMode="auto">
          <a:xfrm>
            <a:off x="2898775" y="5430838"/>
            <a:ext cx="874713" cy="396875"/>
          </a:xfrm>
          <a:prstGeom prst="rect">
            <a:avLst/>
          </a:prstGeom>
          <a:noFill/>
          <a:ln w="9525">
            <a:noFill/>
            <a:miter lim="800000"/>
            <a:headEnd/>
            <a:tailEnd/>
          </a:ln>
          <a:effectLst/>
        </p:spPr>
        <p:txBody>
          <a:bodyPr wrap="none">
            <a:spAutoFit/>
          </a:bodyPr>
          <a:lstStyle/>
          <a:p>
            <a:r>
              <a:rPr lang="en-US"/>
              <a:t>Before</a:t>
            </a:r>
          </a:p>
        </p:txBody>
      </p:sp>
      <p:sp>
        <p:nvSpPr>
          <p:cNvPr id="115798" name="Text Box 86"/>
          <p:cNvSpPr txBox="1">
            <a:spLocks noChangeArrowheads="1"/>
          </p:cNvSpPr>
          <p:nvPr/>
        </p:nvSpPr>
        <p:spPr bwMode="auto">
          <a:xfrm>
            <a:off x="2936875" y="6459538"/>
            <a:ext cx="719138" cy="396875"/>
          </a:xfrm>
          <a:prstGeom prst="rect">
            <a:avLst/>
          </a:prstGeom>
          <a:noFill/>
          <a:ln w="9525">
            <a:noFill/>
            <a:miter lim="800000"/>
            <a:headEnd/>
            <a:tailEnd/>
          </a:ln>
          <a:effectLst/>
        </p:spPr>
        <p:txBody>
          <a:bodyPr wrap="none">
            <a:spAutoFit/>
          </a:bodyPr>
          <a:lstStyle/>
          <a:p>
            <a:r>
              <a:rPr lang="en-US"/>
              <a:t>After</a:t>
            </a:r>
          </a:p>
        </p:txBody>
      </p:sp>
      <p:sp>
        <p:nvSpPr>
          <p:cNvPr id="115799" name="Text Box 87"/>
          <p:cNvSpPr txBox="1">
            <a:spLocks noChangeArrowheads="1"/>
          </p:cNvSpPr>
          <p:nvPr/>
        </p:nvSpPr>
        <p:spPr bwMode="auto">
          <a:xfrm>
            <a:off x="4232275" y="6491288"/>
            <a:ext cx="1955800" cy="366712"/>
          </a:xfrm>
          <a:prstGeom prst="rect">
            <a:avLst/>
          </a:prstGeom>
          <a:noFill/>
          <a:ln w="9525">
            <a:noFill/>
            <a:miter lim="800000"/>
            <a:headEnd/>
            <a:tailEnd/>
          </a:ln>
          <a:effectLst/>
        </p:spPr>
        <p:txBody>
          <a:bodyPr wrap="none">
            <a:spAutoFit/>
          </a:bodyPr>
          <a:lstStyle/>
          <a:p>
            <a:r>
              <a:rPr lang="en-US" sz="1800">
                <a:cs typeface="Arial" pitchFamily="34" charset="0"/>
              </a:rPr>
              <a:t>                   1   1   1</a:t>
            </a:r>
            <a:endParaRPr lang="th-TH" sz="1800">
              <a:cs typeface="Arial" pitchFamily="34" charset="0"/>
            </a:endParaRPr>
          </a:p>
        </p:txBody>
      </p:sp>
      <p:sp>
        <p:nvSpPr>
          <p:cNvPr id="115800" name="Text Box 88"/>
          <p:cNvSpPr txBox="1">
            <a:spLocks noChangeArrowheads="1"/>
          </p:cNvSpPr>
          <p:nvPr/>
        </p:nvSpPr>
        <p:spPr bwMode="auto">
          <a:xfrm>
            <a:off x="1660525" y="5313363"/>
            <a:ext cx="739775" cy="1544637"/>
          </a:xfrm>
          <a:prstGeom prst="rect">
            <a:avLst/>
          </a:prstGeom>
          <a:noFill/>
          <a:ln w="9525">
            <a:noFill/>
            <a:miter lim="800000"/>
            <a:headEnd/>
            <a:tailEnd/>
          </a:ln>
          <a:effectLst/>
        </p:spPr>
        <p:txBody>
          <a:bodyPr wrap="none">
            <a:spAutoFit/>
          </a:bodyPr>
          <a:lstStyle/>
          <a:p>
            <a:r>
              <a:rPr lang="en-US" sz="2800"/>
              <a:t>0+2</a:t>
            </a:r>
          </a:p>
          <a:p>
            <a:pPr>
              <a:lnSpc>
                <a:spcPct val="50000"/>
              </a:lnSpc>
            </a:pPr>
            <a:r>
              <a:rPr lang="en-US" sz="2800"/>
              <a:t> </a:t>
            </a:r>
          </a:p>
          <a:p>
            <a:pPr>
              <a:lnSpc>
                <a:spcPct val="90000"/>
              </a:lnSpc>
            </a:pPr>
            <a:r>
              <a:rPr lang="en-US" sz="2800"/>
              <a:t> </a:t>
            </a:r>
          </a:p>
          <a:p>
            <a:r>
              <a:rPr lang="en-US" sz="2800"/>
              <a:t> = 2</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6D3F2F-B13D-4326-BD0B-2A637FD105EB}" type="slidenum">
              <a:rPr lang="en-US"/>
              <a:pPr/>
              <a:t>48</a:t>
            </a:fld>
            <a:endParaRPr lang="en-US"/>
          </a:p>
        </p:txBody>
      </p:sp>
      <p:sp>
        <p:nvSpPr>
          <p:cNvPr id="116738" name="Text Box 2"/>
          <p:cNvSpPr txBox="1">
            <a:spLocks noChangeArrowheads="1"/>
          </p:cNvSpPr>
          <p:nvPr/>
        </p:nvSpPr>
        <p:spPr bwMode="auto">
          <a:xfrm>
            <a:off x="250825" y="493713"/>
            <a:ext cx="1728788" cy="396875"/>
          </a:xfrm>
          <a:prstGeom prst="rect">
            <a:avLst/>
          </a:prstGeom>
          <a:noFill/>
          <a:ln w="9525">
            <a:noFill/>
            <a:miter lim="800000"/>
            <a:headEnd/>
            <a:tailEnd/>
          </a:ln>
          <a:effectLst/>
        </p:spPr>
        <p:txBody>
          <a:bodyPr wrap="none">
            <a:spAutoFit/>
          </a:bodyPr>
          <a:lstStyle/>
          <a:p>
            <a:r>
              <a:rPr lang="en-US" b="1">
                <a:latin typeface="Comic Sans MS" pitchFamily="66" charset="0"/>
              </a:rPr>
              <a:t>A Solution …</a:t>
            </a:r>
          </a:p>
        </p:txBody>
      </p:sp>
      <p:sp>
        <p:nvSpPr>
          <p:cNvPr id="116739" name="Text Box 3"/>
          <p:cNvSpPr txBox="1">
            <a:spLocks noChangeArrowheads="1"/>
          </p:cNvSpPr>
          <p:nvPr/>
        </p:nvSpPr>
        <p:spPr bwMode="auto">
          <a:xfrm>
            <a:off x="2200275" y="1298575"/>
            <a:ext cx="2012950" cy="3776663"/>
          </a:xfrm>
          <a:prstGeom prst="rect">
            <a:avLst/>
          </a:prstGeom>
          <a:noFill/>
          <a:ln w="9525">
            <a:noFill/>
            <a:miter lim="800000"/>
            <a:headEnd/>
            <a:tailEnd/>
          </a:ln>
          <a:effectLst/>
        </p:spPr>
        <p:txBody>
          <a:bodyPr wrap="none">
            <a:spAutoFit/>
          </a:bodyPr>
          <a:lstStyle/>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1  :  S</a:t>
            </a:r>
            <a:r>
              <a:rPr lang="en-US" baseline="-25000">
                <a:cs typeface="Arial" pitchFamily="34" charset="0"/>
              </a:rPr>
              <a:t>1</a:t>
            </a:r>
            <a:r>
              <a:rPr lang="en-US">
                <a:cs typeface="Arial" pitchFamily="34" charset="0"/>
              </a:rPr>
              <a:t> b R	</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0</a:t>
            </a:r>
            <a:r>
              <a:rPr lang="en-US">
                <a:cs typeface="Arial" pitchFamily="34" charset="0"/>
              </a:rPr>
              <a:t> *  :  </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1  :  S</a:t>
            </a:r>
            <a:r>
              <a:rPr lang="en-US" baseline="-25000">
                <a:cs typeface="Arial" pitchFamily="34" charset="0"/>
              </a:rPr>
              <a:t>2</a:t>
            </a:r>
            <a:r>
              <a:rPr lang="en-US">
                <a:cs typeface="Arial" pitchFamily="34" charset="0"/>
              </a:rPr>
              <a:t> b R	</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1</a:t>
            </a:r>
            <a:r>
              <a:rPr lang="en-US">
                <a:cs typeface="Arial" pitchFamily="34" charset="0"/>
              </a:rPr>
              <a:t> *  :  S</a:t>
            </a:r>
            <a:r>
              <a:rPr lang="en-US" baseline="-25000">
                <a:cs typeface="Arial" pitchFamily="34" charset="0"/>
              </a:rPr>
              <a:t>f</a:t>
            </a:r>
            <a:r>
              <a:rPr lang="en-US">
                <a:cs typeface="Arial" pitchFamily="34" charset="0"/>
              </a:rPr>
              <a:t> b H</a:t>
            </a:r>
          </a:p>
          <a:p>
            <a:pPr marL="457200" indent="-457200">
              <a:lnSpc>
                <a:spcPct val="110000"/>
              </a:lnSpc>
            </a:pPr>
            <a:endParaRPr lang="en-US">
              <a:cs typeface="Arial" pitchFamily="34" charset="0"/>
            </a:endParaRP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1  :  S</a:t>
            </a:r>
            <a:r>
              <a:rPr lang="en-US" baseline="-25000">
                <a:cs typeface="Arial" pitchFamily="34" charset="0"/>
              </a:rPr>
              <a:t>2</a:t>
            </a:r>
            <a:r>
              <a:rPr lang="en-US">
                <a:cs typeface="Arial" pitchFamily="34" charset="0"/>
              </a:rPr>
              <a:t> 1 R 	</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b  :  </a:t>
            </a:r>
          </a:p>
          <a:p>
            <a:pPr marL="457200" indent="-457200">
              <a:lnSpc>
                <a:spcPct val="110000"/>
              </a:lnSpc>
            </a:pPr>
            <a:r>
              <a:rPr lang="en-US">
                <a:cs typeface="Arial" pitchFamily="34" charset="0"/>
              </a:rPr>
              <a:t>S</a:t>
            </a:r>
            <a:r>
              <a:rPr lang="en-US" baseline="-25000">
                <a:cs typeface="Arial" pitchFamily="34" charset="0"/>
              </a:rPr>
              <a:t>2</a:t>
            </a:r>
            <a:r>
              <a:rPr lang="en-US">
                <a:cs typeface="Arial" pitchFamily="34" charset="0"/>
              </a:rPr>
              <a:t> *  :  S</a:t>
            </a:r>
            <a:r>
              <a:rPr lang="en-US" baseline="-25000">
                <a:cs typeface="Arial" pitchFamily="34" charset="0"/>
              </a:rPr>
              <a:t>f</a:t>
            </a:r>
            <a:r>
              <a:rPr lang="en-US">
                <a:cs typeface="Arial" pitchFamily="34" charset="0"/>
              </a:rPr>
              <a:t> 1 H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D755D07C-6F85-4D5F-AF70-F182978ADC9B}" type="slidenum">
              <a:rPr lang="en-US"/>
              <a:pPr/>
              <a:t>49</a:t>
            </a:fld>
            <a:endParaRPr lang="en-US"/>
          </a:p>
        </p:txBody>
      </p:sp>
      <p:sp>
        <p:nvSpPr>
          <p:cNvPr id="103426" name="Rectangle 2"/>
          <p:cNvSpPr>
            <a:spLocks noChangeArrowheads="1"/>
          </p:cNvSpPr>
          <p:nvPr/>
        </p:nvSpPr>
        <p:spPr bwMode="auto">
          <a:xfrm>
            <a:off x="0" y="1738313"/>
            <a:ext cx="7848600" cy="4886325"/>
          </a:xfrm>
          <a:prstGeom prst="rect">
            <a:avLst/>
          </a:prstGeom>
          <a:noFill/>
          <a:ln w="9525">
            <a:noFill/>
            <a:miter lim="800000"/>
            <a:headEnd/>
            <a:tailEnd/>
          </a:ln>
          <a:effectLst/>
        </p:spPr>
        <p:txBody>
          <a:bodyPr>
            <a:spAutoFit/>
          </a:bodyPr>
          <a:lstStyle/>
          <a:p>
            <a:pPr>
              <a:lnSpc>
                <a:spcPct val="60000"/>
              </a:lnSpc>
              <a:spcBef>
                <a:spcPct val="50000"/>
              </a:spcBef>
            </a:pPr>
            <a:r>
              <a:rPr lang="en-US" sz="1400">
                <a:latin typeface="Arial" pitchFamily="34" charset="0"/>
                <a:cs typeface="Arial" pitchFamily="34" charset="0"/>
              </a:rPr>
              <a:t>  	             1912 (23 June): Birth, Paddington, London</a:t>
            </a:r>
          </a:p>
          <a:p>
            <a:pPr>
              <a:lnSpc>
                <a:spcPct val="60000"/>
              </a:lnSpc>
              <a:spcBef>
                <a:spcPct val="50000"/>
              </a:spcBef>
            </a:pPr>
            <a:r>
              <a:rPr lang="en-US" sz="1400">
                <a:latin typeface="Arial" pitchFamily="34" charset="0"/>
                <a:cs typeface="Arial" pitchFamily="34" charset="0"/>
              </a:rPr>
              <a:t>	             1926-31: Sherborne School</a:t>
            </a:r>
          </a:p>
          <a:p>
            <a:pPr>
              <a:lnSpc>
                <a:spcPct val="60000"/>
              </a:lnSpc>
              <a:spcBef>
                <a:spcPct val="50000"/>
              </a:spcBef>
            </a:pPr>
            <a:r>
              <a:rPr lang="en-US" sz="1400">
                <a:latin typeface="Arial" pitchFamily="34" charset="0"/>
                <a:cs typeface="Arial" pitchFamily="34" charset="0"/>
              </a:rPr>
              <a:t>	             1931-34: Undergraduate at King's College, Cambridge University</a:t>
            </a:r>
          </a:p>
          <a:p>
            <a:pPr>
              <a:lnSpc>
                <a:spcPct val="60000"/>
              </a:lnSpc>
              <a:spcBef>
                <a:spcPct val="50000"/>
              </a:spcBef>
            </a:pPr>
            <a:r>
              <a:rPr lang="en-US" sz="1400">
                <a:latin typeface="Arial" pitchFamily="34" charset="0"/>
                <a:cs typeface="Arial" pitchFamily="34" charset="0"/>
              </a:rPr>
              <a:t> 1932-35: Studies quantum mechanics, probability, logic</a:t>
            </a:r>
          </a:p>
          <a:p>
            <a:pPr>
              <a:lnSpc>
                <a:spcPct val="60000"/>
              </a:lnSpc>
              <a:spcBef>
                <a:spcPct val="50000"/>
              </a:spcBef>
            </a:pPr>
            <a:r>
              <a:rPr lang="en-US" sz="1400">
                <a:latin typeface="Arial" pitchFamily="34" charset="0"/>
                <a:cs typeface="Arial" pitchFamily="34" charset="0"/>
              </a:rPr>
              <a:t> 1935: Elected fellow of King's College, Cambridge</a:t>
            </a:r>
          </a:p>
          <a:p>
            <a:pPr>
              <a:lnSpc>
                <a:spcPct val="60000"/>
              </a:lnSpc>
              <a:spcBef>
                <a:spcPct val="50000"/>
              </a:spcBef>
            </a:pPr>
            <a:r>
              <a:rPr lang="en-US" sz="1400">
                <a:latin typeface="Arial" pitchFamily="34" charset="0"/>
                <a:cs typeface="Arial" pitchFamily="34" charset="0"/>
              </a:rPr>
              <a:t> 1936: The Turing machine: On Computable Numbers... submitted</a:t>
            </a:r>
          </a:p>
          <a:p>
            <a:pPr>
              <a:lnSpc>
                <a:spcPct val="60000"/>
              </a:lnSpc>
              <a:spcBef>
                <a:spcPct val="50000"/>
              </a:spcBef>
            </a:pPr>
            <a:r>
              <a:rPr lang="en-US" sz="1400">
                <a:latin typeface="Arial" pitchFamily="34" charset="0"/>
                <a:cs typeface="Arial" pitchFamily="34" charset="0"/>
              </a:rPr>
              <a:t> 1936-38: At Princeton University. Ph.D. Papers in logic, algebra, number theory</a:t>
            </a:r>
          </a:p>
          <a:p>
            <a:pPr>
              <a:lnSpc>
                <a:spcPct val="60000"/>
              </a:lnSpc>
              <a:spcBef>
                <a:spcPct val="50000"/>
              </a:spcBef>
            </a:pPr>
            <a:r>
              <a:rPr lang="en-US" sz="1400">
                <a:latin typeface="Arial" pitchFamily="34" charset="0"/>
                <a:cs typeface="Arial" pitchFamily="34" charset="0"/>
              </a:rPr>
              <a:t> 1938-39: Return to Cambridge. Introduced to German Enigma cipher problem</a:t>
            </a:r>
          </a:p>
          <a:p>
            <a:pPr>
              <a:lnSpc>
                <a:spcPct val="60000"/>
              </a:lnSpc>
              <a:spcBef>
                <a:spcPct val="50000"/>
              </a:spcBef>
            </a:pPr>
            <a:r>
              <a:rPr lang="en-US" sz="1400">
                <a:latin typeface="Arial" pitchFamily="34" charset="0"/>
                <a:cs typeface="Arial" pitchFamily="34" charset="0"/>
              </a:rPr>
              <a:t> 1939-40 Devises the Bombe, machine for Enigma decryption</a:t>
            </a:r>
          </a:p>
          <a:p>
            <a:pPr>
              <a:lnSpc>
                <a:spcPct val="60000"/>
              </a:lnSpc>
              <a:spcBef>
                <a:spcPct val="50000"/>
              </a:spcBef>
            </a:pPr>
            <a:r>
              <a:rPr lang="en-US" sz="1400">
                <a:latin typeface="Arial" pitchFamily="34" charset="0"/>
                <a:cs typeface="Arial" pitchFamily="34" charset="0"/>
              </a:rPr>
              <a:t> 1939-42: Breaking of U-boat Enigma cipher, saving battle of the Atlantic</a:t>
            </a:r>
          </a:p>
          <a:p>
            <a:pPr>
              <a:lnSpc>
                <a:spcPct val="60000"/>
              </a:lnSpc>
              <a:spcBef>
                <a:spcPct val="50000"/>
              </a:spcBef>
            </a:pPr>
            <a:r>
              <a:rPr lang="en-US" sz="1400">
                <a:latin typeface="Arial" pitchFamily="34" charset="0"/>
                <a:cs typeface="Arial" pitchFamily="34" charset="0"/>
              </a:rPr>
              <a:t> 1943-45: Chief Anglo-American consultant. Introduced to electronics</a:t>
            </a:r>
          </a:p>
          <a:p>
            <a:pPr>
              <a:lnSpc>
                <a:spcPct val="60000"/>
              </a:lnSpc>
              <a:spcBef>
                <a:spcPct val="50000"/>
              </a:spcBef>
            </a:pPr>
            <a:r>
              <a:rPr lang="en-US" sz="1400">
                <a:latin typeface="Arial" pitchFamily="34" charset="0"/>
                <a:cs typeface="Arial" pitchFamily="34" charset="0"/>
              </a:rPr>
              <a:t> 1945: National Physical Laboratory, London</a:t>
            </a:r>
          </a:p>
          <a:p>
            <a:pPr>
              <a:lnSpc>
                <a:spcPct val="60000"/>
              </a:lnSpc>
              <a:spcBef>
                <a:spcPct val="50000"/>
              </a:spcBef>
            </a:pPr>
            <a:r>
              <a:rPr lang="en-US" sz="1400">
                <a:latin typeface="Arial" pitchFamily="34" charset="0"/>
                <a:cs typeface="Arial" pitchFamily="34" charset="0"/>
              </a:rPr>
              <a:t> 1946: Computer design, leading the world, formally accepted</a:t>
            </a:r>
          </a:p>
          <a:p>
            <a:pPr>
              <a:lnSpc>
                <a:spcPct val="60000"/>
              </a:lnSpc>
              <a:spcBef>
                <a:spcPct val="50000"/>
              </a:spcBef>
            </a:pPr>
            <a:r>
              <a:rPr lang="en-US" sz="1400">
                <a:latin typeface="Arial" pitchFamily="34" charset="0"/>
                <a:cs typeface="Arial" pitchFamily="34" charset="0"/>
              </a:rPr>
              <a:t> 1947-48: Papers on programming, neural nets, and prospects for artificial intelligence</a:t>
            </a:r>
          </a:p>
          <a:p>
            <a:pPr>
              <a:lnSpc>
                <a:spcPct val="60000"/>
              </a:lnSpc>
              <a:spcBef>
                <a:spcPct val="50000"/>
              </a:spcBef>
            </a:pPr>
            <a:r>
              <a:rPr lang="en-US" sz="1400">
                <a:latin typeface="Arial" pitchFamily="34" charset="0"/>
                <a:cs typeface="Arial" pitchFamily="34" charset="0"/>
              </a:rPr>
              <a:t> 1948: Manchester University</a:t>
            </a:r>
          </a:p>
          <a:p>
            <a:pPr>
              <a:lnSpc>
                <a:spcPct val="60000"/>
              </a:lnSpc>
              <a:spcBef>
                <a:spcPct val="50000"/>
              </a:spcBef>
            </a:pPr>
            <a:r>
              <a:rPr lang="en-US" sz="1400">
                <a:latin typeface="Arial" pitchFamily="34" charset="0"/>
                <a:cs typeface="Arial" pitchFamily="34" charset="0"/>
              </a:rPr>
              <a:t> 1949: Work on programming and world's first serious use of a computer</a:t>
            </a:r>
          </a:p>
          <a:p>
            <a:pPr>
              <a:lnSpc>
                <a:spcPct val="60000"/>
              </a:lnSpc>
              <a:spcBef>
                <a:spcPct val="50000"/>
              </a:spcBef>
            </a:pPr>
            <a:r>
              <a:rPr lang="en-US" sz="1400">
                <a:latin typeface="Arial" pitchFamily="34" charset="0"/>
                <a:cs typeface="Arial" pitchFamily="34" charset="0"/>
              </a:rPr>
              <a:t> 1950: Philosophical paper on machine intelligence: the Turing Test</a:t>
            </a:r>
          </a:p>
          <a:p>
            <a:pPr>
              <a:lnSpc>
                <a:spcPct val="60000"/>
              </a:lnSpc>
              <a:spcBef>
                <a:spcPct val="50000"/>
              </a:spcBef>
            </a:pPr>
            <a:r>
              <a:rPr lang="en-US" sz="1400">
                <a:latin typeface="Arial" pitchFamily="34" charset="0"/>
                <a:cs typeface="Arial" pitchFamily="34" charset="0"/>
              </a:rPr>
              <a:t> 1951: Elected FRS. Paper on non-linear morphogenesis theory</a:t>
            </a:r>
          </a:p>
          <a:p>
            <a:pPr>
              <a:lnSpc>
                <a:spcPct val="60000"/>
              </a:lnSpc>
              <a:spcBef>
                <a:spcPct val="50000"/>
              </a:spcBef>
            </a:pPr>
            <a:r>
              <a:rPr lang="en-US" sz="1400">
                <a:latin typeface="Arial" pitchFamily="34" charset="0"/>
                <a:cs typeface="Arial" pitchFamily="34" charset="0"/>
              </a:rPr>
              <a:t> 1952: Arrested and tried as a homosexual, loss of security clearance</a:t>
            </a:r>
          </a:p>
          <a:p>
            <a:pPr>
              <a:lnSpc>
                <a:spcPct val="60000"/>
              </a:lnSpc>
              <a:spcBef>
                <a:spcPct val="50000"/>
              </a:spcBef>
            </a:pPr>
            <a:r>
              <a:rPr lang="en-US" sz="1400">
                <a:latin typeface="Arial" pitchFamily="34" charset="0"/>
                <a:cs typeface="Arial" pitchFamily="34" charset="0"/>
              </a:rPr>
              <a:t> 1953-54: Unfinished work in biology and physics</a:t>
            </a:r>
          </a:p>
          <a:p>
            <a:pPr>
              <a:lnSpc>
                <a:spcPct val="60000"/>
              </a:lnSpc>
              <a:spcBef>
                <a:spcPct val="50000"/>
              </a:spcBef>
            </a:pPr>
            <a:r>
              <a:rPr lang="en-US" sz="1400">
                <a:latin typeface="Arial" pitchFamily="34" charset="0"/>
                <a:cs typeface="Arial" pitchFamily="34" charset="0"/>
              </a:rPr>
              <a:t> 1954 (7 June): Death by cyanide poisoning, Wilmslow, Cheshire. </a:t>
            </a:r>
          </a:p>
        </p:txBody>
      </p:sp>
      <p:pic>
        <p:nvPicPr>
          <p:cNvPr id="103427" name="Picture 3" descr="bus"/>
          <p:cNvPicPr>
            <a:picLocks noChangeAspect="1" noChangeArrowheads="1"/>
          </p:cNvPicPr>
          <p:nvPr/>
        </p:nvPicPr>
        <p:blipFill>
          <a:blip r:embed="rId2" cstate="print"/>
          <a:srcRect/>
          <a:stretch>
            <a:fillRect/>
          </a:stretch>
        </p:blipFill>
        <p:spPr bwMode="auto">
          <a:xfrm>
            <a:off x="6854825" y="9525"/>
            <a:ext cx="2224088" cy="5051425"/>
          </a:xfrm>
          <a:prstGeom prst="rect">
            <a:avLst/>
          </a:prstGeom>
          <a:noFill/>
        </p:spPr>
      </p:pic>
      <p:pic>
        <p:nvPicPr>
          <p:cNvPr id="103428" name="Picture 4" descr="turingtiny"/>
          <p:cNvPicPr>
            <a:picLocks noChangeAspect="1" noChangeArrowheads="1"/>
          </p:cNvPicPr>
          <p:nvPr/>
        </p:nvPicPr>
        <p:blipFill>
          <a:blip r:embed="rId3" cstate="print"/>
          <a:srcRect/>
          <a:stretch>
            <a:fillRect/>
          </a:stretch>
        </p:blipFill>
        <p:spPr bwMode="auto">
          <a:xfrm>
            <a:off x="225425" y="952500"/>
            <a:ext cx="995363" cy="1257300"/>
          </a:xfrm>
          <a:prstGeom prst="rect">
            <a:avLst/>
          </a:prstGeom>
          <a:noFill/>
        </p:spPr>
      </p:pic>
      <p:sp>
        <p:nvSpPr>
          <p:cNvPr id="103429" name="Text Box 5"/>
          <p:cNvSpPr txBox="1">
            <a:spLocks noChangeArrowheads="1"/>
          </p:cNvSpPr>
          <p:nvPr/>
        </p:nvSpPr>
        <p:spPr bwMode="auto">
          <a:xfrm>
            <a:off x="174625" y="38100"/>
            <a:ext cx="6429375" cy="1249363"/>
          </a:xfrm>
          <a:prstGeom prst="rect">
            <a:avLst/>
          </a:prstGeom>
          <a:noFill/>
          <a:ln w="9525">
            <a:noFill/>
            <a:miter lim="800000"/>
            <a:headEnd/>
            <a:tailEnd/>
          </a:ln>
          <a:effectLst/>
        </p:spPr>
        <p:txBody>
          <a:bodyPr wrap="none">
            <a:spAutoFit/>
          </a:bodyPr>
          <a:lstStyle/>
          <a:p>
            <a:r>
              <a:rPr lang="en-US" sz="3200" b="1"/>
              <a:t>A</a:t>
            </a:r>
            <a:r>
              <a:rPr lang="en-US" sz="2400" b="1"/>
              <a:t>LAN</a:t>
            </a:r>
            <a:r>
              <a:rPr lang="en-US" sz="3200" b="1"/>
              <a:t> T</a:t>
            </a:r>
            <a:r>
              <a:rPr lang="en-US" sz="2400" b="1"/>
              <a:t>URING</a:t>
            </a:r>
            <a:r>
              <a:rPr lang="en-US" sz="3200" b="1"/>
              <a:t>  </a:t>
            </a:r>
            <a:r>
              <a:rPr lang="en-US" sz="2400"/>
              <a:t>(1912-1954)</a:t>
            </a:r>
          </a:p>
          <a:p>
            <a:endParaRPr lang="en-US" sz="2400"/>
          </a:p>
          <a:p>
            <a:pPr lvl="2"/>
            <a:r>
              <a:rPr lang="en-US" i="1">
                <a:latin typeface="Arial" pitchFamily="34" charset="0"/>
                <a:cs typeface="Arial" pitchFamily="34" charset="0"/>
              </a:rPr>
              <a:t>   Arguably the World’s First Computer Scientist</a:t>
            </a:r>
          </a:p>
        </p:txBody>
      </p:sp>
      <p:sp>
        <p:nvSpPr>
          <p:cNvPr id="103430" name="Rectangle 6"/>
          <p:cNvSpPr>
            <a:spLocks noChangeArrowheads="1"/>
          </p:cNvSpPr>
          <p:nvPr/>
        </p:nvSpPr>
        <p:spPr bwMode="auto">
          <a:xfrm>
            <a:off x="7142163" y="5124450"/>
            <a:ext cx="1620837" cy="336550"/>
          </a:xfrm>
          <a:prstGeom prst="rect">
            <a:avLst/>
          </a:prstGeom>
          <a:noFill/>
          <a:ln w="9525">
            <a:noFill/>
            <a:miter lim="800000"/>
            <a:headEnd/>
            <a:tailEnd/>
          </a:ln>
          <a:effectLst/>
        </p:spPr>
        <p:txBody>
          <a:bodyPr wrap="none">
            <a:spAutoFit/>
          </a:bodyPr>
          <a:lstStyle/>
          <a:p>
            <a:r>
              <a:rPr lang="en-US" sz="1600">
                <a:latin typeface="Arial Narrow" pitchFamily="34" charset="0"/>
              </a:rPr>
              <a:t>Alan Turing in 1946</a:t>
            </a:r>
          </a:p>
        </p:txBody>
      </p:sp>
      <p:sp>
        <p:nvSpPr>
          <p:cNvPr id="103431" name="Text Box 7"/>
          <p:cNvSpPr txBox="1">
            <a:spLocks noChangeArrowheads="1"/>
          </p:cNvSpPr>
          <p:nvPr/>
        </p:nvSpPr>
        <p:spPr bwMode="auto">
          <a:xfrm>
            <a:off x="7126288" y="6400800"/>
            <a:ext cx="1912937" cy="457200"/>
          </a:xfrm>
          <a:prstGeom prst="rect">
            <a:avLst/>
          </a:prstGeom>
          <a:noFill/>
          <a:ln w="9525">
            <a:noFill/>
            <a:miter lim="800000"/>
            <a:headEnd/>
            <a:tailEnd/>
          </a:ln>
          <a:effectLst/>
        </p:spPr>
        <p:txBody>
          <a:bodyPr wrap="none" anchor="ctr">
            <a:spAutoFit/>
          </a:bodyPr>
          <a:lstStyle/>
          <a:p>
            <a:pPr algn="ctr"/>
            <a:r>
              <a:rPr lang="en-US" sz="2400" i="1">
                <a:latin typeface="Arial Narrow" pitchFamily="34" charset="0"/>
              </a:rPr>
              <a:t>Biography Note</a:t>
            </a:r>
            <a:endParaRPr lang="en-US" sz="240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2"/>
          </p:nvPr>
        </p:nvSpPr>
        <p:spPr/>
        <p:txBody>
          <a:bodyPr/>
          <a:lstStyle/>
          <a:p>
            <a:fld id="{38E2F1E2-1AA0-4D45-B0F3-536C3621435E}" type="slidenum">
              <a:rPr lang="en-US"/>
              <a:pPr/>
              <a:t>5</a:t>
            </a:fld>
            <a:endParaRPr lang="en-US"/>
          </a:p>
        </p:txBody>
      </p:sp>
      <p:sp>
        <p:nvSpPr>
          <p:cNvPr id="62529" name="Rectangle 65"/>
          <p:cNvSpPr>
            <a:spLocks noChangeArrowheads="1"/>
          </p:cNvSpPr>
          <p:nvPr/>
        </p:nvSpPr>
        <p:spPr bwMode="auto">
          <a:xfrm>
            <a:off x="0" y="2324100"/>
            <a:ext cx="9144000" cy="552450"/>
          </a:xfrm>
          <a:prstGeom prst="rect">
            <a:avLst/>
          </a:prstGeom>
          <a:solidFill>
            <a:srgbClr val="33CCCC"/>
          </a:solidFill>
          <a:ln w="9525">
            <a:noFill/>
            <a:miter lim="800000"/>
            <a:headEnd/>
            <a:tailEnd/>
          </a:ln>
          <a:effectLst/>
        </p:spPr>
        <p:txBody>
          <a:bodyPr wrap="none" anchor="ctr"/>
          <a:lstStyle/>
          <a:p>
            <a:endParaRPr lang="th-TH"/>
          </a:p>
        </p:txBody>
      </p:sp>
      <p:sp>
        <p:nvSpPr>
          <p:cNvPr id="62466" name="Text Box 2"/>
          <p:cNvSpPr txBox="1">
            <a:spLocks noChangeArrowheads="1"/>
          </p:cNvSpPr>
          <p:nvPr/>
        </p:nvSpPr>
        <p:spPr bwMode="auto">
          <a:xfrm>
            <a:off x="0" y="55563"/>
            <a:ext cx="1641475" cy="457200"/>
          </a:xfrm>
          <a:prstGeom prst="rect">
            <a:avLst/>
          </a:prstGeom>
          <a:noFill/>
          <a:ln w="9525">
            <a:noFill/>
            <a:miter lim="800000"/>
            <a:headEnd/>
            <a:tailEnd/>
          </a:ln>
          <a:effectLst/>
        </p:spPr>
        <p:txBody>
          <a:bodyPr wrap="none">
            <a:spAutoFit/>
          </a:bodyPr>
          <a:lstStyle/>
          <a:p>
            <a:r>
              <a:rPr lang="en-US" sz="2400" b="1">
                <a:latin typeface="Comic Sans MS" pitchFamily="66" charset="0"/>
              </a:rPr>
              <a:t>Example: </a:t>
            </a:r>
          </a:p>
        </p:txBody>
      </p:sp>
      <p:grpSp>
        <p:nvGrpSpPr>
          <p:cNvPr id="62472" name="Group 8"/>
          <p:cNvGrpSpPr>
            <a:grpSpLocks/>
          </p:cNvGrpSpPr>
          <p:nvPr/>
        </p:nvGrpSpPr>
        <p:grpSpPr bwMode="auto">
          <a:xfrm>
            <a:off x="304800" y="666750"/>
            <a:ext cx="2206625" cy="1390650"/>
            <a:chOff x="144" y="552"/>
            <a:chExt cx="1390" cy="876"/>
          </a:xfrm>
        </p:grpSpPr>
        <p:sp>
          <p:nvSpPr>
            <p:cNvPr id="62471" name="Rectangle 7"/>
            <p:cNvSpPr>
              <a:spLocks noChangeArrowheads="1"/>
            </p:cNvSpPr>
            <p:nvPr/>
          </p:nvSpPr>
          <p:spPr bwMode="auto">
            <a:xfrm>
              <a:off x="144" y="552"/>
              <a:ext cx="1020" cy="876"/>
            </a:xfrm>
            <a:prstGeom prst="rect">
              <a:avLst/>
            </a:prstGeom>
            <a:solidFill>
              <a:srgbClr val="66CCFF"/>
            </a:solidFill>
            <a:ln w="9525">
              <a:noFill/>
              <a:miter lim="800000"/>
              <a:headEnd/>
              <a:tailEnd/>
            </a:ln>
            <a:effectLst/>
          </p:spPr>
          <p:txBody>
            <a:bodyPr wrap="none" anchor="ctr"/>
            <a:lstStyle/>
            <a:p>
              <a:endParaRPr lang="th-TH"/>
            </a:p>
          </p:txBody>
        </p:sp>
        <p:grpSp>
          <p:nvGrpSpPr>
            <p:cNvPr id="62470" name="Group 6"/>
            <p:cNvGrpSpPr>
              <a:grpSpLocks/>
            </p:cNvGrpSpPr>
            <p:nvPr/>
          </p:nvGrpSpPr>
          <p:grpSpPr bwMode="auto">
            <a:xfrm>
              <a:off x="254" y="609"/>
              <a:ext cx="1280" cy="764"/>
              <a:chOff x="842" y="993"/>
              <a:chExt cx="1280" cy="764"/>
            </a:xfrm>
          </p:grpSpPr>
          <p:sp>
            <p:nvSpPr>
              <p:cNvPr id="62467" name="Text Box 3"/>
              <p:cNvSpPr txBox="1">
                <a:spLocks noChangeArrowheads="1"/>
              </p:cNvSpPr>
              <p:nvPr/>
            </p:nvSpPr>
            <p:spPr bwMode="auto">
              <a:xfrm>
                <a:off x="842" y="993"/>
                <a:ext cx="1280" cy="764"/>
              </a:xfrm>
              <a:prstGeom prst="rect">
                <a:avLst/>
              </a:prstGeom>
              <a:noFill/>
              <a:ln w="9525">
                <a:noFill/>
                <a:miter lim="800000"/>
                <a:headEnd/>
                <a:tailEnd/>
              </a:ln>
              <a:effectLst/>
            </p:spPr>
            <p:txBody>
              <a:bodyPr>
                <a:spAutoFit/>
              </a:bodyPr>
              <a:lstStyle/>
              <a:p>
                <a:r>
                  <a:rPr lang="en-US" b="1" i="1"/>
                  <a:t>x</a:t>
                </a:r>
                <a:r>
                  <a:rPr lang="en-US" b="1"/>
                  <a:t>      010</a:t>
                </a:r>
              </a:p>
              <a:p>
                <a:r>
                  <a:rPr lang="en-US" b="1" i="1"/>
                  <a:t>y      </a:t>
                </a:r>
                <a:r>
                  <a:rPr lang="en-US" sz="800" b="1" i="1"/>
                  <a:t> </a:t>
                </a:r>
                <a:r>
                  <a:rPr lang="en-US" b="1"/>
                  <a:t>011</a:t>
                </a:r>
              </a:p>
              <a:p>
                <a:pPr>
                  <a:lnSpc>
                    <a:spcPct val="140000"/>
                  </a:lnSpc>
                </a:pPr>
                <a:r>
                  <a:rPr lang="en-US" b="1" i="1"/>
                  <a:t>z    </a:t>
                </a:r>
                <a:r>
                  <a:rPr lang="en-US" sz="2400" b="1" i="1"/>
                  <a:t> </a:t>
                </a:r>
                <a:r>
                  <a:rPr lang="en-US" b="1" i="1"/>
                  <a:t> </a:t>
                </a:r>
                <a:r>
                  <a:rPr lang="en-US" b="1"/>
                  <a:t>101	</a:t>
                </a:r>
              </a:p>
            </p:txBody>
          </p:sp>
          <p:sp>
            <p:nvSpPr>
              <p:cNvPr id="62468" name="Line 4"/>
              <p:cNvSpPr>
                <a:spLocks noChangeShapeType="1"/>
              </p:cNvSpPr>
              <p:nvPr/>
            </p:nvSpPr>
            <p:spPr bwMode="auto">
              <a:xfrm>
                <a:off x="1176" y="1464"/>
                <a:ext cx="312" cy="0"/>
              </a:xfrm>
              <a:prstGeom prst="line">
                <a:avLst/>
              </a:prstGeom>
              <a:noFill/>
              <a:ln w="9525">
                <a:solidFill>
                  <a:schemeClr val="tx1"/>
                </a:solidFill>
                <a:round/>
                <a:headEnd/>
                <a:tailEnd/>
              </a:ln>
              <a:effectLst/>
            </p:spPr>
            <p:txBody>
              <a:bodyPr/>
              <a:lstStyle/>
              <a:p>
                <a:endParaRPr lang="th-TH"/>
              </a:p>
            </p:txBody>
          </p:sp>
          <p:sp>
            <p:nvSpPr>
              <p:cNvPr id="62469" name="Text Box 5"/>
              <p:cNvSpPr txBox="1">
                <a:spLocks noChangeArrowheads="1"/>
              </p:cNvSpPr>
              <p:nvPr/>
            </p:nvSpPr>
            <p:spPr bwMode="auto">
              <a:xfrm>
                <a:off x="1454" y="1113"/>
                <a:ext cx="206" cy="250"/>
              </a:xfrm>
              <a:prstGeom prst="rect">
                <a:avLst/>
              </a:prstGeom>
              <a:noFill/>
              <a:ln w="9525">
                <a:noFill/>
                <a:miter lim="800000"/>
                <a:headEnd/>
                <a:tailEnd/>
              </a:ln>
              <a:effectLst/>
            </p:spPr>
            <p:txBody>
              <a:bodyPr wrap="none">
                <a:spAutoFit/>
              </a:bodyPr>
              <a:lstStyle/>
              <a:p>
                <a:r>
                  <a:rPr lang="en-US"/>
                  <a:t>+</a:t>
                </a:r>
              </a:p>
            </p:txBody>
          </p:sp>
        </p:grpSp>
      </p:grpSp>
      <p:sp>
        <p:nvSpPr>
          <p:cNvPr id="62473" name="Rectangle 9"/>
          <p:cNvSpPr>
            <a:spLocks noChangeArrowheads="1"/>
          </p:cNvSpPr>
          <p:nvPr/>
        </p:nvSpPr>
        <p:spPr bwMode="auto">
          <a:xfrm>
            <a:off x="511175" y="4057650"/>
            <a:ext cx="2000250" cy="685800"/>
          </a:xfrm>
          <a:prstGeom prst="rect">
            <a:avLst/>
          </a:prstGeom>
          <a:noFill/>
          <a:ln w="9525">
            <a:solidFill>
              <a:schemeClr val="tx1"/>
            </a:solidFill>
            <a:miter lim="800000"/>
            <a:headEnd/>
            <a:tailEnd/>
          </a:ln>
          <a:effectLst/>
        </p:spPr>
        <p:txBody>
          <a:bodyPr wrap="none" anchor="ctr"/>
          <a:lstStyle/>
          <a:p>
            <a:endParaRPr lang="th-TH"/>
          </a:p>
        </p:txBody>
      </p:sp>
      <p:sp>
        <p:nvSpPr>
          <p:cNvPr id="62474" name="Line 10"/>
          <p:cNvSpPr>
            <a:spLocks noChangeShapeType="1"/>
          </p:cNvSpPr>
          <p:nvPr/>
        </p:nvSpPr>
        <p:spPr bwMode="auto">
          <a:xfrm flipH="1">
            <a:off x="263525" y="3448050"/>
            <a:ext cx="1200150" cy="0"/>
          </a:xfrm>
          <a:prstGeom prst="line">
            <a:avLst/>
          </a:prstGeom>
          <a:noFill/>
          <a:ln w="9525">
            <a:solidFill>
              <a:schemeClr val="tx1"/>
            </a:solidFill>
            <a:round/>
            <a:headEnd/>
            <a:tailEnd/>
          </a:ln>
          <a:effectLst/>
        </p:spPr>
        <p:txBody>
          <a:bodyPr/>
          <a:lstStyle/>
          <a:p>
            <a:endParaRPr lang="th-TH"/>
          </a:p>
        </p:txBody>
      </p:sp>
      <p:sp>
        <p:nvSpPr>
          <p:cNvPr id="62475" name="Line 11"/>
          <p:cNvSpPr>
            <a:spLocks noChangeShapeType="1"/>
          </p:cNvSpPr>
          <p:nvPr/>
        </p:nvSpPr>
        <p:spPr bwMode="auto">
          <a:xfrm flipH="1">
            <a:off x="263525" y="3790950"/>
            <a:ext cx="1200150" cy="0"/>
          </a:xfrm>
          <a:prstGeom prst="line">
            <a:avLst/>
          </a:prstGeom>
          <a:noFill/>
          <a:ln w="9525">
            <a:solidFill>
              <a:schemeClr val="tx1"/>
            </a:solidFill>
            <a:round/>
            <a:headEnd/>
            <a:tailEnd/>
          </a:ln>
          <a:effectLst/>
        </p:spPr>
        <p:txBody>
          <a:bodyPr/>
          <a:lstStyle/>
          <a:p>
            <a:endParaRPr lang="th-TH"/>
          </a:p>
        </p:txBody>
      </p:sp>
      <p:sp>
        <p:nvSpPr>
          <p:cNvPr id="62476" name="Line 12"/>
          <p:cNvSpPr>
            <a:spLocks noChangeShapeType="1"/>
          </p:cNvSpPr>
          <p:nvPr/>
        </p:nvSpPr>
        <p:spPr bwMode="auto">
          <a:xfrm flipH="1">
            <a:off x="1311275" y="3657600"/>
            <a:ext cx="1200150" cy="0"/>
          </a:xfrm>
          <a:prstGeom prst="line">
            <a:avLst/>
          </a:prstGeom>
          <a:noFill/>
          <a:ln w="9525">
            <a:solidFill>
              <a:schemeClr val="tx1"/>
            </a:solidFill>
            <a:round/>
            <a:headEnd/>
            <a:tailEnd/>
          </a:ln>
          <a:effectLst/>
        </p:spPr>
        <p:txBody>
          <a:bodyPr/>
          <a:lstStyle/>
          <a:p>
            <a:endParaRPr lang="th-TH"/>
          </a:p>
        </p:txBody>
      </p:sp>
      <p:sp>
        <p:nvSpPr>
          <p:cNvPr id="62477" name="Rectangle 13"/>
          <p:cNvSpPr>
            <a:spLocks noChangeArrowheads="1"/>
          </p:cNvSpPr>
          <p:nvPr/>
        </p:nvSpPr>
        <p:spPr bwMode="auto">
          <a:xfrm>
            <a:off x="1025525" y="4495800"/>
            <a:ext cx="1028700" cy="476250"/>
          </a:xfrm>
          <a:prstGeom prst="rect">
            <a:avLst/>
          </a:prstGeom>
          <a:solidFill>
            <a:srgbClr val="99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th-TH"/>
          </a:p>
        </p:txBody>
      </p:sp>
      <p:sp>
        <p:nvSpPr>
          <p:cNvPr id="62478" name="Text Box 14"/>
          <p:cNvSpPr txBox="1">
            <a:spLocks noChangeArrowheads="1"/>
          </p:cNvSpPr>
          <p:nvPr/>
        </p:nvSpPr>
        <p:spPr bwMode="auto">
          <a:xfrm>
            <a:off x="1143000" y="4529138"/>
            <a:ext cx="790575" cy="396875"/>
          </a:xfrm>
          <a:prstGeom prst="rect">
            <a:avLst/>
          </a:prstGeom>
          <a:noFill/>
          <a:ln w="9525">
            <a:noFill/>
            <a:miter lim="800000"/>
            <a:headEnd/>
            <a:tailEnd/>
          </a:ln>
          <a:effectLst/>
        </p:spPr>
        <p:txBody>
          <a:bodyPr wrap="none">
            <a:spAutoFit/>
          </a:bodyPr>
          <a:lstStyle/>
          <a:p>
            <a:r>
              <a:rPr lang="en-US"/>
              <a:t>Delay</a:t>
            </a:r>
          </a:p>
        </p:txBody>
      </p:sp>
      <p:sp>
        <p:nvSpPr>
          <p:cNvPr id="62486" name="Rectangle 22"/>
          <p:cNvSpPr>
            <a:spLocks noChangeArrowheads="1"/>
          </p:cNvSpPr>
          <p:nvPr/>
        </p:nvSpPr>
        <p:spPr bwMode="auto">
          <a:xfrm>
            <a:off x="930275" y="3295650"/>
            <a:ext cx="1200150" cy="952500"/>
          </a:xfrm>
          <a:prstGeom prst="rect">
            <a:avLst/>
          </a:prstGeom>
          <a:solidFill>
            <a:srgbClr val="FFCCCC"/>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th-TH"/>
          </a:p>
        </p:txBody>
      </p:sp>
      <p:sp>
        <p:nvSpPr>
          <p:cNvPr id="62487" name="Text Box 23"/>
          <p:cNvSpPr txBox="1">
            <a:spLocks noChangeArrowheads="1"/>
          </p:cNvSpPr>
          <p:nvPr/>
        </p:nvSpPr>
        <p:spPr bwMode="auto">
          <a:xfrm>
            <a:off x="1123950" y="3443288"/>
            <a:ext cx="819150" cy="701675"/>
          </a:xfrm>
          <a:prstGeom prst="rect">
            <a:avLst/>
          </a:prstGeom>
          <a:noFill/>
          <a:ln w="9525">
            <a:noFill/>
            <a:miter lim="800000"/>
            <a:headEnd/>
            <a:tailEnd/>
          </a:ln>
          <a:effectLst/>
        </p:spPr>
        <p:txBody>
          <a:bodyPr wrap="none">
            <a:spAutoFit/>
          </a:bodyPr>
          <a:lstStyle/>
          <a:p>
            <a:pPr algn="ctr"/>
            <a:r>
              <a:rPr lang="en-US"/>
              <a:t>Full</a:t>
            </a:r>
          </a:p>
          <a:p>
            <a:pPr algn="ctr"/>
            <a:r>
              <a:rPr lang="en-US"/>
              <a:t>Adder</a:t>
            </a:r>
          </a:p>
        </p:txBody>
      </p:sp>
      <p:sp>
        <p:nvSpPr>
          <p:cNvPr id="62488" name="Text Box 24"/>
          <p:cNvSpPr txBox="1">
            <a:spLocks noChangeArrowheads="1"/>
          </p:cNvSpPr>
          <p:nvPr/>
        </p:nvSpPr>
        <p:spPr bwMode="auto">
          <a:xfrm>
            <a:off x="1238250" y="2346325"/>
            <a:ext cx="593725" cy="457200"/>
          </a:xfrm>
          <a:prstGeom prst="rect">
            <a:avLst/>
          </a:prstGeom>
          <a:noFill/>
          <a:ln w="9525">
            <a:noFill/>
            <a:miter lim="800000"/>
            <a:headEnd/>
            <a:tailEnd/>
          </a:ln>
          <a:effectLst/>
        </p:spPr>
        <p:txBody>
          <a:bodyPr wrap="none">
            <a:spAutoFit/>
          </a:bodyPr>
          <a:lstStyle/>
          <a:p>
            <a:r>
              <a:rPr lang="en-US" sz="2400" b="1" i="1"/>
              <a:t>t</a:t>
            </a:r>
            <a:r>
              <a:rPr lang="en-US" sz="2400" b="1"/>
              <a:t>=0</a:t>
            </a:r>
          </a:p>
        </p:txBody>
      </p:sp>
      <p:sp>
        <p:nvSpPr>
          <p:cNvPr id="62490" name="Text Box 26"/>
          <p:cNvSpPr txBox="1">
            <a:spLocks noChangeArrowheads="1"/>
          </p:cNvSpPr>
          <p:nvPr/>
        </p:nvSpPr>
        <p:spPr bwMode="auto">
          <a:xfrm>
            <a:off x="0" y="3252788"/>
            <a:ext cx="311150" cy="396875"/>
          </a:xfrm>
          <a:prstGeom prst="rect">
            <a:avLst/>
          </a:prstGeom>
          <a:noFill/>
          <a:ln w="9525">
            <a:noFill/>
            <a:miter lim="800000"/>
            <a:headEnd/>
            <a:tailEnd/>
          </a:ln>
          <a:effectLst/>
        </p:spPr>
        <p:txBody>
          <a:bodyPr wrap="none">
            <a:spAutoFit/>
          </a:bodyPr>
          <a:lstStyle/>
          <a:p>
            <a:r>
              <a:rPr lang="en-US"/>
              <a:t>0</a:t>
            </a:r>
          </a:p>
        </p:txBody>
      </p:sp>
      <p:sp>
        <p:nvSpPr>
          <p:cNvPr id="62491" name="Text Box 27"/>
          <p:cNvSpPr txBox="1">
            <a:spLocks noChangeArrowheads="1"/>
          </p:cNvSpPr>
          <p:nvPr/>
        </p:nvSpPr>
        <p:spPr bwMode="auto">
          <a:xfrm>
            <a:off x="0" y="3614738"/>
            <a:ext cx="311150" cy="396875"/>
          </a:xfrm>
          <a:prstGeom prst="rect">
            <a:avLst/>
          </a:prstGeom>
          <a:noFill/>
          <a:ln w="9525">
            <a:noFill/>
            <a:miter lim="800000"/>
            <a:headEnd/>
            <a:tailEnd/>
          </a:ln>
          <a:effectLst/>
        </p:spPr>
        <p:txBody>
          <a:bodyPr wrap="none">
            <a:spAutoFit/>
          </a:bodyPr>
          <a:lstStyle/>
          <a:p>
            <a:r>
              <a:rPr lang="en-US"/>
              <a:t>1</a:t>
            </a:r>
          </a:p>
        </p:txBody>
      </p:sp>
      <p:sp>
        <p:nvSpPr>
          <p:cNvPr id="62492" name="Text Box 28"/>
          <p:cNvSpPr txBox="1">
            <a:spLocks noChangeArrowheads="1"/>
          </p:cNvSpPr>
          <p:nvPr/>
        </p:nvSpPr>
        <p:spPr bwMode="auto">
          <a:xfrm>
            <a:off x="2514600" y="3462338"/>
            <a:ext cx="311150" cy="396875"/>
          </a:xfrm>
          <a:prstGeom prst="rect">
            <a:avLst/>
          </a:prstGeom>
          <a:noFill/>
          <a:ln w="9525">
            <a:noFill/>
            <a:miter lim="800000"/>
            <a:headEnd/>
            <a:tailEnd/>
          </a:ln>
          <a:effectLst/>
        </p:spPr>
        <p:txBody>
          <a:bodyPr wrap="none">
            <a:spAutoFit/>
          </a:bodyPr>
          <a:lstStyle/>
          <a:p>
            <a:r>
              <a:rPr lang="en-US"/>
              <a:t>1</a:t>
            </a:r>
          </a:p>
        </p:txBody>
      </p:sp>
      <p:sp>
        <p:nvSpPr>
          <p:cNvPr id="62493" name="Text Box 29"/>
          <p:cNvSpPr txBox="1">
            <a:spLocks noChangeArrowheads="1"/>
          </p:cNvSpPr>
          <p:nvPr/>
        </p:nvSpPr>
        <p:spPr bwMode="auto">
          <a:xfrm>
            <a:off x="2533650" y="3900488"/>
            <a:ext cx="311150" cy="396875"/>
          </a:xfrm>
          <a:prstGeom prst="rect">
            <a:avLst/>
          </a:prstGeom>
          <a:noFill/>
          <a:ln w="9525">
            <a:noFill/>
            <a:miter lim="800000"/>
            <a:headEnd/>
            <a:tailEnd/>
          </a:ln>
          <a:effectLst/>
        </p:spPr>
        <p:txBody>
          <a:bodyPr wrap="none">
            <a:spAutoFit/>
          </a:bodyPr>
          <a:lstStyle/>
          <a:p>
            <a:r>
              <a:rPr lang="en-US"/>
              <a:t>0</a:t>
            </a:r>
          </a:p>
        </p:txBody>
      </p:sp>
      <p:sp>
        <p:nvSpPr>
          <p:cNvPr id="62494" name="Text Box 30"/>
          <p:cNvSpPr txBox="1">
            <a:spLocks noChangeArrowheads="1"/>
          </p:cNvSpPr>
          <p:nvPr/>
        </p:nvSpPr>
        <p:spPr bwMode="auto">
          <a:xfrm>
            <a:off x="247650" y="3900488"/>
            <a:ext cx="311150" cy="396875"/>
          </a:xfrm>
          <a:prstGeom prst="rect">
            <a:avLst/>
          </a:prstGeom>
          <a:noFill/>
          <a:ln w="9525">
            <a:noFill/>
            <a:miter lim="800000"/>
            <a:headEnd/>
            <a:tailEnd/>
          </a:ln>
          <a:effectLst/>
        </p:spPr>
        <p:txBody>
          <a:bodyPr wrap="none">
            <a:spAutoFit/>
          </a:bodyPr>
          <a:lstStyle/>
          <a:p>
            <a:r>
              <a:rPr lang="en-US"/>
              <a:t>0</a:t>
            </a:r>
          </a:p>
        </p:txBody>
      </p:sp>
      <p:sp>
        <p:nvSpPr>
          <p:cNvPr id="62496" name="AutoShape 32"/>
          <p:cNvSpPr>
            <a:spLocks noChangeArrowheads="1"/>
          </p:cNvSpPr>
          <p:nvPr/>
        </p:nvSpPr>
        <p:spPr bwMode="auto">
          <a:xfrm>
            <a:off x="2514600" y="5848350"/>
            <a:ext cx="4705350" cy="781050"/>
          </a:xfrm>
          <a:custGeom>
            <a:avLst/>
            <a:gdLst>
              <a:gd name="G0" fmla="+- 17424 0 0"/>
              <a:gd name="G1" fmla="+- 4873 0 0"/>
              <a:gd name="G2" fmla="+- 21600 0 4873"/>
              <a:gd name="G3" fmla="+- 10800 0 4873"/>
              <a:gd name="G4" fmla="+- 21600 0 17424"/>
              <a:gd name="G5" fmla="*/ G4 G3 10800"/>
              <a:gd name="G6" fmla="+- 21600 0 G5"/>
              <a:gd name="T0" fmla="*/ 17424 w 21600"/>
              <a:gd name="T1" fmla="*/ 0 h 21600"/>
              <a:gd name="T2" fmla="*/ 0 w 21600"/>
              <a:gd name="T3" fmla="*/ 10800 h 21600"/>
              <a:gd name="T4" fmla="*/ 1742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424" y="0"/>
                </a:moveTo>
                <a:lnTo>
                  <a:pt x="17424" y="4873"/>
                </a:lnTo>
                <a:lnTo>
                  <a:pt x="3375" y="4873"/>
                </a:lnTo>
                <a:lnTo>
                  <a:pt x="3375" y="16727"/>
                </a:lnTo>
                <a:lnTo>
                  <a:pt x="17424" y="16727"/>
                </a:lnTo>
                <a:lnTo>
                  <a:pt x="17424" y="21600"/>
                </a:lnTo>
                <a:lnTo>
                  <a:pt x="21600" y="10800"/>
                </a:lnTo>
                <a:close/>
              </a:path>
              <a:path w="21600" h="21600">
                <a:moveTo>
                  <a:pt x="1350" y="4873"/>
                </a:moveTo>
                <a:lnTo>
                  <a:pt x="1350" y="16727"/>
                </a:lnTo>
                <a:lnTo>
                  <a:pt x="2700" y="16727"/>
                </a:lnTo>
                <a:lnTo>
                  <a:pt x="2700" y="4873"/>
                </a:lnTo>
                <a:close/>
              </a:path>
              <a:path w="21600" h="21600">
                <a:moveTo>
                  <a:pt x="0" y="4873"/>
                </a:moveTo>
                <a:lnTo>
                  <a:pt x="0" y="16727"/>
                </a:lnTo>
                <a:lnTo>
                  <a:pt x="675" y="16727"/>
                </a:lnTo>
                <a:lnTo>
                  <a:pt x="675" y="4873"/>
                </a:lnTo>
                <a:close/>
              </a:path>
            </a:pathLst>
          </a:custGeom>
          <a:solidFill>
            <a:srgbClr val="FF9933"/>
          </a:solidFill>
          <a:ln w="9525">
            <a:noFill/>
            <a:miter lim="800000"/>
            <a:headEnd/>
            <a:tailEnd/>
          </a:ln>
          <a:effectLst/>
        </p:spPr>
        <p:txBody>
          <a:bodyPr wrap="none" anchor="ctr"/>
          <a:lstStyle/>
          <a:p>
            <a:endParaRPr lang="th-TH"/>
          </a:p>
        </p:txBody>
      </p:sp>
      <p:sp>
        <p:nvSpPr>
          <p:cNvPr id="62497" name="Rectangle 33"/>
          <p:cNvSpPr>
            <a:spLocks noChangeArrowheads="1"/>
          </p:cNvSpPr>
          <p:nvPr/>
        </p:nvSpPr>
        <p:spPr bwMode="auto">
          <a:xfrm>
            <a:off x="3654425" y="4057650"/>
            <a:ext cx="2000250" cy="685800"/>
          </a:xfrm>
          <a:prstGeom prst="rect">
            <a:avLst/>
          </a:prstGeom>
          <a:noFill/>
          <a:ln w="9525">
            <a:solidFill>
              <a:schemeClr val="tx1"/>
            </a:solidFill>
            <a:miter lim="800000"/>
            <a:headEnd/>
            <a:tailEnd/>
          </a:ln>
          <a:effectLst/>
        </p:spPr>
        <p:txBody>
          <a:bodyPr wrap="none" anchor="ctr"/>
          <a:lstStyle/>
          <a:p>
            <a:endParaRPr lang="th-TH"/>
          </a:p>
        </p:txBody>
      </p:sp>
      <p:sp>
        <p:nvSpPr>
          <p:cNvPr id="62498" name="Line 34"/>
          <p:cNvSpPr>
            <a:spLocks noChangeShapeType="1"/>
          </p:cNvSpPr>
          <p:nvPr/>
        </p:nvSpPr>
        <p:spPr bwMode="auto">
          <a:xfrm flipH="1">
            <a:off x="3406775" y="3448050"/>
            <a:ext cx="1200150" cy="0"/>
          </a:xfrm>
          <a:prstGeom prst="line">
            <a:avLst/>
          </a:prstGeom>
          <a:noFill/>
          <a:ln w="9525">
            <a:solidFill>
              <a:schemeClr val="tx1"/>
            </a:solidFill>
            <a:round/>
            <a:headEnd/>
            <a:tailEnd/>
          </a:ln>
          <a:effectLst/>
        </p:spPr>
        <p:txBody>
          <a:bodyPr/>
          <a:lstStyle/>
          <a:p>
            <a:endParaRPr lang="th-TH"/>
          </a:p>
        </p:txBody>
      </p:sp>
      <p:sp>
        <p:nvSpPr>
          <p:cNvPr id="62499" name="Line 35"/>
          <p:cNvSpPr>
            <a:spLocks noChangeShapeType="1"/>
          </p:cNvSpPr>
          <p:nvPr/>
        </p:nvSpPr>
        <p:spPr bwMode="auto">
          <a:xfrm flipH="1">
            <a:off x="3406775" y="3790950"/>
            <a:ext cx="1200150" cy="0"/>
          </a:xfrm>
          <a:prstGeom prst="line">
            <a:avLst/>
          </a:prstGeom>
          <a:noFill/>
          <a:ln w="9525">
            <a:solidFill>
              <a:schemeClr val="tx1"/>
            </a:solidFill>
            <a:round/>
            <a:headEnd/>
            <a:tailEnd/>
          </a:ln>
          <a:effectLst/>
        </p:spPr>
        <p:txBody>
          <a:bodyPr/>
          <a:lstStyle/>
          <a:p>
            <a:endParaRPr lang="th-TH"/>
          </a:p>
        </p:txBody>
      </p:sp>
      <p:sp>
        <p:nvSpPr>
          <p:cNvPr id="62500" name="Line 36"/>
          <p:cNvSpPr>
            <a:spLocks noChangeShapeType="1"/>
          </p:cNvSpPr>
          <p:nvPr/>
        </p:nvSpPr>
        <p:spPr bwMode="auto">
          <a:xfrm flipH="1">
            <a:off x="4454525" y="3657600"/>
            <a:ext cx="1200150" cy="0"/>
          </a:xfrm>
          <a:prstGeom prst="line">
            <a:avLst/>
          </a:prstGeom>
          <a:noFill/>
          <a:ln w="9525">
            <a:solidFill>
              <a:schemeClr val="tx1"/>
            </a:solidFill>
            <a:round/>
            <a:headEnd/>
            <a:tailEnd/>
          </a:ln>
          <a:effectLst/>
        </p:spPr>
        <p:txBody>
          <a:bodyPr/>
          <a:lstStyle/>
          <a:p>
            <a:endParaRPr lang="th-TH"/>
          </a:p>
        </p:txBody>
      </p:sp>
      <p:sp>
        <p:nvSpPr>
          <p:cNvPr id="62501" name="Rectangle 37"/>
          <p:cNvSpPr>
            <a:spLocks noChangeArrowheads="1"/>
          </p:cNvSpPr>
          <p:nvPr/>
        </p:nvSpPr>
        <p:spPr bwMode="auto">
          <a:xfrm>
            <a:off x="4168775" y="4495800"/>
            <a:ext cx="1028700" cy="476250"/>
          </a:xfrm>
          <a:prstGeom prst="rect">
            <a:avLst/>
          </a:prstGeom>
          <a:solidFill>
            <a:srgbClr val="99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th-TH"/>
          </a:p>
        </p:txBody>
      </p:sp>
      <p:sp>
        <p:nvSpPr>
          <p:cNvPr id="62502" name="Text Box 38"/>
          <p:cNvSpPr txBox="1">
            <a:spLocks noChangeArrowheads="1"/>
          </p:cNvSpPr>
          <p:nvPr/>
        </p:nvSpPr>
        <p:spPr bwMode="auto">
          <a:xfrm>
            <a:off x="4286250" y="4529138"/>
            <a:ext cx="790575" cy="396875"/>
          </a:xfrm>
          <a:prstGeom prst="rect">
            <a:avLst/>
          </a:prstGeom>
          <a:noFill/>
          <a:ln w="9525">
            <a:noFill/>
            <a:miter lim="800000"/>
            <a:headEnd/>
            <a:tailEnd/>
          </a:ln>
          <a:effectLst/>
        </p:spPr>
        <p:txBody>
          <a:bodyPr wrap="none">
            <a:spAutoFit/>
          </a:bodyPr>
          <a:lstStyle/>
          <a:p>
            <a:r>
              <a:rPr lang="en-US"/>
              <a:t>Delay</a:t>
            </a:r>
          </a:p>
        </p:txBody>
      </p:sp>
      <p:sp>
        <p:nvSpPr>
          <p:cNvPr id="62503" name="Rectangle 39"/>
          <p:cNvSpPr>
            <a:spLocks noChangeArrowheads="1"/>
          </p:cNvSpPr>
          <p:nvPr/>
        </p:nvSpPr>
        <p:spPr bwMode="auto">
          <a:xfrm>
            <a:off x="4073525" y="3295650"/>
            <a:ext cx="1200150" cy="952500"/>
          </a:xfrm>
          <a:prstGeom prst="rect">
            <a:avLst/>
          </a:prstGeom>
          <a:solidFill>
            <a:srgbClr val="FFCCCC"/>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th-TH"/>
          </a:p>
        </p:txBody>
      </p:sp>
      <p:sp>
        <p:nvSpPr>
          <p:cNvPr id="62504" name="Text Box 40"/>
          <p:cNvSpPr txBox="1">
            <a:spLocks noChangeArrowheads="1"/>
          </p:cNvSpPr>
          <p:nvPr/>
        </p:nvSpPr>
        <p:spPr bwMode="auto">
          <a:xfrm>
            <a:off x="4267200" y="3443288"/>
            <a:ext cx="819150" cy="701675"/>
          </a:xfrm>
          <a:prstGeom prst="rect">
            <a:avLst/>
          </a:prstGeom>
          <a:noFill/>
          <a:ln w="9525">
            <a:noFill/>
            <a:miter lim="800000"/>
            <a:headEnd/>
            <a:tailEnd/>
          </a:ln>
          <a:effectLst/>
        </p:spPr>
        <p:txBody>
          <a:bodyPr wrap="none">
            <a:spAutoFit/>
          </a:bodyPr>
          <a:lstStyle/>
          <a:p>
            <a:pPr algn="ctr"/>
            <a:r>
              <a:rPr lang="en-US"/>
              <a:t>Full</a:t>
            </a:r>
          </a:p>
          <a:p>
            <a:pPr algn="ctr"/>
            <a:r>
              <a:rPr lang="en-US"/>
              <a:t>Adder</a:t>
            </a:r>
          </a:p>
        </p:txBody>
      </p:sp>
      <p:sp>
        <p:nvSpPr>
          <p:cNvPr id="62505" name="Text Box 41"/>
          <p:cNvSpPr txBox="1">
            <a:spLocks noChangeArrowheads="1"/>
          </p:cNvSpPr>
          <p:nvPr/>
        </p:nvSpPr>
        <p:spPr bwMode="auto">
          <a:xfrm>
            <a:off x="4457700" y="2346325"/>
            <a:ext cx="593725" cy="457200"/>
          </a:xfrm>
          <a:prstGeom prst="rect">
            <a:avLst/>
          </a:prstGeom>
          <a:noFill/>
          <a:ln w="9525">
            <a:noFill/>
            <a:miter lim="800000"/>
            <a:headEnd/>
            <a:tailEnd/>
          </a:ln>
          <a:effectLst/>
        </p:spPr>
        <p:txBody>
          <a:bodyPr wrap="none">
            <a:spAutoFit/>
          </a:bodyPr>
          <a:lstStyle/>
          <a:p>
            <a:r>
              <a:rPr lang="en-US" sz="2400" b="1" i="1"/>
              <a:t>t</a:t>
            </a:r>
            <a:r>
              <a:rPr lang="en-US" sz="2400" b="1"/>
              <a:t>=1</a:t>
            </a:r>
          </a:p>
        </p:txBody>
      </p:sp>
      <p:sp>
        <p:nvSpPr>
          <p:cNvPr id="62507" name="Text Box 43"/>
          <p:cNvSpPr txBox="1">
            <a:spLocks noChangeArrowheads="1"/>
          </p:cNvSpPr>
          <p:nvPr/>
        </p:nvSpPr>
        <p:spPr bwMode="auto">
          <a:xfrm>
            <a:off x="3143250" y="3252788"/>
            <a:ext cx="311150" cy="396875"/>
          </a:xfrm>
          <a:prstGeom prst="rect">
            <a:avLst/>
          </a:prstGeom>
          <a:noFill/>
          <a:ln w="9525">
            <a:noFill/>
            <a:miter lim="800000"/>
            <a:headEnd/>
            <a:tailEnd/>
          </a:ln>
          <a:effectLst/>
        </p:spPr>
        <p:txBody>
          <a:bodyPr wrap="none">
            <a:spAutoFit/>
          </a:bodyPr>
          <a:lstStyle/>
          <a:p>
            <a:r>
              <a:rPr lang="en-US"/>
              <a:t>1</a:t>
            </a:r>
          </a:p>
        </p:txBody>
      </p:sp>
      <p:sp>
        <p:nvSpPr>
          <p:cNvPr id="62508" name="Text Box 44"/>
          <p:cNvSpPr txBox="1">
            <a:spLocks noChangeArrowheads="1"/>
          </p:cNvSpPr>
          <p:nvPr/>
        </p:nvSpPr>
        <p:spPr bwMode="auto">
          <a:xfrm>
            <a:off x="3143250" y="3614738"/>
            <a:ext cx="311150" cy="396875"/>
          </a:xfrm>
          <a:prstGeom prst="rect">
            <a:avLst/>
          </a:prstGeom>
          <a:noFill/>
          <a:ln w="9525">
            <a:noFill/>
            <a:miter lim="800000"/>
            <a:headEnd/>
            <a:tailEnd/>
          </a:ln>
          <a:effectLst/>
        </p:spPr>
        <p:txBody>
          <a:bodyPr wrap="none">
            <a:spAutoFit/>
          </a:bodyPr>
          <a:lstStyle/>
          <a:p>
            <a:r>
              <a:rPr lang="en-US"/>
              <a:t>1</a:t>
            </a:r>
          </a:p>
        </p:txBody>
      </p:sp>
      <p:sp>
        <p:nvSpPr>
          <p:cNvPr id="62509" name="Text Box 45"/>
          <p:cNvSpPr txBox="1">
            <a:spLocks noChangeArrowheads="1"/>
          </p:cNvSpPr>
          <p:nvPr/>
        </p:nvSpPr>
        <p:spPr bwMode="auto">
          <a:xfrm>
            <a:off x="5657850" y="3462338"/>
            <a:ext cx="311150" cy="396875"/>
          </a:xfrm>
          <a:prstGeom prst="rect">
            <a:avLst/>
          </a:prstGeom>
          <a:noFill/>
          <a:ln w="9525">
            <a:noFill/>
            <a:miter lim="800000"/>
            <a:headEnd/>
            <a:tailEnd/>
          </a:ln>
          <a:effectLst/>
        </p:spPr>
        <p:txBody>
          <a:bodyPr wrap="none">
            <a:spAutoFit/>
          </a:bodyPr>
          <a:lstStyle/>
          <a:p>
            <a:r>
              <a:rPr lang="en-US"/>
              <a:t>0</a:t>
            </a:r>
          </a:p>
        </p:txBody>
      </p:sp>
      <p:sp>
        <p:nvSpPr>
          <p:cNvPr id="62510" name="Text Box 46"/>
          <p:cNvSpPr txBox="1">
            <a:spLocks noChangeArrowheads="1"/>
          </p:cNvSpPr>
          <p:nvPr/>
        </p:nvSpPr>
        <p:spPr bwMode="auto">
          <a:xfrm>
            <a:off x="5676900" y="3919538"/>
            <a:ext cx="311150" cy="396875"/>
          </a:xfrm>
          <a:prstGeom prst="rect">
            <a:avLst/>
          </a:prstGeom>
          <a:noFill/>
          <a:ln w="9525">
            <a:noFill/>
            <a:miter lim="800000"/>
            <a:headEnd/>
            <a:tailEnd/>
          </a:ln>
          <a:effectLst/>
        </p:spPr>
        <p:txBody>
          <a:bodyPr wrap="none">
            <a:spAutoFit/>
          </a:bodyPr>
          <a:lstStyle/>
          <a:p>
            <a:r>
              <a:rPr lang="en-US"/>
              <a:t>1</a:t>
            </a:r>
          </a:p>
        </p:txBody>
      </p:sp>
      <p:sp>
        <p:nvSpPr>
          <p:cNvPr id="62511" name="Text Box 47"/>
          <p:cNvSpPr txBox="1">
            <a:spLocks noChangeArrowheads="1"/>
          </p:cNvSpPr>
          <p:nvPr/>
        </p:nvSpPr>
        <p:spPr bwMode="auto">
          <a:xfrm>
            <a:off x="3390900" y="3900488"/>
            <a:ext cx="311150" cy="396875"/>
          </a:xfrm>
          <a:prstGeom prst="rect">
            <a:avLst/>
          </a:prstGeom>
          <a:noFill/>
          <a:ln w="9525">
            <a:noFill/>
            <a:miter lim="800000"/>
            <a:headEnd/>
            <a:tailEnd/>
          </a:ln>
          <a:effectLst/>
        </p:spPr>
        <p:txBody>
          <a:bodyPr wrap="none">
            <a:spAutoFit/>
          </a:bodyPr>
          <a:lstStyle/>
          <a:p>
            <a:r>
              <a:rPr lang="en-US"/>
              <a:t>0</a:t>
            </a:r>
          </a:p>
        </p:txBody>
      </p:sp>
      <p:sp>
        <p:nvSpPr>
          <p:cNvPr id="62512" name="Rectangle 48"/>
          <p:cNvSpPr>
            <a:spLocks noChangeArrowheads="1"/>
          </p:cNvSpPr>
          <p:nvPr/>
        </p:nvSpPr>
        <p:spPr bwMode="auto">
          <a:xfrm>
            <a:off x="3252788" y="1047750"/>
            <a:ext cx="5891212" cy="457200"/>
          </a:xfrm>
          <a:prstGeom prst="rect">
            <a:avLst/>
          </a:prstGeom>
          <a:noFill/>
          <a:ln w="9525">
            <a:noFill/>
            <a:miter lim="800000"/>
            <a:headEnd/>
            <a:tailEnd/>
          </a:ln>
          <a:effectLst/>
        </p:spPr>
        <p:txBody>
          <a:bodyPr wrap="none">
            <a:spAutoFit/>
          </a:bodyPr>
          <a:lstStyle/>
          <a:p>
            <a:r>
              <a:rPr lang="en-US" sz="2400" b="1" dirty="0">
                <a:latin typeface="Arial" pitchFamily="34" charset="0"/>
                <a:cs typeface="Arial" pitchFamily="34" charset="0"/>
              </a:rPr>
              <a:t>How does a serial-adder circuit work?</a:t>
            </a:r>
          </a:p>
        </p:txBody>
      </p:sp>
      <p:sp>
        <p:nvSpPr>
          <p:cNvPr id="62513" name="Line 49"/>
          <p:cNvSpPr>
            <a:spLocks noChangeShapeType="1"/>
          </p:cNvSpPr>
          <p:nvPr/>
        </p:nvSpPr>
        <p:spPr bwMode="auto">
          <a:xfrm>
            <a:off x="2076450" y="1181100"/>
            <a:ext cx="1066800" cy="95250"/>
          </a:xfrm>
          <a:prstGeom prst="line">
            <a:avLst/>
          </a:prstGeom>
          <a:noFill/>
          <a:ln w="76200" cap="rnd">
            <a:solidFill>
              <a:schemeClr val="tx1"/>
            </a:solidFill>
            <a:prstDash val="sysDot"/>
            <a:round/>
            <a:headEnd/>
            <a:tailEnd/>
          </a:ln>
          <a:effectLst/>
        </p:spPr>
        <p:txBody>
          <a:bodyPr/>
          <a:lstStyle/>
          <a:p>
            <a:endParaRPr lang="th-TH"/>
          </a:p>
        </p:txBody>
      </p:sp>
      <p:sp>
        <p:nvSpPr>
          <p:cNvPr id="62515" name="Rectangle 51"/>
          <p:cNvSpPr>
            <a:spLocks noChangeArrowheads="1"/>
          </p:cNvSpPr>
          <p:nvPr/>
        </p:nvSpPr>
        <p:spPr bwMode="auto">
          <a:xfrm>
            <a:off x="6791325" y="4076700"/>
            <a:ext cx="2000250" cy="685800"/>
          </a:xfrm>
          <a:prstGeom prst="rect">
            <a:avLst/>
          </a:prstGeom>
          <a:noFill/>
          <a:ln w="9525">
            <a:solidFill>
              <a:schemeClr val="tx1"/>
            </a:solidFill>
            <a:miter lim="800000"/>
            <a:headEnd/>
            <a:tailEnd/>
          </a:ln>
          <a:effectLst/>
        </p:spPr>
        <p:txBody>
          <a:bodyPr wrap="none" anchor="ctr"/>
          <a:lstStyle/>
          <a:p>
            <a:endParaRPr lang="th-TH"/>
          </a:p>
        </p:txBody>
      </p:sp>
      <p:sp>
        <p:nvSpPr>
          <p:cNvPr id="62516" name="Line 52"/>
          <p:cNvSpPr>
            <a:spLocks noChangeShapeType="1"/>
          </p:cNvSpPr>
          <p:nvPr/>
        </p:nvSpPr>
        <p:spPr bwMode="auto">
          <a:xfrm flipH="1">
            <a:off x="6543675" y="3467100"/>
            <a:ext cx="1200150" cy="0"/>
          </a:xfrm>
          <a:prstGeom prst="line">
            <a:avLst/>
          </a:prstGeom>
          <a:noFill/>
          <a:ln w="9525">
            <a:solidFill>
              <a:schemeClr val="tx1"/>
            </a:solidFill>
            <a:round/>
            <a:headEnd/>
            <a:tailEnd/>
          </a:ln>
          <a:effectLst/>
        </p:spPr>
        <p:txBody>
          <a:bodyPr/>
          <a:lstStyle/>
          <a:p>
            <a:endParaRPr lang="th-TH"/>
          </a:p>
        </p:txBody>
      </p:sp>
      <p:sp>
        <p:nvSpPr>
          <p:cNvPr id="62517" name="Line 53"/>
          <p:cNvSpPr>
            <a:spLocks noChangeShapeType="1"/>
          </p:cNvSpPr>
          <p:nvPr/>
        </p:nvSpPr>
        <p:spPr bwMode="auto">
          <a:xfrm flipH="1">
            <a:off x="6543675" y="3810000"/>
            <a:ext cx="1200150" cy="0"/>
          </a:xfrm>
          <a:prstGeom prst="line">
            <a:avLst/>
          </a:prstGeom>
          <a:noFill/>
          <a:ln w="9525">
            <a:solidFill>
              <a:schemeClr val="tx1"/>
            </a:solidFill>
            <a:round/>
            <a:headEnd/>
            <a:tailEnd/>
          </a:ln>
          <a:effectLst/>
        </p:spPr>
        <p:txBody>
          <a:bodyPr/>
          <a:lstStyle/>
          <a:p>
            <a:endParaRPr lang="th-TH"/>
          </a:p>
        </p:txBody>
      </p:sp>
      <p:sp>
        <p:nvSpPr>
          <p:cNvPr id="62518" name="Line 54"/>
          <p:cNvSpPr>
            <a:spLocks noChangeShapeType="1"/>
          </p:cNvSpPr>
          <p:nvPr/>
        </p:nvSpPr>
        <p:spPr bwMode="auto">
          <a:xfrm flipH="1">
            <a:off x="7591425" y="3676650"/>
            <a:ext cx="1200150" cy="0"/>
          </a:xfrm>
          <a:prstGeom prst="line">
            <a:avLst/>
          </a:prstGeom>
          <a:noFill/>
          <a:ln w="9525">
            <a:solidFill>
              <a:schemeClr val="tx1"/>
            </a:solidFill>
            <a:round/>
            <a:headEnd/>
            <a:tailEnd/>
          </a:ln>
          <a:effectLst/>
        </p:spPr>
        <p:txBody>
          <a:bodyPr/>
          <a:lstStyle/>
          <a:p>
            <a:endParaRPr lang="th-TH"/>
          </a:p>
        </p:txBody>
      </p:sp>
      <p:sp>
        <p:nvSpPr>
          <p:cNvPr id="62519" name="Rectangle 55"/>
          <p:cNvSpPr>
            <a:spLocks noChangeArrowheads="1"/>
          </p:cNvSpPr>
          <p:nvPr/>
        </p:nvSpPr>
        <p:spPr bwMode="auto">
          <a:xfrm>
            <a:off x="7305675" y="4514850"/>
            <a:ext cx="1028700" cy="476250"/>
          </a:xfrm>
          <a:prstGeom prst="rect">
            <a:avLst/>
          </a:prstGeom>
          <a:solidFill>
            <a:srgbClr val="99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th-TH"/>
          </a:p>
        </p:txBody>
      </p:sp>
      <p:sp>
        <p:nvSpPr>
          <p:cNvPr id="62520" name="Text Box 56"/>
          <p:cNvSpPr txBox="1">
            <a:spLocks noChangeArrowheads="1"/>
          </p:cNvSpPr>
          <p:nvPr/>
        </p:nvSpPr>
        <p:spPr bwMode="auto">
          <a:xfrm>
            <a:off x="7423150" y="4548188"/>
            <a:ext cx="790575" cy="396875"/>
          </a:xfrm>
          <a:prstGeom prst="rect">
            <a:avLst/>
          </a:prstGeom>
          <a:noFill/>
          <a:ln w="9525">
            <a:noFill/>
            <a:miter lim="800000"/>
            <a:headEnd/>
            <a:tailEnd/>
          </a:ln>
          <a:effectLst/>
        </p:spPr>
        <p:txBody>
          <a:bodyPr wrap="none">
            <a:spAutoFit/>
          </a:bodyPr>
          <a:lstStyle/>
          <a:p>
            <a:r>
              <a:rPr lang="en-US"/>
              <a:t>Delay</a:t>
            </a:r>
          </a:p>
        </p:txBody>
      </p:sp>
      <p:sp>
        <p:nvSpPr>
          <p:cNvPr id="62521" name="Rectangle 57"/>
          <p:cNvSpPr>
            <a:spLocks noChangeArrowheads="1"/>
          </p:cNvSpPr>
          <p:nvPr/>
        </p:nvSpPr>
        <p:spPr bwMode="auto">
          <a:xfrm>
            <a:off x="7210425" y="3314700"/>
            <a:ext cx="1200150" cy="952500"/>
          </a:xfrm>
          <a:prstGeom prst="rect">
            <a:avLst/>
          </a:prstGeom>
          <a:solidFill>
            <a:srgbClr val="FFCCCC"/>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th-TH"/>
          </a:p>
        </p:txBody>
      </p:sp>
      <p:sp>
        <p:nvSpPr>
          <p:cNvPr id="62522" name="Text Box 58"/>
          <p:cNvSpPr txBox="1">
            <a:spLocks noChangeArrowheads="1"/>
          </p:cNvSpPr>
          <p:nvPr/>
        </p:nvSpPr>
        <p:spPr bwMode="auto">
          <a:xfrm>
            <a:off x="7404100" y="3462338"/>
            <a:ext cx="819150" cy="701675"/>
          </a:xfrm>
          <a:prstGeom prst="rect">
            <a:avLst/>
          </a:prstGeom>
          <a:noFill/>
          <a:ln w="9525">
            <a:noFill/>
            <a:miter lim="800000"/>
            <a:headEnd/>
            <a:tailEnd/>
          </a:ln>
          <a:effectLst/>
        </p:spPr>
        <p:txBody>
          <a:bodyPr wrap="none">
            <a:spAutoFit/>
          </a:bodyPr>
          <a:lstStyle/>
          <a:p>
            <a:pPr algn="ctr"/>
            <a:r>
              <a:rPr lang="en-US"/>
              <a:t>Full</a:t>
            </a:r>
          </a:p>
          <a:p>
            <a:pPr algn="ctr"/>
            <a:r>
              <a:rPr lang="en-US"/>
              <a:t>Adder</a:t>
            </a:r>
          </a:p>
        </p:txBody>
      </p:sp>
      <p:sp>
        <p:nvSpPr>
          <p:cNvPr id="62523" name="Text Box 59"/>
          <p:cNvSpPr txBox="1">
            <a:spLocks noChangeArrowheads="1"/>
          </p:cNvSpPr>
          <p:nvPr/>
        </p:nvSpPr>
        <p:spPr bwMode="auto">
          <a:xfrm>
            <a:off x="7594600" y="2346325"/>
            <a:ext cx="593725" cy="457200"/>
          </a:xfrm>
          <a:prstGeom prst="rect">
            <a:avLst/>
          </a:prstGeom>
          <a:noFill/>
          <a:ln w="9525">
            <a:noFill/>
            <a:miter lim="800000"/>
            <a:headEnd/>
            <a:tailEnd/>
          </a:ln>
          <a:effectLst/>
        </p:spPr>
        <p:txBody>
          <a:bodyPr wrap="none">
            <a:spAutoFit/>
          </a:bodyPr>
          <a:lstStyle/>
          <a:p>
            <a:r>
              <a:rPr lang="en-US" sz="2400" b="1" i="1"/>
              <a:t>t</a:t>
            </a:r>
            <a:r>
              <a:rPr lang="en-US" sz="2400" b="1"/>
              <a:t>=2</a:t>
            </a:r>
          </a:p>
        </p:txBody>
      </p:sp>
      <p:sp>
        <p:nvSpPr>
          <p:cNvPr id="62524" name="Text Box 60"/>
          <p:cNvSpPr txBox="1">
            <a:spLocks noChangeArrowheads="1"/>
          </p:cNvSpPr>
          <p:nvPr/>
        </p:nvSpPr>
        <p:spPr bwMode="auto">
          <a:xfrm>
            <a:off x="6280150" y="3271838"/>
            <a:ext cx="311150" cy="396875"/>
          </a:xfrm>
          <a:prstGeom prst="rect">
            <a:avLst/>
          </a:prstGeom>
          <a:noFill/>
          <a:ln w="9525">
            <a:noFill/>
            <a:miter lim="800000"/>
            <a:headEnd/>
            <a:tailEnd/>
          </a:ln>
          <a:effectLst/>
        </p:spPr>
        <p:txBody>
          <a:bodyPr wrap="none">
            <a:spAutoFit/>
          </a:bodyPr>
          <a:lstStyle/>
          <a:p>
            <a:r>
              <a:rPr lang="en-US"/>
              <a:t>0</a:t>
            </a:r>
          </a:p>
        </p:txBody>
      </p:sp>
      <p:sp>
        <p:nvSpPr>
          <p:cNvPr id="62525" name="Text Box 61"/>
          <p:cNvSpPr txBox="1">
            <a:spLocks noChangeArrowheads="1"/>
          </p:cNvSpPr>
          <p:nvPr/>
        </p:nvSpPr>
        <p:spPr bwMode="auto">
          <a:xfrm>
            <a:off x="6280150" y="3633788"/>
            <a:ext cx="311150" cy="396875"/>
          </a:xfrm>
          <a:prstGeom prst="rect">
            <a:avLst/>
          </a:prstGeom>
          <a:noFill/>
          <a:ln w="9525">
            <a:noFill/>
            <a:miter lim="800000"/>
            <a:headEnd/>
            <a:tailEnd/>
          </a:ln>
          <a:effectLst/>
        </p:spPr>
        <p:txBody>
          <a:bodyPr wrap="none">
            <a:spAutoFit/>
          </a:bodyPr>
          <a:lstStyle/>
          <a:p>
            <a:r>
              <a:rPr lang="en-US"/>
              <a:t>0</a:t>
            </a:r>
          </a:p>
        </p:txBody>
      </p:sp>
      <p:sp>
        <p:nvSpPr>
          <p:cNvPr id="62526" name="Text Box 62"/>
          <p:cNvSpPr txBox="1">
            <a:spLocks noChangeArrowheads="1"/>
          </p:cNvSpPr>
          <p:nvPr/>
        </p:nvSpPr>
        <p:spPr bwMode="auto">
          <a:xfrm>
            <a:off x="8794750" y="3481388"/>
            <a:ext cx="311150" cy="396875"/>
          </a:xfrm>
          <a:prstGeom prst="rect">
            <a:avLst/>
          </a:prstGeom>
          <a:noFill/>
          <a:ln w="9525">
            <a:noFill/>
            <a:miter lim="800000"/>
            <a:headEnd/>
            <a:tailEnd/>
          </a:ln>
          <a:effectLst/>
        </p:spPr>
        <p:txBody>
          <a:bodyPr wrap="none">
            <a:spAutoFit/>
          </a:bodyPr>
          <a:lstStyle/>
          <a:p>
            <a:r>
              <a:rPr lang="en-US"/>
              <a:t>1</a:t>
            </a:r>
          </a:p>
        </p:txBody>
      </p:sp>
      <p:sp>
        <p:nvSpPr>
          <p:cNvPr id="62527" name="Text Box 63"/>
          <p:cNvSpPr txBox="1">
            <a:spLocks noChangeArrowheads="1"/>
          </p:cNvSpPr>
          <p:nvPr/>
        </p:nvSpPr>
        <p:spPr bwMode="auto">
          <a:xfrm>
            <a:off x="8791575" y="3894138"/>
            <a:ext cx="311150" cy="396875"/>
          </a:xfrm>
          <a:prstGeom prst="rect">
            <a:avLst/>
          </a:prstGeom>
          <a:noFill/>
          <a:ln w="9525">
            <a:noFill/>
            <a:miter lim="800000"/>
            <a:headEnd/>
            <a:tailEnd/>
          </a:ln>
          <a:effectLst/>
        </p:spPr>
        <p:txBody>
          <a:bodyPr wrap="none">
            <a:spAutoFit/>
          </a:bodyPr>
          <a:lstStyle/>
          <a:p>
            <a:r>
              <a:rPr lang="en-US"/>
              <a:t>0</a:t>
            </a:r>
          </a:p>
        </p:txBody>
      </p:sp>
      <p:sp>
        <p:nvSpPr>
          <p:cNvPr id="62528" name="Text Box 64"/>
          <p:cNvSpPr txBox="1">
            <a:spLocks noChangeArrowheads="1"/>
          </p:cNvSpPr>
          <p:nvPr/>
        </p:nvSpPr>
        <p:spPr bwMode="auto">
          <a:xfrm>
            <a:off x="6527800" y="3919538"/>
            <a:ext cx="311150" cy="396875"/>
          </a:xfrm>
          <a:prstGeom prst="rect">
            <a:avLst/>
          </a:prstGeom>
          <a:noFill/>
          <a:ln w="9525">
            <a:noFill/>
            <a:miter lim="800000"/>
            <a:headEnd/>
            <a:tailEnd/>
          </a:ln>
          <a:effectLst/>
        </p:spPr>
        <p:txBody>
          <a:bodyPr wrap="none">
            <a:spAutoFit/>
          </a:bodyPr>
          <a:lstStyle/>
          <a:p>
            <a:r>
              <a:rPr lang="en-US"/>
              <a:t>1</a:t>
            </a:r>
          </a:p>
        </p:txBody>
      </p:sp>
      <p:sp>
        <p:nvSpPr>
          <p:cNvPr id="62514" name="Line 50"/>
          <p:cNvSpPr>
            <a:spLocks noChangeShapeType="1"/>
          </p:cNvSpPr>
          <p:nvPr/>
        </p:nvSpPr>
        <p:spPr bwMode="auto">
          <a:xfrm>
            <a:off x="6111875" y="2305050"/>
            <a:ext cx="0" cy="3105150"/>
          </a:xfrm>
          <a:prstGeom prst="line">
            <a:avLst/>
          </a:prstGeom>
          <a:noFill/>
          <a:ln w="76200">
            <a:solidFill>
              <a:schemeClr val="tx1"/>
            </a:solidFill>
            <a:round/>
            <a:headEnd/>
            <a:tailEnd/>
          </a:ln>
          <a:effectLst/>
        </p:spPr>
        <p:txBody>
          <a:bodyPr/>
          <a:lstStyle/>
          <a:p>
            <a:endParaRPr lang="th-TH"/>
          </a:p>
        </p:txBody>
      </p:sp>
      <p:sp>
        <p:nvSpPr>
          <p:cNvPr id="62489" name="Line 25"/>
          <p:cNvSpPr>
            <a:spLocks noChangeShapeType="1"/>
          </p:cNvSpPr>
          <p:nvPr/>
        </p:nvSpPr>
        <p:spPr bwMode="auto">
          <a:xfrm>
            <a:off x="2987675" y="2305050"/>
            <a:ext cx="0" cy="3124200"/>
          </a:xfrm>
          <a:prstGeom prst="line">
            <a:avLst/>
          </a:prstGeom>
          <a:noFill/>
          <a:ln w="76200">
            <a:solidFill>
              <a:schemeClr val="tx1"/>
            </a:solidFill>
            <a:round/>
            <a:headEnd/>
            <a:tailEnd/>
          </a:ln>
          <a:effectLst/>
        </p:spPr>
        <p:txBody>
          <a:bodyPr/>
          <a:lstStyle/>
          <a:p>
            <a:endParaRPr lang="th-TH"/>
          </a:p>
        </p:txBody>
      </p:sp>
      <p:sp>
        <p:nvSpPr>
          <p:cNvPr id="62530" name="Line 66"/>
          <p:cNvSpPr>
            <a:spLocks noChangeShapeType="1"/>
          </p:cNvSpPr>
          <p:nvPr/>
        </p:nvSpPr>
        <p:spPr bwMode="auto">
          <a:xfrm>
            <a:off x="0" y="2324100"/>
            <a:ext cx="9144000" cy="0"/>
          </a:xfrm>
          <a:prstGeom prst="line">
            <a:avLst/>
          </a:prstGeom>
          <a:noFill/>
          <a:ln w="76200">
            <a:solidFill>
              <a:schemeClr val="tx1"/>
            </a:solidFill>
            <a:round/>
            <a:headEnd/>
            <a:tailEnd/>
          </a:ln>
          <a:effectLst/>
        </p:spPr>
        <p:txBody>
          <a:bodyPr/>
          <a:lstStyle/>
          <a:p>
            <a:endParaRPr lang="th-TH"/>
          </a:p>
        </p:txBody>
      </p:sp>
      <p:sp>
        <p:nvSpPr>
          <p:cNvPr id="62531" name="Line 67"/>
          <p:cNvSpPr>
            <a:spLocks noChangeShapeType="1"/>
          </p:cNvSpPr>
          <p:nvPr/>
        </p:nvSpPr>
        <p:spPr bwMode="auto">
          <a:xfrm>
            <a:off x="0" y="5391150"/>
            <a:ext cx="9144000" cy="0"/>
          </a:xfrm>
          <a:prstGeom prst="line">
            <a:avLst/>
          </a:prstGeom>
          <a:noFill/>
          <a:ln w="76200">
            <a:solidFill>
              <a:schemeClr val="tx1"/>
            </a:solidFill>
            <a:round/>
            <a:headEnd/>
            <a:tailEnd/>
          </a:ln>
          <a:effectLst/>
        </p:spPr>
        <p:txBody>
          <a:bodyPr/>
          <a:lstStyle/>
          <a:p>
            <a:endParaRPr lang="th-TH"/>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ADBEC875-271B-490A-AE40-5345A0036AE4}" type="slidenum">
              <a:rPr lang="en-US"/>
              <a:pPr/>
              <a:t>6</a:t>
            </a:fld>
            <a:endParaRPr lang="en-US"/>
          </a:p>
        </p:txBody>
      </p:sp>
      <p:sp>
        <p:nvSpPr>
          <p:cNvPr id="61453" name="Rectangle 13"/>
          <p:cNvSpPr>
            <a:spLocks noChangeArrowheads="1"/>
          </p:cNvSpPr>
          <p:nvPr/>
        </p:nvSpPr>
        <p:spPr bwMode="auto">
          <a:xfrm>
            <a:off x="2160588" y="2919413"/>
            <a:ext cx="4773612" cy="1728787"/>
          </a:xfrm>
          <a:prstGeom prst="rect">
            <a:avLst/>
          </a:prstGeom>
          <a:solidFill>
            <a:srgbClr val="FFCC00"/>
          </a:solidFill>
          <a:ln w="9525">
            <a:noFill/>
            <a:miter lim="800000"/>
            <a:headEnd/>
            <a:tailEnd/>
          </a:ln>
          <a:effectLst/>
        </p:spPr>
        <p:txBody>
          <a:bodyPr wrap="none" anchor="ctr"/>
          <a:lstStyle/>
          <a:p>
            <a:endParaRPr lang="th-TH"/>
          </a:p>
        </p:txBody>
      </p:sp>
      <p:sp>
        <p:nvSpPr>
          <p:cNvPr id="61452" name="Rectangle 12"/>
          <p:cNvSpPr>
            <a:spLocks noChangeArrowheads="1"/>
          </p:cNvSpPr>
          <p:nvPr/>
        </p:nvSpPr>
        <p:spPr bwMode="auto">
          <a:xfrm>
            <a:off x="609600" y="5067300"/>
            <a:ext cx="8058150" cy="1092200"/>
          </a:xfrm>
          <a:prstGeom prst="rect">
            <a:avLst/>
          </a:prstGeom>
          <a:solidFill>
            <a:srgbClr val="33CCFF"/>
          </a:solidFill>
          <a:ln w="9525">
            <a:noFill/>
            <a:miter lim="800000"/>
            <a:headEnd/>
            <a:tailEnd/>
          </a:ln>
          <a:effectLst/>
        </p:spPr>
        <p:txBody>
          <a:bodyPr wrap="none" anchor="ctr"/>
          <a:lstStyle/>
          <a:p>
            <a:endParaRPr lang="th-TH"/>
          </a:p>
        </p:txBody>
      </p:sp>
      <p:sp>
        <p:nvSpPr>
          <p:cNvPr id="61449" name="Line 9"/>
          <p:cNvSpPr>
            <a:spLocks noChangeShapeType="1"/>
          </p:cNvSpPr>
          <p:nvPr/>
        </p:nvSpPr>
        <p:spPr bwMode="auto">
          <a:xfrm flipH="1">
            <a:off x="5010150" y="3795713"/>
            <a:ext cx="1143000" cy="0"/>
          </a:xfrm>
          <a:prstGeom prst="line">
            <a:avLst/>
          </a:prstGeom>
          <a:noFill/>
          <a:ln w="9525">
            <a:solidFill>
              <a:schemeClr val="tx1"/>
            </a:solidFill>
            <a:round/>
            <a:headEnd/>
            <a:tailEnd/>
          </a:ln>
          <a:effectLst/>
        </p:spPr>
        <p:txBody>
          <a:bodyPr/>
          <a:lstStyle/>
          <a:p>
            <a:endParaRPr lang="th-TH"/>
          </a:p>
        </p:txBody>
      </p:sp>
      <p:sp>
        <p:nvSpPr>
          <p:cNvPr id="61447" name="Line 7"/>
          <p:cNvSpPr>
            <a:spLocks noChangeShapeType="1"/>
          </p:cNvSpPr>
          <p:nvPr/>
        </p:nvSpPr>
        <p:spPr bwMode="auto">
          <a:xfrm flipH="1">
            <a:off x="2800350" y="3795713"/>
            <a:ext cx="1200150" cy="0"/>
          </a:xfrm>
          <a:prstGeom prst="line">
            <a:avLst/>
          </a:prstGeom>
          <a:noFill/>
          <a:ln w="9525">
            <a:solidFill>
              <a:schemeClr val="tx1"/>
            </a:solidFill>
            <a:round/>
            <a:headEnd/>
            <a:tailEnd/>
          </a:ln>
          <a:effectLst/>
        </p:spPr>
        <p:txBody>
          <a:bodyPr/>
          <a:lstStyle/>
          <a:p>
            <a:endParaRPr lang="th-TH"/>
          </a:p>
        </p:txBody>
      </p:sp>
      <p:sp>
        <p:nvSpPr>
          <p:cNvPr id="61443" name="Rectangle 3"/>
          <p:cNvSpPr>
            <a:spLocks noChangeArrowheads="1"/>
          </p:cNvSpPr>
          <p:nvPr/>
        </p:nvSpPr>
        <p:spPr bwMode="auto">
          <a:xfrm>
            <a:off x="309563" y="468313"/>
            <a:ext cx="762000" cy="396875"/>
          </a:xfrm>
          <a:prstGeom prst="rect">
            <a:avLst/>
          </a:prstGeom>
          <a:noFill/>
          <a:ln w="9525">
            <a:noFill/>
            <a:miter lim="800000"/>
            <a:headEnd/>
            <a:tailEnd/>
          </a:ln>
          <a:effectLst/>
        </p:spPr>
        <p:txBody>
          <a:bodyPr wrap="none">
            <a:spAutoFit/>
          </a:bodyPr>
          <a:lstStyle/>
          <a:p>
            <a:r>
              <a:rPr lang="en-US"/>
              <a:t>N</a:t>
            </a:r>
            <a:r>
              <a:rPr lang="en-US" sz="1600"/>
              <a:t>OTE</a:t>
            </a:r>
          </a:p>
        </p:txBody>
      </p:sp>
      <p:sp>
        <p:nvSpPr>
          <p:cNvPr id="61444" name="Text Box 4"/>
          <p:cNvSpPr txBox="1">
            <a:spLocks noChangeArrowheads="1"/>
          </p:cNvSpPr>
          <p:nvPr/>
        </p:nvSpPr>
        <p:spPr bwMode="auto">
          <a:xfrm>
            <a:off x="841375" y="5233988"/>
            <a:ext cx="7616825" cy="701675"/>
          </a:xfrm>
          <a:prstGeom prst="rect">
            <a:avLst/>
          </a:prstGeom>
          <a:noFill/>
          <a:ln w="9525">
            <a:noFill/>
            <a:miter lim="800000"/>
            <a:headEnd/>
            <a:tailEnd/>
          </a:ln>
          <a:effectLst/>
        </p:spPr>
        <p:txBody>
          <a:bodyPr wrap="none">
            <a:spAutoFit/>
          </a:bodyPr>
          <a:lstStyle/>
          <a:p>
            <a:r>
              <a:rPr lang="en-US"/>
              <a:t>A </a:t>
            </a:r>
            <a:r>
              <a:rPr lang="en-US" b="1" i="1"/>
              <a:t>unit time delay</a:t>
            </a:r>
            <a:r>
              <a:rPr lang="en-US"/>
              <a:t> accepts as input a bit </a:t>
            </a:r>
            <a:r>
              <a:rPr lang="en-US" i="1"/>
              <a:t>x</a:t>
            </a:r>
            <a:r>
              <a:rPr lang="en-US" i="1" baseline="-25000"/>
              <a:t>t</a:t>
            </a:r>
            <a:r>
              <a:rPr lang="en-US"/>
              <a:t> at time </a:t>
            </a:r>
            <a:r>
              <a:rPr lang="en-US" i="1"/>
              <a:t>t</a:t>
            </a:r>
            <a:r>
              <a:rPr lang="en-US"/>
              <a:t> and outputs </a:t>
            </a:r>
            <a:r>
              <a:rPr lang="en-US" i="1"/>
              <a:t>x</a:t>
            </a:r>
            <a:r>
              <a:rPr lang="en-US" i="1" baseline="-25000"/>
              <a:t>t</a:t>
            </a:r>
            <a:r>
              <a:rPr lang="en-US" baseline="-25000"/>
              <a:t>-1</a:t>
            </a:r>
            <a:r>
              <a:rPr lang="en-US"/>
              <a:t>, which</a:t>
            </a:r>
          </a:p>
          <a:p>
            <a:r>
              <a:rPr lang="en-US"/>
              <a:t>is the bit received at time </a:t>
            </a:r>
            <a:r>
              <a:rPr lang="en-US" i="1"/>
              <a:t>t</a:t>
            </a:r>
            <a:r>
              <a:rPr lang="en-US"/>
              <a:t>-1.</a:t>
            </a:r>
          </a:p>
        </p:txBody>
      </p:sp>
      <p:sp>
        <p:nvSpPr>
          <p:cNvPr id="61445" name="Rectangle 5"/>
          <p:cNvSpPr>
            <a:spLocks noChangeArrowheads="1"/>
          </p:cNvSpPr>
          <p:nvPr/>
        </p:nvSpPr>
        <p:spPr bwMode="auto">
          <a:xfrm>
            <a:off x="3810000" y="3433763"/>
            <a:ext cx="1409700" cy="723900"/>
          </a:xfrm>
          <a:prstGeom prst="rect">
            <a:avLst/>
          </a:prstGeom>
          <a:solidFill>
            <a:srgbClr val="99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th-TH"/>
          </a:p>
        </p:txBody>
      </p:sp>
      <p:sp>
        <p:nvSpPr>
          <p:cNvPr id="61446" name="Text Box 6"/>
          <p:cNvSpPr txBox="1">
            <a:spLocks noChangeArrowheads="1"/>
          </p:cNvSpPr>
          <p:nvPr/>
        </p:nvSpPr>
        <p:spPr bwMode="auto">
          <a:xfrm>
            <a:off x="4117975" y="3581400"/>
            <a:ext cx="790575" cy="396875"/>
          </a:xfrm>
          <a:prstGeom prst="rect">
            <a:avLst/>
          </a:prstGeom>
          <a:noFill/>
          <a:ln w="9525">
            <a:noFill/>
            <a:miter lim="800000"/>
            <a:headEnd/>
            <a:tailEnd/>
          </a:ln>
          <a:effectLst/>
        </p:spPr>
        <p:txBody>
          <a:bodyPr wrap="none">
            <a:spAutoFit/>
          </a:bodyPr>
          <a:lstStyle/>
          <a:p>
            <a:r>
              <a:rPr lang="en-US"/>
              <a:t>Delay</a:t>
            </a:r>
          </a:p>
        </p:txBody>
      </p:sp>
      <p:sp>
        <p:nvSpPr>
          <p:cNvPr id="61448" name="Text Box 8"/>
          <p:cNvSpPr txBox="1">
            <a:spLocks noChangeArrowheads="1"/>
          </p:cNvSpPr>
          <p:nvPr/>
        </p:nvSpPr>
        <p:spPr bwMode="auto">
          <a:xfrm>
            <a:off x="2422525" y="3513138"/>
            <a:ext cx="376238" cy="457200"/>
          </a:xfrm>
          <a:prstGeom prst="rect">
            <a:avLst/>
          </a:prstGeom>
          <a:noFill/>
          <a:ln w="9525">
            <a:noFill/>
            <a:miter lim="800000"/>
            <a:headEnd/>
            <a:tailEnd/>
          </a:ln>
          <a:effectLst/>
        </p:spPr>
        <p:txBody>
          <a:bodyPr wrap="none">
            <a:spAutoFit/>
          </a:bodyPr>
          <a:lstStyle/>
          <a:p>
            <a:r>
              <a:rPr lang="en-US" sz="2400" i="1"/>
              <a:t>x</a:t>
            </a:r>
            <a:r>
              <a:rPr lang="en-US" sz="2400" i="1" baseline="-25000"/>
              <a:t>t</a:t>
            </a:r>
          </a:p>
        </p:txBody>
      </p:sp>
      <p:sp>
        <p:nvSpPr>
          <p:cNvPr id="61450" name="Text Box 10"/>
          <p:cNvSpPr txBox="1">
            <a:spLocks noChangeArrowheads="1"/>
          </p:cNvSpPr>
          <p:nvPr/>
        </p:nvSpPr>
        <p:spPr bwMode="auto">
          <a:xfrm>
            <a:off x="6194425" y="3532188"/>
            <a:ext cx="546100" cy="457200"/>
          </a:xfrm>
          <a:prstGeom prst="rect">
            <a:avLst/>
          </a:prstGeom>
          <a:noFill/>
          <a:ln w="9525">
            <a:noFill/>
            <a:miter lim="800000"/>
            <a:headEnd/>
            <a:tailEnd/>
          </a:ln>
          <a:effectLst/>
        </p:spPr>
        <p:txBody>
          <a:bodyPr wrap="none">
            <a:spAutoFit/>
          </a:bodyPr>
          <a:lstStyle/>
          <a:p>
            <a:r>
              <a:rPr lang="en-US" sz="2400" i="1"/>
              <a:t>x</a:t>
            </a:r>
            <a:r>
              <a:rPr lang="en-US" sz="2400" i="1" baseline="-25000"/>
              <a:t>t</a:t>
            </a:r>
            <a:r>
              <a:rPr lang="en-US" sz="2400" baseline="-25000"/>
              <a:t>-1</a:t>
            </a:r>
          </a:p>
        </p:txBody>
      </p:sp>
      <p:sp>
        <p:nvSpPr>
          <p:cNvPr id="61451" name="Text Box 11"/>
          <p:cNvSpPr txBox="1">
            <a:spLocks noChangeArrowheads="1"/>
          </p:cNvSpPr>
          <p:nvPr/>
        </p:nvSpPr>
        <p:spPr bwMode="auto">
          <a:xfrm>
            <a:off x="517525" y="1157288"/>
            <a:ext cx="8626475" cy="1250950"/>
          </a:xfrm>
          <a:prstGeom prst="rect">
            <a:avLst/>
          </a:prstGeom>
          <a:noFill/>
          <a:ln w="9525">
            <a:noFill/>
            <a:miter lim="800000"/>
            <a:headEnd/>
            <a:tailEnd/>
          </a:ln>
          <a:effectLst/>
        </p:spPr>
        <p:txBody>
          <a:bodyPr>
            <a:spAutoFit/>
          </a:bodyPr>
          <a:lstStyle/>
          <a:p>
            <a:r>
              <a:rPr lang="en-US" sz="1800">
                <a:latin typeface="Arial" pitchFamily="34" charset="0"/>
                <a:cs typeface="Arial" pitchFamily="34" charset="0"/>
              </a:rPr>
              <a:t>Operations within a digital computer are carried out at discrete intervals of time.</a:t>
            </a:r>
          </a:p>
          <a:p>
            <a:r>
              <a:rPr lang="en-US" sz="1800">
                <a:latin typeface="Arial" pitchFamily="34" charset="0"/>
                <a:cs typeface="Arial" pitchFamily="34" charset="0"/>
              </a:rPr>
              <a:t>We will assume that the state of the system changes only at time</a:t>
            </a:r>
            <a:r>
              <a:rPr lang="en-US"/>
              <a:t> </a:t>
            </a:r>
            <a:r>
              <a:rPr lang="en-US" i="1"/>
              <a:t>t</a:t>
            </a:r>
            <a:r>
              <a:rPr lang="en-US"/>
              <a:t> = 0, 1, 2, … .</a:t>
            </a:r>
          </a:p>
          <a:p>
            <a:endParaRPr lang="en-US"/>
          </a:p>
          <a:p>
            <a:r>
              <a:rPr lang="en-US" sz="1800">
                <a:latin typeface="Arial" pitchFamily="34" charset="0"/>
                <a:cs typeface="Arial" pitchFamily="34" charset="0"/>
              </a:rPr>
              <a:t>A simple way to introduce sequencing in circuits is to introduce a </a:t>
            </a:r>
            <a:r>
              <a:rPr lang="en-US" sz="1800" b="1" i="1">
                <a:latin typeface="Arial" pitchFamily="34" charset="0"/>
                <a:cs typeface="Arial" pitchFamily="34" charset="0"/>
              </a:rPr>
              <a:t>unit time delay</a:t>
            </a:r>
            <a:r>
              <a:rPr lang="en-US" sz="180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0C7AC55-E80F-4F04-A914-561252D4D345}" type="slidenum">
              <a:rPr lang="en-US"/>
              <a:pPr/>
              <a:t>7</a:t>
            </a:fld>
            <a:endParaRPr lang="en-US"/>
          </a:p>
        </p:txBody>
      </p:sp>
      <p:sp>
        <p:nvSpPr>
          <p:cNvPr id="64519" name="Rectangle 7"/>
          <p:cNvSpPr>
            <a:spLocks noChangeArrowheads="1"/>
          </p:cNvSpPr>
          <p:nvPr/>
        </p:nvSpPr>
        <p:spPr bwMode="auto">
          <a:xfrm>
            <a:off x="1562100" y="2247900"/>
            <a:ext cx="5753100" cy="3733800"/>
          </a:xfrm>
          <a:prstGeom prst="rect">
            <a:avLst/>
          </a:prstGeom>
          <a:solidFill>
            <a:srgbClr val="CCCCFF"/>
          </a:solidFill>
          <a:ln w="9525">
            <a:noFill/>
            <a:miter lim="800000"/>
            <a:headEnd/>
            <a:tailEnd/>
          </a:ln>
          <a:effectLst/>
        </p:spPr>
        <p:txBody>
          <a:bodyPr wrap="none" anchor="ctr"/>
          <a:lstStyle/>
          <a:p>
            <a:endParaRPr lang="th-TH"/>
          </a:p>
        </p:txBody>
      </p:sp>
      <p:sp>
        <p:nvSpPr>
          <p:cNvPr id="64514" name="Text Box 2"/>
          <p:cNvSpPr txBox="1">
            <a:spLocks noChangeArrowheads="1"/>
          </p:cNvSpPr>
          <p:nvPr/>
        </p:nvSpPr>
        <p:spPr bwMode="auto">
          <a:xfrm>
            <a:off x="0" y="0"/>
            <a:ext cx="8866188" cy="1554163"/>
          </a:xfrm>
          <a:prstGeom prst="rect">
            <a:avLst/>
          </a:prstGeom>
          <a:noFill/>
          <a:ln w="9525">
            <a:noFill/>
            <a:miter lim="800000"/>
            <a:headEnd/>
            <a:tailEnd/>
          </a:ln>
          <a:effectLst/>
        </p:spPr>
        <p:txBody>
          <a:bodyPr wrap="none">
            <a:spAutoFit/>
          </a:bodyPr>
          <a:lstStyle/>
          <a:p>
            <a:r>
              <a:rPr lang="en-US" sz="2800" b="1"/>
              <a:t>Finite-State Machine (FSM)     </a:t>
            </a:r>
          </a:p>
          <a:p>
            <a:r>
              <a:rPr lang="en-US" b="1">
                <a:latin typeface="Comic Sans MS" pitchFamily="66" charset="0"/>
              </a:rPr>
              <a:t>	</a:t>
            </a:r>
          </a:p>
          <a:p>
            <a:r>
              <a:rPr lang="en-US" b="1">
                <a:latin typeface="Comic Sans MS" pitchFamily="66" charset="0"/>
              </a:rPr>
              <a:t>	 An abstract model of machine with primitive internal memory</a:t>
            </a:r>
            <a:r>
              <a:rPr lang="en-US" sz="2400" b="1"/>
              <a:t> </a:t>
            </a:r>
          </a:p>
          <a:p>
            <a:endParaRPr lang="en-US" sz="2400" b="1"/>
          </a:p>
        </p:txBody>
      </p:sp>
      <p:sp>
        <p:nvSpPr>
          <p:cNvPr id="64515" name="Line 3"/>
          <p:cNvSpPr>
            <a:spLocks noChangeShapeType="1"/>
          </p:cNvSpPr>
          <p:nvPr/>
        </p:nvSpPr>
        <p:spPr bwMode="auto">
          <a:xfrm>
            <a:off x="876300" y="666750"/>
            <a:ext cx="8267700" cy="0"/>
          </a:xfrm>
          <a:prstGeom prst="line">
            <a:avLst/>
          </a:prstGeom>
          <a:noFill/>
          <a:ln w="38100">
            <a:solidFill>
              <a:schemeClr val="tx1"/>
            </a:solidFill>
            <a:round/>
            <a:headEnd/>
            <a:tailEnd/>
          </a:ln>
          <a:effectLst/>
        </p:spPr>
        <p:txBody>
          <a:bodyPr/>
          <a:lstStyle/>
          <a:p>
            <a:endParaRPr lang="th-TH"/>
          </a:p>
        </p:txBody>
      </p:sp>
      <p:sp>
        <p:nvSpPr>
          <p:cNvPr id="64516" name="Line 4"/>
          <p:cNvSpPr>
            <a:spLocks noChangeShapeType="1"/>
          </p:cNvSpPr>
          <p:nvPr/>
        </p:nvSpPr>
        <p:spPr bwMode="auto">
          <a:xfrm>
            <a:off x="876300" y="1314450"/>
            <a:ext cx="8267700" cy="0"/>
          </a:xfrm>
          <a:prstGeom prst="line">
            <a:avLst/>
          </a:prstGeom>
          <a:noFill/>
          <a:ln w="38100">
            <a:solidFill>
              <a:schemeClr val="tx1"/>
            </a:solidFill>
            <a:round/>
            <a:headEnd/>
            <a:tailEnd/>
          </a:ln>
          <a:effectLst/>
        </p:spPr>
        <p:txBody>
          <a:bodyPr/>
          <a:lstStyle/>
          <a:p>
            <a:endParaRPr lang="th-TH"/>
          </a:p>
        </p:txBody>
      </p:sp>
      <p:sp>
        <p:nvSpPr>
          <p:cNvPr id="64517" name="Text Box 5"/>
          <p:cNvSpPr txBox="1">
            <a:spLocks noChangeArrowheads="1"/>
          </p:cNvSpPr>
          <p:nvPr/>
        </p:nvSpPr>
        <p:spPr bwMode="auto">
          <a:xfrm>
            <a:off x="1165225" y="1747838"/>
            <a:ext cx="5399088" cy="4816475"/>
          </a:xfrm>
          <a:prstGeom prst="rect">
            <a:avLst/>
          </a:prstGeom>
          <a:noFill/>
          <a:ln w="9525">
            <a:noFill/>
            <a:miter lim="800000"/>
            <a:headEnd/>
            <a:tailEnd/>
          </a:ln>
          <a:effectLst/>
        </p:spPr>
        <p:txBody>
          <a:bodyPr wrap="none">
            <a:spAutoFit/>
          </a:bodyPr>
          <a:lstStyle/>
          <a:p>
            <a:pPr marL="457200" indent="-457200"/>
            <a:r>
              <a:rPr lang="en-US"/>
              <a:t>A finite-state machine </a:t>
            </a:r>
            <a:r>
              <a:rPr lang="en-US" b="1" i="1"/>
              <a:t>M</a:t>
            </a:r>
            <a:r>
              <a:rPr lang="en-US"/>
              <a:t> consists of:</a:t>
            </a:r>
          </a:p>
          <a:p>
            <a:pPr marL="457200" indent="-457200"/>
            <a:endParaRPr lang="en-US"/>
          </a:p>
          <a:p>
            <a:pPr marL="1371600" lvl="2" indent="-457200">
              <a:buFontTx/>
              <a:buAutoNum type="arabicPeriod"/>
            </a:pPr>
            <a:r>
              <a:rPr lang="en-US"/>
              <a:t>A finite set </a:t>
            </a:r>
            <a:r>
              <a:rPr lang="en-US" b="1" i="1"/>
              <a:t>I</a:t>
            </a:r>
            <a:r>
              <a:rPr lang="en-US"/>
              <a:t> of input symbols.</a:t>
            </a:r>
          </a:p>
          <a:p>
            <a:pPr marL="1371600" lvl="2" indent="-457200">
              <a:buFontTx/>
              <a:buAutoNum type="arabicPeriod"/>
            </a:pPr>
            <a:endParaRPr lang="en-US"/>
          </a:p>
          <a:p>
            <a:pPr marL="1371600" lvl="2" indent="-457200">
              <a:buFontTx/>
              <a:buAutoNum type="arabicPeriod"/>
            </a:pPr>
            <a:r>
              <a:rPr lang="en-US"/>
              <a:t>A finite set </a:t>
            </a:r>
            <a:r>
              <a:rPr lang="en-US" b="1" i="1"/>
              <a:t>O</a:t>
            </a:r>
            <a:r>
              <a:rPr lang="en-US"/>
              <a:t> of output symbols.</a:t>
            </a:r>
          </a:p>
          <a:p>
            <a:pPr marL="1371600" lvl="2" indent="-457200">
              <a:buFontTx/>
              <a:buAutoNum type="arabicPeriod"/>
            </a:pPr>
            <a:endParaRPr lang="en-US"/>
          </a:p>
          <a:p>
            <a:pPr marL="1371600" lvl="2" indent="-457200">
              <a:buFontTx/>
              <a:buAutoNum type="arabicPeriod"/>
            </a:pPr>
            <a:r>
              <a:rPr lang="en-US"/>
              <a:t>A finite set </a:t>
            </a:r>
            <a:r>
              <a:rPr lang="en-US" b="1" i="1"/>
              <a:t>S</a:t>
            </a:r>
            <a:r>
              <a:rPr lang="en-US"/>
              <a:t> of states.</a:t>
            </a:r>
          </a:p>
          <a:p>
            <a:pPr marL="1371600" lvl="2" indent="-457200">
              <a:buFontTx/>
              <a:buAutoNum type="arabicPeriod"/>
            </a:pPr>
            <a:endParaRPr lang="en-US"/>
          </a:p>
          <a:p>
            <a:pPr marL="1371600" lvl="2" indent="-457200">
              <a:buFontTx/>
              <a:buAutoNum type="arabicPeriod"/>
            </a:pPr>
            <a:r>
              <a:rPr lang="en-US"/>
              <a:t>A </a:t>
            </a:r>
            <a:r>
              <a:rPr lang="en-US" b="1" i="1"/>
              <a:t>next-state</a:t>
            </a:r>
            <a:r>
              <a:rPr lang="en-US"/>
              <a:t> function </a:t>
            </a:r>
            <a:r>
              <a:rPr lang="en-US" b="1" i="1"/>
              <a:t>f</a:t>
            </a:r>
            <a:r>
              <a:rPr lang="en-US"/>
              <a:t> from </a:t>
            </a:r>
            <a:r>
              <a:rPr lang="en-US" b="1" i="1"/>
              <a:t>S</a:t>
            </a:r>
            <a:r>
              <a:rPr lang="en-US">
                <a:sym typeface="Symbol" pitchFamily="18" charset="2"/>
              </a:rPr>
              <a:t></a:t>
            </a:r>
            <a:r>
              <a:rPr lang="en-US" b="1" i="1">
                <a:sym typeface="Symbol" pitchFamily="18" charset="2"/>
              </a:rPr>
              <a:t>I</a:t>
            </a:r>
            <a:r>
              <a:rPr lang="en-US">
                <a:sym typeface="Symbol" pitchFamily="18" charset="2"/>
              </a:rPr>
              <a:t> to </a:t>
            </a:r>
            <a:r>
              <a:rPr lang="en-US" b="1" i="1">
                <a:sym typeface="Symbol" pitchFamily="18" charset="2"/>
              </a:rPr>
              <a:t>S</a:t>
            </a:r>
            <a:r>
              <a:rPr lang="en-US">
                <a:sym typeface="Symbol" pitchFamily="18" charset="2"/>
              </a:rPr>
              <a:t>.</a:t>
            </a:r>
          </a:p>
          <a:p>
            <a:pPr marL="1371600" lvl="2" indent="-457200">
              <a:buFontTx/>
              <a:buAutoNum type="arabicPeriod"/>
            </a:pPr>
            <a:endParaRPr lang="en-US">
              <a:sym typeface="Symbol" pitchFamily="18" charset="2"/>
            </a:endParaRPr>
          </a:p>
          <a:p>
            <a:pPr marL="1371600" lvl="2" indent="-457200">
              <a:buFontTx/>
              <a:buAutoNum type="arabicPeriod"/>
            </a:pPr>
            <a:r>
              <a:rPr lang="en-US">
                <a:sym typeface="Symbol" pitchFamily="18" charset="2"/>
              </a:rPr>
              <a:t>An </a:t>
            </a:r>
            <a:r>
              <a:rPr lang="en-US" b="1" i="1">
                <a:sym typeface="Symbol" pitchFamily="18" charset="2"/>
              </a:rPr>
              <a:t>output</a:t>
            </a:r>
            <a:r>
              <a:rPr lang="en-US">
                <a:sym typeface="Symbol" pitchFamily="18" charset="2"/>
              </a:rPr>
              <a:t> function </a:t>
            </a:r>
            <a:r>
              <a:rPr lang="en-US" b="1" i="1"/>
              <a:t>g</a:t>
            </a:r>
            <a:r>
              <a:rPr lang="en-US"/>
              <a:t> from </a:t>
            </a:r>
            <a:r>
              <a:rPr lang="en-US" b="1" i="1"/>
              <a:t>S</a:t>
            </a:r>
            <a:r>
              <a:rPr lang="en-US">
                <a:sym typeface="Symbol" pitchFamily="18" charset="2"/>
              </a:rPr>
              <a:t></a:t>
            </a:r>
            <a:r>
              <a:rPr lang="en-US" b="1" i="1">
                <a:sym typeface="Symbol" pitchFamily="18" charset="2"/>
              </a:rPr>
              <a:t>I</a:t>
            </a:r>
            <a:r>
              <a:rPr lang="en-US">
                <a:sym typeface="Symbol" pitchFamily="18" charset="2"/>
              </a:rPr>
              <a:t> to </a:t>
            </a:r>
            <a:r>
              <a:rPr lang="en-US" b="1" i="1">
                <a:sym typeface="Symbol" pitchFamily="18" charset="2"/>
              </a:rPr>
              <a:t>O</a:t>
            </a:r>
            <a:r>
              <a:rPr lang="en-US">
                <a:sym typeface="Symbol" pitchFamily="18" charset="2"/>
              </a:rPr>
              <a:t>.</a:t>
            </a:r>
          </a:p>
          <a:p>
            <a:pPr marL="1371600" lvl="2" indent="-457200">
              <a:buFontTx/>
              <a:buAutoNum type="arabicPeriod"/>
            </a:pPr>
            <a:endParaRPr lang="en-US">
              <a:sym typeface="Symbol" pitchFamily="18" charset="2"/>
            </a:endParaRPr>
          </a:p>
          <a:p>
            <a:pPr marL="1371600" lvl="2" indent="-457200">
              <a:buFontTx/>
              <a:buAutoNum type="arabicPeriod"/>
            </a:pPr>
            <a:r>
              <a:rPr lang="en-US">
                <a:sym typeface="Symbol" pitchFamily="18" charset="2"/>
              </a:rPr>
              <a:t>An initial state </a:t>
            </a:r>
            <a:r>
              <a:rPr lang="en-US" b="1" i="1">
                <a:sym typeface="Symbol" pitchFamily="18" charset="2"/>
              </a:rPr>
              <a:t></a:t>
            </a:r>
            <a:r>
              <a:rPr lang="en-US">
                <a:sym typeface="Symbol" pitchFamily="18" charset="2"/>
              </a:rPr>
              <a:t>  </a:t>
            </a:r>
            <a:r>
              <a:rPr lang="en-US" b="1" i="1">
                <a:sym typeface="Symbol" pitchFamily="18" charset="2"/>
              </a:rPr>
              <a:t>S</a:t>
            </a:r>
            <a:r>
              <a:rPr lang="en-US">
                <a:sym typeface="Symbol" pitchFamily="18" charset="2"/>
              </a:rPr>
              <a:t>.</a:t>
            </a:r>
          </a:p>
          <a:p>
            <a:pPr marL="914400" lvl="1" indent="-457200">
              <a:buFontTx/>
              <a:buAutoNum type="arabicPeriod"/>
            </a:pPr>
            <a:endParaRPr lang="en-US">
              <a:sym typeface="Symbol" pitchFamily="18" charset="2"/>
            </a:endParaRPr>
          </a:p>
          <a:p>
            <a:pPr marL="457200" indent="-457200">
              <a:lnSpc>
                <a:spcPct val="150000"/>
              </a:lnSpc>
            </a:pPr>
            <a:r>
              <a:rPr lang="en-US">
                <a:sym typeface="Symbol" pitchFamily="18" charset="2"/>
              </a:rPr>
              <a:t>We write </a:t>
            </a:r>
            <a:r>
              <a:rPr lang="en-US" b="1" i="1">
                <a:sym typeface="Symbol" pitchFamily="18" charset="2"/>
              </a:rPr>
              <a:t>M</a:t>
            </a:r>
            <a:r>
              <a:rPr lang="en-US">
                <a:sym typeface="Symbol" pitchFamily="18" charset="2"/>
              </a:rPr>
              <a:t> = (</a:t>
            </a:r>
            <a:r>
              <a:rPr lang="en-US" b="1" i="1">
                <a:sym typeface="Symbol" pitchFamily="18" charset="2"/>
              </a:rPr>
              <a:t>I</a:t>
            </a:r>
            <a:r>
              <a:rPr lang="en-US">
                <a:sym typeface="Symbol" pitchFamily="18" charset="2"/>
              </a:rPr>
              <a:t>, </a:t>
            </a:r>
            <a:r>
              <a:rPr lang="en-US" b="1" i="1">
                <a:sym typeface="Symbol" pitchFamily="18" charset="2"/>
              </a:rPr>
              <a:t>O</a:t>
            </a:r>
            <a:r>
              <a:rPr lang="en-US">
                <a:sym typeface="Symbol" pitchFamily="18" charset="2"/>
              </a:rPr>
              <a:t>, </a:t>
            </a:r>
            <a:r>
              <a:rPr lang="en-US" b="1" i="1">
                <a:sym typeface="Symbol" pitchFamily="18" charset="2"/>
              </a:rPr>
              <a:t>S</a:t>
            </a:r>
            <a:r>
              <a:rPr lang="en-US">
                <a:sym typeface="Symbol" pitchFamily="18" charset="2"/>
              </a:rPr>
              <a:t>,  </a:t>
            </a:r>
            <a:r>
              <a:rPr lang="en-US" b="1" i="1">
                <a:sym typeface="Symbol" pitchFamily="18" charset="2"/>
              </a:rPr>
              <a:t>f</a:t>
            </a:r>
            <a:r>
              <a:rPr lang="en-US">
                <a:sym typeface="Symbol" pitchFamily="18" charset="2"/>
              </a:rPr>
              <a:t>,  </a:t>
            </a:r>
            <a:r>
              <a:rPr lang="en-US" b="1" i="1">
                <a:sym typeface="Symbol" pitchFamily="18" charset="2"/>
              </a:rPr>
              <a:t>g</a:t>
            </a:r>
            <a:r>
              <a:rPr lang="en-US">
                <a:sym typeface="Symbol" pitchFamily="18" charset="2"/>
              </a:rPr>
              <a:t>, </a:t>
            </a:r>
            <a:r>
              <a:rPr lang="en-US" b="1" i="1">
                <a:sym typeface="Symbol" pitchFamily="18" charset="2"/>
              </a:rPr>
              <a:t></a:t>
            </a:r>
            <a:r>
              <a:rPr lang="en-US">
                <a:sym typeface="Symbol" pitchFamily="18" charset="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2"/>
          </p:nvPr>
        </p:nvSpPr>
        <p:spPr/>
        <p:txBody>
          <a:bodyPr/>
          <a:lstStyle/>
          <a:p>
            <a:fld id="{D2D5318C-8A40-421C-B4F3-4E20F309BA41}" type="slidenum">
              <a:rPr lang="en-US"/>
              <a:pPr/>
              <a:t>8</a:t>
            </a:fld>
            <a:endParaRPr lang="en-US"/>
          </a:p>
        </p:txBody>
      </p:sp>
      <p:sp>
        <p:nvSpPr>
          <p:cNvPr id="65569" name="Rectangle 33"/>
          <p:cNvSpPr>
            <a:spLocks noChangeArrowheads="1"/>
          </p:cNvSpPr>
          <p:nvPr/>
        </p:nvSpPr>
        <p:spPr bwMode="auto">
          <a:xfrm>
            <a:off x="1752600" y="3733800"/>
            <a:ext cx="4362450" cy="2133600"/>
          </a:xfrm>
          <a:prstGeom prst="rect">
            <a:avLst/>
          </a:prstGeom>
          <a:solidFill>
            <a:schemeClr val="accent2">
              <a:lumMod val="20000"/>
              <a:lumOff val="80000"/>
            </a:schemeClr>
          </a:solidFill>
          <a:ln w="9525">
            <a:noFill/>
            <a:miter lim="800000"/>
            <a:headEnd/>
            <a:tailEnd/>
          </a:ln>
          <a:effectLst/>
        </p:spPr>
        <p:txBody>
          <a:bodyPr wrap="none" anchor="ctr"/>
          <a:lstStyle/>
          <a:p>
            <a:endParaRPr lang="th-TH"/>
          </a:p>
        </p:txBody>
      </p:sp>
      <p:sp>
        <p:nvSpPr>
          <p:cNvPr id="65554" name="Rectangle 18"/>
          <p:cNvSpPr>
            <a:spLocks noChangeArrowheads="1"/>
          </p:cNvSpPr>
          <p:nvPr/>
        </p:nvSpPr>
        <p:spPr bwMode="auto">
          <a:xfrm>
            <a:off x="4686300" y="133350"/>
            <a:ext cx="4314825" cy="2046288"/>
          </a:xfrm>
          <a:prstGeom prst="rect">
            <a:avLst/>
          </a:prstGeom>
          <a:solidFill>
            <a:srgbClr val="FFFF66"/>
          </a:solidFill>
          <a:ln w="38100">
            <a:solidFill>
              <a:schemeClr val="tx1"/>
            </a:solidFill>
            <a:miter lim="800000"/>
            <a:headEnd/>
            <a:tailEnd/>
          </a:ln>
          <a:effectLst/>
        </p:spPr>
        <p:txBody>
          <a:bodyPr wrap="none" anchor="ctr"/>
          <a:lstStyle/>
          <a:p>
            <a:endParaRPr lang="th-TH"/>
          </a:p>
        </p:txBody>
      </p:sp>
      <p:sp>
        <p:nvSpPr>
          <p:cNvPr id="65549" name="Freeform 13"/>
          <p:cNvSpPr>
            <a:spLocks/>
          </p:cNvSpPr>
          <p:nvPr/>
        </p:nvSpPr>
        <p:spPr bwMode="auto">
          <a:xfrm>
            <a:off x="7953375" y="1238250"/>
            <a:ext cx="723900" cy="528638"/>
          </a:xfrm>
          <a:custGeom>
            <a:avLst/>
            <a:gdLst/>
            <a:ahLst/>
            <a:cxnLst>
              <a:cxn ang="0">
                <a:pos x="0" y="118"/>
              </a:cxn>
              <a:cxn ang="0">
                <a:pos x="288" y="4"/>
              </a:cxn>
              <a:cxn ang="0">
                <a:pos x="450" y="142"/>
              </a:cxn>
              <a:cxn ang="0">
                <a:pos x="324" y="319"/>
              </a:cxn>
              <a:cxn ang="0">
                <a:pos x="60" y="226"/>
              </a:cxn>
            </a:cxnLst>
            <a:rect l="0" t="0" r="r" b="b"/>
            <a:pathLst>
              <a:path w="456" h="333">
                <a:moveTo>
                  <a:pt x="0" y="118"/>
                </a:moveTo>
                <a:cubicBezTo>
                  <a:pt x="48" y="99"/>
                  <a:pt x="213" y="0"/>
                  <a:pt x="288" y="4"/>
                </a:cubicBezTo>
                <a:cubicBezTo>
                  <a:pt x="363" y="8"/>
                  <a:pt x="444" y="90"/>
                  <a:pt x="450" y="142"/>
                </a:cubicBezTo>
                <a:cubicBezTo>
                  <a:pt x="456" y="194"/>
                  <a:pt x="389" y="305"/>
                  <a:pt x="324" y="319"/>
                </a:cubicBezTo>
                <a:cubicBezTo>
                  <a:pt x="259" y="333"/>
                  <a:pt x="115" y="245"/>
                  <a:pt x="60" y="226"/>
                </a:cubicBezTo>
              </a:path>
            </a:pathLst>
          </a:custGeom>
          <a:noFill/>
          <a:ln w="9525">
            <a:solidFill>
              <a:schemeClr val="tx1"/>
            </a:solidFill>
            <a:round/>
            <a:headEnd type="none" w="med" len="med"/>
            <a:tailEnd type="triangle" w="med" len="med"/>
          </a:ln>
          <a:effectLst/>
        </p:spPr>
        <p:txBody>
          <a:bodyPr/>
          <a:lstStyle/>
          <a:p>
            <a:endParaRPr lang="th-TH"/>
          </a:p>
        </p:txBody>
      </p:sp>
      <p:sp>
        <p:nvSpPr>
          <p:cNvPr id="65548" name="Freeform 12"/>
          <p:cNvSpPr>
            <a:spLocks/>
          </p:cNvSpPr>
          <p:nvPr/>
        </p:nvSpPr>
        <p:spPr bwMode="auto">
          <a:xfrm>
            <a:off x="7416800" y="635000"/>
            <a:ext cx="565150" cy="633413"/>
          </a:xfrm>
          <a:custGeom>
            <a:avLst/>
            <a:gdLst/>
            <a:ahLst/>
            <a:cxnLst>
              <a:cxn ang="0">
                <a:pos x="128" y="399"/>
              </a:cxn>
              <a:cxn ang="0">
                <a:pos x="8" y="139"/>
              </a:cxn>
              <a:cxn ang="0">
                <a:pos x="176" y="0"/>
              </a:cxn>
              <a:cxn ang="0">
                <a:pos x="344" y="139"/>
              </a:cxn>
              <a:cxn ang="0">
                <a:pos x="248" y="390"/>
              </a:cxn>
            </a:cxnLst>
            <a:rect l="0" t="0" r="r" b="b"/>
            <a:pathLst>
              <a:path w="356" h="399">
                <a:moveTo>
                  <a:pt x="128" y="399"/>
                </a:moveTo>
                <a:cubicBezTo>
                  <a:pt x="108" y="356"/>
                  <a:pt x="0" y="205"/>
                  <a:pt x="8" y="139"/>
                </a:cubicBezTo>
                <a:cubicBezTo>
                  <a:pt x="16" y="72"/>
                  <a:pt x="120" y="0"/>
                  <a:pt x="176" y="0"/>
                </a:cubicBezTo>
                <a:cubicBezTo>
                  <a:pt x="232" y="0"/>
                  <a:pt x="332" y="74"/>
                  <a:pt x="344" y="139"/>
                </a:cubicBezTo>
                <a:cubicBezTo>
                  <a:pt x="356" y="204"/>
                  <a:pt x="268" y="338"/>
                  <a:pt x="248" y="390"/>
                </a:cubicBezTo>
              </a:path>
            </a:pathLst>
          </a:custGeom>
          <a:noFill/>
          <a:ln w="9525">
            <a:solidFill>
              <a:schemeClr val="tx1"/>
            </a:solidFill>
            <a:round/>
            <a:headEnd type="none" w="med" len="med"/>
            <a:tailEnd type="triangle" w="med" len="med"/>
          </a:ln>
          <a:effectLst/>
        </p:spPr>
        <p:txBody>
          <a:bodyPr/>
          <a:lstStyle/>
          <a:p>
            <a:endParaRPr lang="th-TH"/>
          </a:p>
        </p:txBody>
      </p:sp>
      <p:sp>
        <p:nvSpPr>
          <p:cNvPr id="65538" name="Rectangle 2"/>
          <p:cNvSpPr>
            <a:spLocks noChangeArrowheads="1"/>
          </p:cNvSpPr>
          <p:nvPr/>
        </p:nvSpPr>
        <p:spPr bwMode="auto">
          <a:xfrm>
            <a:off x="0" y="-49213"/>
            <a:ext cx="3409950" cy="1006476"/>
          </a:xfrm>
          <a:prstGeom prst="rect">
            <a:avLst/>
          </a:prstGeom>
          <a:noFill/>
          <a:ln w="9525">
            <a:noFill/>
            <a:miter lim="800000"/>
            <a:headEnd/>
            <a:tailEnd/>
          </a:ln>
          <a:effectLst/>
        </p:spPr>
        <p:txBody>
          <a:bodyPr wrap="none">
            <a:spAutoFit/>
          </a:bodyPr>
          <a:lstStyle/>
          <a:p>
            <a:r>
              <a:rPr lang="en-US" sz="2400"/>
              <a:t>E</a:t>
            </a:r>
            <a:r>
              <a:rPr lang="en-US" sz="1800"/>
              <a:t>XAMPLE    </a:t>
            </a:r>
          </a:p>
          <a:p>
            <a:endParaRPr lang="en-US" sz="1800"/>
          </a:p>
          <a:p>
            <a:r>
              <a:rPr lang="en-US" sz="1600"/>
              <a:t>	</a:t>
            </a:r>
            <a:r>
              <a:rPr lang="en-US" sz="1800">
                <a:latin typeface="Arial" pitchFamily="34" charset="0"/>
                <a:cs typeface="Arial" pitchFamily="34" charset="0"/>
              </a:rPr>
              <a:t>A Finite-State Machine</a:t>
            </a:r>
            <a:endParaRPr lang="en-US" sz="1600"/>
          </a:p>
        </p:txBody>
      </p:sp>
      <p:sp>
        <p:nvSpPr>
          <p:cNvPr id="65541" name="Oval 5"/>
          <p:cNvSpPr>
            <a:spLocks noChangeArrowheads="1"/>
          </p:cNvSpPr>
          <p:nvPr/>
        </p:nvSpPr>
        <p:spPr bwMode="auto">
          <a:xfrm>
            <a:off x="7429500" y="1263650"/>
            <a:ext cx="628650" cy="595313"/>
          </a:xfrm>
          <a:prstGeom prst="ellipse">
            <a:avLst/>
          </a:prstGeom>
          <a:solidFill>
            <a:srgbClr val="CCCCFF"/>
          </a:solidFill>
          <a:ln w="38100">
            <a:solidFill>
              <a:schemeClr val="tx1"/>
            </a:solidFill>
            <a:round/>
            <a:headEnd/>
            <a:tailEnd/>
          </a:ln>
          <a:effectLst/>
        </p:spPr>
        <p:txBody>
          <a:bodyPr wrap="none" anchor="ctr"/>
          <a:lstStyle/>
          <a:p>
            <a:endParaRPr lang="th-TH"/>
          </a:p>
        </p:txBody>
      </p:sp>
      <p:sp>
        <p:nvSpPr>
          <p:cNvPr id="65543" name="Text Box 7"/>
          <p:cNvSpPr txBox="1">
            <a:spLocks noChangeArrowheads="1"/>
          </p:cNvSpPr>
          <p:nvPr/>
        </p:nvSpPr>
        <p:spPr bwMode="auto">
          <a:xfrm>
            <a:off x="7527925" y="1309688"/>
            <a:ext cx="420688" cy="396875"/>
          </a:xfrm>
          <a:prstGeom prst="rect">
            <a:avLst/>
          </a:prstGeom>
          <a:noFill/>
          <a:ln w="952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1</a:t>
            </a:r>
          </a:p>
        </p:txBody>
      </p:sp>
      <p:sp>
        <p:nvSpPr>
          <p:cNvPr id="65544" name="Line 8"/>
          <p:cNvSpPr>
            <a:spLocks noChangeShapeType="1"/>
          </p:cNvSpPr>
          <p:nvPr/>
        </p:nvSpPr>
        <p:spPr bwMode="auto">
          <a:xfrm>
            <a:off x="4857750" y="1530350"/>
            <a:ext cx="628650" cy="0"/>
          </a:xfrm>
          <a:prstGeom prst="line">
            <a:avLst/>
          </a:prstGeom>
          <a:noFill/>
          <a:ln w="9525">
            <a:solidFill>
              <a:schemeClr val="tx1"/>
            </a:solidFill>
            <a:round/>
            <a:headEnd/>
            <a:tailEnd type="triangle" w="med" len="med"/>
          </a:ln>
          <a:effectLst/>
        </p:spPr>
        <p:txBody>
          <a:bodyPr/>
          <a:lstStyle/>
          <a:p>
            <a:endParaRPr lang="th-TH"/>
          </a:p>
        </p:txBody>
      </p:sp>
      <p:sp>
        <p:nvSpPr>
          <p:cNvPr id="65545" name="Line 9"/>
          <p:cNvSpPr>
            <a:spLocks noChangeShapeType="1"/>
          </p:cNvSpPr>
          <p:nvPr/>
        </p:nvSpPr>
        <p:spPr bwMode="auto">
          <a:xfrm>
            <a:off x="6134100" y="1530350"/>
            <a:ext cx="1257300" cy="0"/>
          </a:xfrm>
          <a:prstGeom prst="line">
            <a:avLst/>
          </a:prstGeom>
          <a:noFill/>
          <a:ln w="9525">
            <a:solidFill>
              <a:schemeClr val="tx1"/>
            </a:solidFill>
            <a:round/>
            <a:headEnd/>
            <a:tailEnd type="triangle" w="med" len="med"/>
          </a:ln>
          <a:effectLst/>
        </p:spPr>
        <p:txBody>
          <a:bodyPr/>
          <a:lstStyle/>
          <a:p>
            <a:endParaRPr lang="th-TH"/>
          </a:p>
        </p:txBody>
      </p:sp>
      <p:sp>
        <p:nvSpPr>
          <p:cNvPr id="65547" name="Freeform 11"/>
          <p:cNvSpPr>
            <a:spLocks/>
          </p:cNvSpPr>
          <p:nvPr/>
        </p:nvSpPr>
        <p:spPr bwMode="auto">
          <a:xfrm>
            <a:off x="5505450" y="615950"/>
            <a:ext cx="571500" cy="723900"/>
          </a:xfrm>
          <a:custGeom>
            <a:avLst/>
            <a:gdLst/>
            <a:ahLst/>
            <a:cxnLst>
              <a:cxn ang="0">
                <a:pos x="108" y="450"/>
              </a:cxn>
              <a:cxn ang="0">
                <a:pos x="12" y="139"/>
              </a:cxn>
              <a:cxn ang="0">
                <a:pos x="180" y="0"/>
              </a:cxn>
              <a:cxn ang="0">
                <a:pos x="348" y="139"/>
              </a:cxn>
              <a:cxn ang="0">
                <a:pos x="252" y="408"/>
              </a:cxn>
            </a:cxnLst>
            <a:rect l="0" t="0" r="r" b="b"/>
            <a:pathLst>
              <a:path w="360" h="450">
                <a:moveTo>
                  <a:pt x="108" y="450"/>
                </a:moveTo>
                <a:cubicBezTo>
                  <a:pt x="92" y="399"/>
                  <a:pt x="0" y="214"/>
                  <a:pt x="12" y="139"/>
                </a:cubicBezTo>
                <a:cubicBezTo>
                  <a:pt x="24" y="64"/>
                  <a:pt x="124" y="0"/>
                  <a:pt x="180" y="0"/>
                </a:cubicBezTo>
                <a:cubicBezTo>
                  <a:pt x="236" y="0"/>
                  <a:pt x="336" y="71"/>
                  <a:pt x="348" y="139"/>
                </a:cubicBezTo>
                <a:cubicBezTo>
                  <a:pt x="360" y="207"/>
                  <a:pt x="272" y="352"/>
                  <a:pt x="252" y="408"/>
                </a:cubicBezTo>
              </a:path>
            </a:pathLst>
          </a:custGeom>
          <a:noFill/>
          <a:ln w="9525">
            <a:solidFill>
              <a:schemeClr val="tx1"/>
            </a:solidFill>
            <a:round/>
            <a:headEnd type="none" w="med" len="med"/>
            <a:tailEnd type="triangle" w="med" len="med"/>
          </a:ln>
          <a:effectLst/>
        </p:spPr>
        <p:txBody>
          <a:bodyPr/>
          <a:lstStyle/>
          <a:p>
            <a:endParaRPr lang="th-TH"/>
          </a:p>
        </p:txBody>
      </p:sp>
      <p:sp>
        <p:nvSpPr>
          <p:cNvPr id="65550" name="Text Box 14"/>
          <p:cNvSpPr txBox="1">
            <a:spLocks noChangeArrowheads="1"/>
          </p:cNvSpPr>
          <p:nvPr/>
        </p:nvSpPr>
        <p:spPr bwMode="auto">
          <a:xfrm>
            <a:off x="5565775" y="268288"/>
            <a:ext cx="508000" cy="396875"/>
          </a:xfrm>
          <a:prstGeom prst="rect">
            <a:avLst/>
          </a:prstGeom>
          <a:noFill/>
          <a:ln w="9525">
            <a:noFill/>
            <a:miter lim="800000"/>
            <a:headEnd/>
            <a:tailEnd/>
          </a:ln>
          <a:effectLst/>
        </p:spPr>
        <p:txBody>
          <a:bodyPr wrap="none">
            <a:spAutoFit/>
          </a:bodyPr>
          <a:lstStyle/>
          <a:p>
            <a:r>
              <a:rPr lang="en-US" i="1"/>
              <a:t>a</a:t>
            </a:r>
            <a:r>
              <a:rPr lang="en-US"/>
              <a:t>/0</a:t>
            </a:r>
          </a:p>
        </p:txBody>
      </p:sp>
      <p:sp>
        <p:nvSpPr>
          <p:cNvPr id="65551" name="Text Box 15"/>
          <p:cNvSpPr txBox="1">
            <a:spLocks noChangeArrowheads="1"/>
          </p:cNvSpPr>
          <p:nvPr/>
        </p:nvSpPr>
        <p:spPr bwMode="auto">
          <a:xfrm>
            <a:off x="6480175" y="1144588"/>
            <a:ext cx="508000" cy="396875"/>
          </a:xfrm>
          <a:prstGeom prst="rect">
            <a:avLst/>
          </a:prstGeom>
          <a:noFill/>
          <a:ln w="9525">
            <a:noFill/>
            <a:miter lim="800000"/>
            <a:headEnd/>
            <a:tailEnd/>
          </a:ln>
          <a:effectLst/>
        </p:spPr>
        <p:txBody>
          <a:bodyPr wrap="none">
            <a:spAutoFit/>
          </a:bodyPr>
          <a:lstStyle/>
          <a:p>
            <a:r>
              <a:rPr lang="en-US" i="1"/>
              <a:t>b</a:t>
            </a:r>
            <a:r>
              <a:rPr lang="en-US"/>
              <a:t>/1</a:t>
            </a:r>
          </a:p>
        </p:txBody>
      </p:sp>
      <p:sp>
        <p:nvSpPr>
          <p:cNvPr id="65552" name="Text Box 16"/>
          <p:cNvSpPr txBox="1">
            <a:spLocks noChangeArrowheads="1"/>
          </p:cNvSpPr>
          <p:nvPr/>
        </p:nvSpPr>
        <p:spPr bwMode="auto">
          <a:xfrm>
            <a:off x="7451725" y="268288"/>
            <a:ext cx="508000" cy="396875"/>
          </a:xfrm>
          <a:prstGeom prst="rect">
            <a:avLst/>
          </a:prstGeom>
          <a:noFill/>
          <a:ln w="9525">
            <a:noFill/>
            <a:miter lim="800000"/>
            <a:headEnd/>
            <a:tailEnd/>
          </a:ln>
          <a:effectLst/>
        </p:spPr>
        <p:txBody>
          <a:bodyPr wrap="none">
            <a:spAutoFit/>
          </a:bodyPr>
          <a:lstStyle/>
          <a:p>
            <a:r>
              <a:rPr lang="en-US" i="1"/>
              <a:t>a</a:t>
            </a:r>
            <a:r>
              <a:rPr lang="en-US"/>
              <a:t>/1</a:t>
            </a:r>
          </a:p>
        </p:txBody>
      </p:sp>
      <p:sp>
        <p:nvSpPr>
          <p:cNvPr id="65553" name="Text Box 17"/>
          <p:cNvSpPr txBox="1">
            <a:spLocks noChangeArrowheads="1"/>
          </p:cNvSpPr>
          <p:nvPr/>
        </p:nvSpPr>
        <p:spPr bwMode="auto">
          <a:xfrm>
            <a:off x="8375650" y="896938"/>
            <a:ext cx="508000" cy="396875"/>
          </a:xfrm>
          <a:prstGeom prst="rect">
            <a:avLst/>
          </a:prstGeom>
          <a:noFill/>
          <a:ln w="9525">
            <a:noFill/>
            <a:miter lim="800000"/>
            <a:headEnd/>
            <a:tailEnd/>
          </a:ln>
          <a:effectLst/>
        </p:spPr>
        <p:txBody>
          <a:bodyPr wrap="none">
            <a:spAutoFit/>
          </a:bodyPr>
          <a:lstStyle/>
          <a:p>
            <a:r>
              <a:rPr lang="en-US" i="1"/>
              <a:t>b</a:t>
            </a:r>
            <a:r>
              <a:rPr lang="en-US"/>
              <a:t>/0</a:t>
            </a:r>
          </a:p>
        </p:txBody>
      </p:sp>
      <p:sp>
        <p:nvSpPr>
          <p:cNvPr id="65540" name="Oval 4"/>
          <p:cNvSpPr>
            <a:spLocks noChangeArrowheads="1"/>
          </p:cNvSpPr>
          <p:nvPr/>
        </p:nvSpPr>
        <p:spPr bwMode="auto">
          <a:xfrm>
            <a:off x="5486400" y="1263650"/>
            <a:ext cx="628650" cy="581025"/>
          </a:xfrm>
          <a:prstGeom prst="ellipse">
            <a:avLst/>
          </a:prstGeom>
          <a:solidFill>
            <a:srgbClr val="CCCCFF"/>
          </a:solidFill>
          <a:ln w="38100">
            <a:solidFill>
              <a:schemeClr val="tx1"/>
            </a:solidFill>
            <a:round/>
            <a:headEnd/>
            <a:tailEnd/>
          </a:ln>
          <a:effectLst/>
        </p:spPr>
        <p:txBody>
          <a:bodyPr wrap="none" anchor="ctr"/>
          <a:lstStyle/>
          <a:p>
            <a:endParaRPr lang="th-TH"/>
          </a:p>
        </p:txBody>
      </p:sp>
      <p:sp>
        <p:nvSpPr>
          <p:cNvPr id="65542" name="Text Box 6"/>
          <p:cNvSpPr txBox="1">
            <a:spLocks noChangeArrowheads="1"/>
          </p:cNvSpPr>
          <p:nvPr/>
        </p:nvSpPr>
        <p:spPr bwMode="auto">
          <a:xfrm>
            <a:off x="5584825" y="1309688"/>
            <a:ext cx="420688" cy="396875"/>
          </a:xfrm>
          <a:prstGeom prst="rect">
            <a:avLst/>
          </a:prstGeom>
          <a:noFill/>
          <a:ln w="9525">
            <a:noFill/>
            <a:miter lim="800000"/>
            <a:headEnd/>
            <a:tailEnd/>
          </a:ln>
          <a:effectLst/>
        </p:spPr>
        <p:txBody>
          <a:bodyPr wrap="none">
            <a:spAutoFit/>
          </a:bodyPr>
          <a:lstStyle/>
          <a:p>
            <a:r>
              <a:rPr lang="en-US" b="1" i="1">
                <a:sym typeface="Symbol" pitchFamily="18" charset="2"/>
              </a:rPr>
              <a:t></a:t>
            </a:r>
            <a:r>
              <a:rPr lang="en-US" baseline="-25000">
                <a:sym typeface="Symbol" pitchFamily="18" charset="2"/>
              </a:rPr>
              <a:t>0</a:t>
            </a:r>
          </a:p>
        </p:txBody>
      </p:sp>
      <p:grpSp>
        <p:nvGrpSpPr>
          <p:cNvPr id="65568" name="Group 32"/>
          <p:cNvGrpSpPr>
            <a:grpSpLocks/>
          </p:cNvGrpSpPr>
          <p:nvPr/>
        </p:nvGrpSpPr>
        <p:grpSpPr bwMode="auto">
          <a:xfrm>
            <a:off x="1755775" y="3790950"/>
            <a:ext cx="4902200" cy="2028825"/>
            <a:chOff x="1106" y="2388"/>
            <a:chExt cx="3088" cy="1278"/>
          </a:xfrm>
        </p:grpSpPr>
        <p:sp>
          <p:nvSpPr>
            <p:cNvPr id="65555" name="Text Box 19"/>
            <p:cNvSpPr txBox="1">
              <a:spLocks noChangeArrowheads="1"/>
            </p:cNvSpPr>
            <p:nvPr/>
          </p:nvSpPr>
          <p:spPr bwMode="auto">
            <a:xfrm>
              <a:off x="1214" y="2459"/>
              <a:ext cx="2980" cy="1132"/>
            </a:xfrm>
            <a:prstGeom prst="rect">
              <a:avLst/>
            </a:prstGeom>
            <a:noFill/>
            <a:ln w="9525">
              <a:noFill/>
              <a:miter lim="800000"/>
              <a:headEnd/>
              <a:tailEnd/>
            </a:ln>
            <a:effectLst/>
          </p:spPr>
          <p:txBody>
            <a:bodyPr wrap="none">
              <a:spAutoFit/>
            </a:bodyPr>
            <a:lstStyle/>
            <a:p>
              <a:pPr>
                <a:lnSpc>
                  <a:spcPct val="60000"/>
                </a:lnSpc>
              </a:pPr>
              <a:r>
                <a:rPr lang="en-US"/>
                <a:t>	       </a:t>
              </a:r>
              <a:r>
                <a:rPr lang="en-US" b="1" i="1"/>
                <a:t>f</a:t>
              </a:r>
              <a:r>
                <a:rPr lang="en-US"/>
                <a:t>		       </a:t>
              </a:r>
              <a:r>
                <a:rPr lang="en-US" b="1" i="1"/>
                <a:t>g</a:t>
              </a:r>
            </a:p>
            <a:p>
              <a:pPr>
                <a:lnSpc>
                  <a:spcPct val="60000"/>
                </a:lnSpc>
              </a:pPr>
              <a:endParaRPr lang="en-US" b="1" i="1"/>
            </a:p>
            <a:p>
              <a:pPr>
                <a:lnSpc>
                  <a:spcPct val="60000"/>
                </a:lnSpc>
              </a:pPr>
              <a:r>
                <a:rPr lang="en-US"/>
                <a:t>    </a:t>
              </a:r>
              <a:r>
                <a:rPr lang="en-US" b="1" i="1"/>
                <a:t>I</a:t>
              </a:r>
              <a:r>
                <a:rPr lang="en-US"/>
                <a:t>	 </a:t>
              </a:r>
              <a:r>
                <a:rPr lang="en-US" i="1"/>
                <a:t>a</a:t>
              </a:r>
              <a:r>
                <a:rPr lang="en-US"/>
                <a:t>	 </a:t>
              </a:r>
              <a:r>
                <a:rPr lang="en-US" i="1"/>
                <a:t>b</a:t>
              </a:r>
              <a:r>
                <a:rPr lang="en-US"/>
                <a:t>	</a:t>
              </a:r>
              <a:r>
                <a:rPr lang="en-US" i="1"/>
                <a:t>a</a:t>
              </a:r>
              <a:r>
                <a:rPr lang="en-US"/>
                <a:t>	</a:t>
              </a:r>
              <a:r>
                <a:rPr lang="en-US" i="1"/>
                <a:t>b</a:t>
              </a:r>
              <a:r>
                <a:rPr lang="en-US"/>
                <a:t>            </a:t>
              </a:r>
            </a:p>
            <a:p>
              <a:pPr>
                <a:lnSpc>
                  <a:spcPct val="60000"/>
                </a:lnSpc>
              </a:pPr>
              <a:r>
                <a:rPr lang="en-US"/>
                <a:t> </a:t>
              </a:r>
            </a:p>
            <a:p>
              <a:pPr>
                <a:lnSpc>
                  <a:spcPct val="60000"/>
                </a:lnSpc>
              </a:pPr>
              <a:r>
                <a:rPr lang="en-US" b="1" i="1"/>
                <a:t>S</a:t>
              </a:r>
            </a:p>
            <a:p>
              <a:pPr>
                <a:lnSpc>
                  <a:spcPct val="60000"/>
                </a:lnSpc>
              </a:pPr>
              <a:endParaRPr lang="en-US"/>
            </a:p>
            <a:p>
              <a:pPr>
                <a:lnSpc>
                  <a:spcPct val="80000"/>
                </a:lnSpc>
              </a:pPr>
              <a:r>
                <a:rPr lang="en-US" b="1" i="1">
                  <a:sym typeface="Symbol" pitchFamily="18" charset="2"/>
                </a:rPr>
                <a:t></a:t>
              </a:r>
              <a:r>
                <a:rPr lang="en-US" baseline="-25000">
                  <a:sym typeface="Symbol" pitchFamily="18" charset="2"/>
                </a:rPr>
                <a:t>0 	 </a:t>
              </a:r>
              <a:r>
                <a:rPr lang="en-US" b="1" i="1">
                  <a:sym typeface="Symbol" pitchFamily="18" charset="2"/>
                </a:rPr>
                <a:t></a:t>
              </a:r>
              <a:r>
                <a:rPr lang="en-US" baseline="-25000">
                  <a:sym typeface="Symbol" pitchFamily="18" charset="2"/>
                </a:rPr>
                <a:t>0	 </a:t>
              </a:r>
              <a:r>
                <a:rPr lang="en-US" b="1" i="1">
                  <a:sym typeface="Symbol" pitchFamily="18" charset="2"/>
                </a:rPr>
                <a:t></a:t>
              </a:r>
              <a:r>
                <a:rPr lang="en-US" baseline="-25000">
                  <a:sym typeface="Symbol" pitchFamily="18" charset="2"/>
                </a:rPr>
                <a:t>1	</a:t>
              </a:r>
              <a:r>
                <a:rPr lang="en-US">
                  <a:sym typeface="Symbol" pitchFamily="18" charset="2"/>
                </a:rPr>
                <a:t>0	1</a:t>
              </a:r>
            </a:p>
            <a:p>
              <a:pPr>
                <a:lnSpc>
                  <a:spcPct val="60000"/>
                </a:lnSpc>
              </a:pPr>
              <a:r>
                <a:rPr lang="en-US">
                  <a:sym typeface="Symbol" pitchFamily="18" charset="2"/>
                </a:rPr>
                <a:t> </a:t>
              </a:r>
            </a:p>
            <a:p>
              <a:pPr>
                <a:lnSpc>
                  <a:spcPct val="60000"/>
                </a:lnSpc>
              </a:pPr>
              <a:r>
                <a:rPr lang="en-US" b="1" i="1">
                  <a:sym typeface="Symbol" pitchFamily="18" charset="2"/>
                </a:rPr>
                <a:t></a:t>
              </a:r>
              <a:r>
                <a:rPr lang="en-US" baseline="-25000">
                  <a:sym typeface="Symbol" pitchFamily="18" charset="2"/>
                </a:rPr>
                <a:t>1   	 </a:t>
              </a:r>
              <a:r>
                <a:rPr lang="en-US" b="1" i="1">
                  <a:sym typeface="Symbol" pitchFamily="18" charset="2"/>
                </a:rPr>
                <a:t></a:t>
              </a:r>
              <a:r>
                <a:rPr lang="en-US" baseline="-25000">
                  <a:sym typeface="Symbol" pitchFamily="18" charset="2"/>
                </a:rPr>
                <a:t>1	 </a:t>
              </a:r>
              <a:r>
                <a:rPr lang="en-US" b="1" i="1">
                  <a:sym typeface="Symbol" pitchFamily="18" charset="2"/>
                </a:rPr>
                <a:t></a:t>
              </a:r>
              <a:r>
                <a:rPr lang="en-US" baseline="-25000">
                  <a:sym typeface="Symbol" pitchFamily="18" charset="2"/>
                </a:rPr>
                <a:t>1	</a:t>
              </a:r>
              <a:r>
                <a:rPr lang="en-US">
                  <a:sym typeface="Symbol" pitchFamily="18" charset="2"/>
                </a:rPr>
                <a:t>1	0</a:t>
              </a:r>
            </a:p>
          </p:txBody>
        </p:sp>
        <p:sp>
          <p:nvSpPr>
            <p:cNvPr id="65556" name="Line 20"/>
            <p:cNvSpPr>
              <a:spLocks noChangeShapeType="1"/>
            </p:cNvSpPr>
            <p:nvPr/>
          </p:nvSpPr>
          <p:spPr bwMode="auto">
            <a:xfrm>
              <a:off x="1140" y="2388"/>
              <a:ext cx="2688" cy="0"/>
            </a:xfrm>
            <a:prstGeom prst="line">
              <a:avLst/>
            </a:prstGeom>
            <a:noFill/>
            <a:ln w="38100">
              <a:solidFill>
                <a:schemeClr val="tx1"/>
              </a:solidFill>
              <a:round/>
              <a:headEnd/>
              <a:tailEnd/>
            </a:ln>
            <a:effectLst/>
          </p:spPr>
          <p:txBody>
            <a:bodyPr/>
            <a:lstStyle/>
            <a:p>
              <a:endParaRPr lang="th-TH"/>
            </a:p>
          </p:txBody>
        </p:sp>
        <p:sp>
          <p:nvSpPr>
            <p:cNvPr id="65557" name="Line 21"/>
            <p:cNvSpPr>
              <a:spLocks noChangeShapeType="1"/>
            </p:cNvSpPr>
            <p:nvPr/>
          </p:nvSpPr>
          <p:spPr bwMode="auto">
            <a:xfrm flipV="1">
              <a:off x="1106" y="3654"/>
              <a:ext cx="2734" cy="9"/>
            </a:xfrm>
            <a:prstGeom prst="line">
              <a:avLst/>
            </a:prstGeom>
            <a:noFill/>
            <a:ln w="38100">
              <a:solidFill>
                <a:schemeClr val="tx1"/>
              </a:solidFill>
              <a:round/>
              <a:headEnd/>
              <a:tailEnd/>
            </a:ln>
            <a:effectLst/>
          </p:spPr>
          <p:txBody>
            <a:bodyPr/>
            <a:lstStyle/>
            <a:p>
              <a:endParaRPr lang="th-TH"/>
            </a:p>
          </p:txBody>
        </p:sp>
        <p:sp>
          <p:nvSpPr>
            <p:cNvPr id="65558" name="Line 22"/>
            <p:cNvSpPr>
              <a:spLocks noChangeShapeType="1"/>
            </p:cNvSpPr>
            <p:nvPr/>
          </p:nvSpPr>
          <p:spPr bwMode="auto">
            <a:xfrm>
              <a:off x="1146" y="2664"/>
              <a:ext cx="2676" cy="0"/>
            </a:xfrm>
            <a:prstGeom prst="line">
              <a:avLst/>
            </a:prstGeom>
            <a:noFill/>
            <a:ln w="9525">
              <a:solidFill>
                <a:schemeClr val="tx1"/>
              </a:solidFill>
              <a:round/>
              <a:headEnd/>
              <a:tailEnd/>
            </a:ln>
            <a:effectLst/>
          </p:spPr>
          <p:txBody>
            <a:bodyPr/>
            <a:lstStyle/>
            <a:p>
              <a:endParaRPr lang="th-TH"/>
            </a:p>
          </p:txBody>
        </p:sp>
        <p:sp>
          <p:nvSpPr>
            <p:cNvPr id="65560" name="Line 24"/>
            <p:cNvSpPr>
              <a:spLocks noChangeShapeType="1"/>
            </p:cNvSpPr>
            <p:nvPr/>
          </p:nvSpPr>
          <p:spPr bwMode="auto">
            <a:xfrm>
              <a:off x="1140" y="3108"/>
              <a:ext cx="2676" cy="0"/>
            </a:xfrm>
            <a:prstGeom prst="line">
              <a:avLst/>
            </a:prstGeom>
            <a:noFill/>
            <a:ln w="9525">
              <a:solidFill>
                <a:schemeClr val="tx1"/>
              </a:solidFill>
              <a:round/>
              <a:headEnd/>
              <a:tailEnd/>
            </a:ln>
            <a:effectLst/>
          </p:spPr>
          <p:txBody>
            <a:bodyPr/>
            <a:lstStyle/>
            <a:p>
              <a:endParaRPr lang="th-TH"/>
            </a:p>
          </p:txBody>
        </p:sp>
        <p:sp>
          <p:nvSpPr>
            <p:cNvPr id="65561" name="Line 25"/>
            <p:cNvSpPr>
              <a:spLocks noChangeShapeType="1"/>
            </p:cNvSpPr>
            <p:nvPr/>
          </p:nvSpPr>
          <p:spPr bwMode="auto">
            <a:xfrm>
              <a:off x="1680" y="2394"/>
              <a:ext cx="0" cy="1272"/>
            </a:xfrm>
            <a:prstGeom prst="line">
              <a:avLst/>
            </a:prstGeom>
            <a:noFill/>
            <a:ln w="19050">
              <a:solidFill>
                <a:schemeClr val="tx1"/>
              </a:solidFill>
              <a:round/>
              <a:headEnd/>
              <a:tailEnd/>
            </a:ln>
            <a:effectLst/>
          </p:spPr>
          <p:txBody>
            <a:bodyPr/>
            <a:lstStyle/>
            <a:p>
              <a:endParaRPr lang="th-TH"/>
            </a:p>
          </p:txBody>
        </p:sp>
        <p:sp>
          <p:nvSpPr>
            <p:cNvPr id="65562" name="Line 26"/>
            <p:cNvSpPr>
              <a:spLocks noChangeShapeType="1"/>
            </p:cNvSpPr>
            <p:nvPr/>
          </p:nvSpPr>
          <p:spPr bwMode="auto">
            <a:xfrm>
              <a:off x="2832" y="2394"/>
              <a:ext cx="0" cy="1272"/>
            </a:xfrm>
            <a:prstGeom prst="line">
              <a:avLst/>
            </a:prstGeom>
            <a:noFill/>
            <a:ln w="19050">
              <a:solidFill>
                <a:schemeClr val="tx1"/>
              </a:solidFill>
              <a:round/>
              <a:headEnd/>
              <a:tailEnd/>
            </a:ln>
            <a:effectLst/>
          </p:spPr>
          <p:txBody>
            <a:bodyPr/>
            <a:lstStyle/>
            <a:p>
              <a:endParaRPr lang="th-TH"/>
            </a:p>
          </p:txBody>
        </p:sp>
        <p:sp>
          <p:nvSpPr>
            <p:cNvPr id="65563" name="Line 27"/>
            <p:cNvSpPr>
              <a:spLocks noChangeShapeType="1"/>
            </p:cNvSpPr>
            <p:nvPr/>
          </p:nvSpPr>
          <p:spPr bwMode="auto">
            <a:xfrm>
              <a:off x="1146" y="2664"/>
              <a:ext cx="534" cy="444"/>
            </a:xfrm>
            <a:prstGeom prst="line">
              <a:avLst/>
            </a:prstGeom>
            <a:noFill/>
            <a:ln w="9525">
              <a:solidFill>
                <a:schemeClr val="tx1"/>
              </a:solidFill>
              <a:round/>
              <a:headEnd/>
              <a:tailEnd/>
            </a:ln>
            <a:effectLst/>
          </p:spPr>
          <p:txBody>
            <a:bodyPr/>
            <a:lstStyle/>
            <a:p>
              <a:endParaRPr lang="th-TH"/>
            </a:p>
          </p:txBody>
        </p:sp>
      </p:grpSp>
      <p:sp>
        <p:nvSpPr>
          <p:cNvPr id="65565" name="Text Box 29"/>
          <p:cNvSpPr txBox="1">
            <a:spLocks noChangeArrowheads="1"/>
          </p:cNvSpPr>
          <p:nvPr/>
        </p:nvSpPr>
        <p:spPr bwMode="auto">
          <a:xfrm>
            <a:off x="269875" y="2636838"/>
            <a:ext cx="7818438" cy="793750"/>
          </a:xfrm>
          <a:prstGeom prst="rect">
            <a:avLst/>
          </a:prstGeom>
          <a:noFill/>
          <a:ln w="9525">
            <a:noFill/>
            <a:miter lim="800000"/>
            <a:headEnd/>
            <a:tailEnd/>
          </a:ln>
          <a:effectLst/>
        </p:spPr>
        <p:txBody>
          <a:bodyPr wrap="none">
            <a:spAutoFit/>
          </a:bodyPr>
          <a:lstStyle/>
          <a:p>
            <a:pPr marL="457200" indent="-457200"/>
            <a:r>
              <a:rPr lang="en-US"/>
              <a:t>Let	</a:t>
            </a:r>
            <a:r>
              <a:rPr lang="en-US" b="1" i="1"/>
              <a:t>I</a:t>
            </a:r>
            <a:r>
              <a:rPr lang="en-US"/>
              <a:t> = {</a:t>
            </a:r>
            <a:r>
              <a:rPr lang="en-US" i="1"/>
              <a:t>a</a:t>
            </a:r>
            <a:r>
              <a:rPr lang="en-US"/>
              <a:t>, </a:t>
            </a:r>
            <a:r>
              <a:rPr lang="en-US" i="1"/>
              <a:t>b</a:t>
            </a:r>
            <a:r>
              <a:rPr lang="en-US"/>
              <a:t>}, </a:t>
            </a:r>
            <a:r>
              <a:rPr lang="en-US" b="1" i="1"/>
              <a:t>O</a:t>
            </a:r>
            <a:r>
              <a:rPr lang="en-US"/>
              <a:t> = {0, 1}, </a:t>
            </a:r>
            <a:r>
              <a:rPr lang="en-US" b="1" i="1"/>
              <a:t>S</a:t>
            </a:r>
            <a:r>
              <a:rPr lang="en-US"/>
              <a:t> = {</a:t>
            </a:r>
            <a:r>
              <a:rPr lang="en-US" b="1" i="1">
                <a:sym typeface="Symbol" pitchFamily="18" charset="2"/>
              </a:rPr>
              <a:t></a:t>
            </a:r>
            <a:r>
              <a:rPr lang="en-US" baseline="-25000">
                <a:sym typeface="Symbol" pitchFamily="18" charset="2"/>
              </a:rPr>
              <a:t>0 </a:t>
            </a:r>
            <a:r>
              <a:rPr lang="en-US"/>
              <a:t>, </a:t>
            </a:r>
            <a:r>
              <a:rPr lang="en-US" b="1" i="1">
                <a:sym typeface="Symbol" pitchFamily="18" charset="2"/>
              </a:rPr>
              <a:t></a:t>
            </a:r>
            <a:r>
              <a:rPr lang="en-US" baseline="-25000">
                <a:sym typeface="Symbol" pitchFamily="18" charset="2"/>
              </a:rPr>
              <a:t>1</a:t>
            </a:r>
            <a:r>
              <a:rPr lang="en-US"/>
              <a:t>},</a:t>
            </a:r>
          </a:p>
          <a:p>
            <a:pPr marL="457200" indent="-457200">
              <a:lnSpc>
                <a:spcPct val="130000"/>
              </a:lnSpc>
            </a:pPr>
            <a:r>
              <a:rPr lang="en-US"/>
              <a:t>	and let </a:t>
            </a:r>
            <a:r>
              <a:rPr lang="en-US" b="1" i="1"/>
              <a:t>f </a:t>
            </a:r>
            <a:r>
              <a:rPr lang="en-US"/>
              <a:t>: </a:t>
            </a:r>
            <a:r>
              <a:rPr lang="en-US" b="1" i="1"/>
              <a:t>S</a:t>
            </a:r>
            <a:r>
              <a:rPr lang="en-US">
                <a:sym typeface="Symbol" pitchFamily="18" charset="2"/>
              </a:rPr>
              <a:t></a:t>
            </a:r>
            <a:r>
              <a:rPr lang="en-US" b="1" i="1">
                <a:sym typeface="Symbol" pitchFamily="18" charset="2"/>
              </a:rPr>
              <a:t>I</a:t>
            </a:r>
            <a:r>
              <a:rPr lang="en-US">
                <a:sym typeface="Symbol" pitchFamily="18" charset="2"/>
              </a:rPr>
              <a:t>  </a:t>
            </a:r>
            <a:r>
              <a:rPr lang="en-US" b="1" i="1">
                <a:sym typeface="Symbol" pitchFamily="18" charset="2"/>
              </a:rPr>
              <a:t>S</a:t>
            </a:r>
            <a:r>
              <a:rPr lang="en-US">
                <a:sym typeface="Symbol" pitchFamily="18" charset="2"/>
              </a:rPr>
              <a:t> and </a:t>
            </a:r>
            <a:r>
              <a:rPr lang="en-US" b="1" i="1"/>
              <a:t>g </a:t>
            </a:r>
            <a:r>
              <a:rPr lang="en-US"/>
              <a:t>: </a:t>
            </a:r>
            <a:r>
              <a:rPr lang="en-US" b="1" i="1"/>
              <a:t>S</a:t>
            </a:r>
            <a:r>
              <a:rPr lang="en-US">
                <a:sym typeface="Symbol" pitchFamily="18" charset="2"/>
              </a:rPr>
              <a:t></a:t>
            </a:r>
            <a:r>
              <a:rPr lang="en-US" b="1" i="1">
                <a:sym typeface="Symbol" pitchFamily="18" charset="2"/>
              </a:rPr>
              <a:t>I</a:t>
            </a:r>
            <a:r>
              <a:rPr lang="en-US">
                <a:sym typeface="Symbol" pitchFamily="18" charset="2"/>
              </a:rPr>
              <a:t>  </a:t>
            </a:r>
            <a:r>
              <a:rPr lang="en-US" b="1" i="1">
                <a:sym typeface="Symbol" pitchFamily="18" charset="2"/>
              </a:rPr>
              <a:t>O</a:t>
            </a:r>
            <a:r>
              <a:rPr lang="en-US">
                <a:sym typeface="Symbol" pitchFamily="18" charset="2"/>
              </a:rPr>
              <a:t> be defined by the following table:</a:t>
            </a:r>
            <a:endParaRPr lang="en-US"/>
          </a:p>
        </p:txBody>
      </p:sp>
      <p:sp>
        <p:nvSpPr>
          <p:cNvPr id="65566" name="Rectangle 30"/>
          <p:cNvSpPr>
            <a:spLocks noChangeArrowheads="1"/>
          </p:cNvSpPr>
          <p:nvPr/>
        </p:nvSpPr>
        <p:spPr bwMode="auto">
          <a:xfrm>
            <a:off x="460375" y="6030913"/>
            <a:ext cx="5648325" cy="549275"/>
          </a:xfrm>
          <a:prstGeom prst="rect">
            <a:avLst/>
          </a:prstGeom>
          <a:noFill/>
          <a:ln w="9525">
            <a:noFill/>
            <a:miter lim="800000"/>
            <a:headEnd/>
            <a:tailEnd/>
          </a:ln>
          <a:effectLst/>
        </p:spPr>
        <p:txBody>
          <a:bodyPr wrap="none">
            <a:spAutoFit/>
          </a:bodyPr>
          <a:lstStyle/>
          <a:p>
            <a:pPr>
              <a:lnSpc>
                <a:spcPct val="150000"/>
              </a:lnSpc>
            </a:pPr>
            <a:r>
              <a:rPr lang="en-US">
                <a:sym typeface="Symbol" pitchFamily="18" charset="2"/>
              </a:rPr>
              <a:t>Then, </a:t>
            </a:r>
            <a:r>
              <a:rPr lang="en-US" b="1" i="1">
                <a:sym typeface="Symbol" pitchFamily="18" charset="2"/>
              </a:rPr>
              <a:t>M</a:t>
            </a:r>
            <a:r>
              <a:rPr lang="en-US">
                <a:sym typeface="Symbol" pitchFamily="18" charset="2"/>
              </a:rPr>
              <a:t> = (</a:t>
            </a:r>
            <a:r>
              <a:rPr lang="en-US" b="1" i="1">
                <a:sym typeface="Symbol" pitchFamily="18" charset="2"/>
              </a:rPr>
              <a:t>I</a:t>
            </a:r>
            <a:r>
              <a:rPr lang="en-US">
                <a:sym typeface="Symbol" pitchFamily="18" charset="2"/>
              </a:rPr>
              <a:t>, </a:t>
            </a:r>
            <a:r>
              <a:rPr lang="en-US" b="1" i="1">
                <a:sym typeface="Symbol" pitchFamily="18" charset="2"/>
              </a:rPr>
              <a:t>O</a:t>
            </a:r>
            <a:r>
              <a:rPr lang="en-US">
                <a:sym typeface="Symbol" pitchFamily="18" charset="2"/>
              </a:rPr>
              <a:t>, </a:t>
            </a:r>
            <a:r>
              <a:rPr lang="en-US" b="1" i="1">
                <a:sym typeface="Symbol" pitchFamily="18" charset="2"/>
              </a:rPr>
              <a:t>S</a:t>
            </a:r>
            <a:r>
              <a:rPr lang="en-US">
                <a:sym typeface="Symbol" pitchFamily="18" charset="2"/>
              </a:rPr>
              <a:t>,  </a:t>
            </a:r>
            <a:r>
              <a:rPr lang="en-US" b="1" i="1">
                <a:sym typeface="Symbol" pitchFamily="18" charset="2"/>
              </a:rPr>
              <a:t>f</a:t>
            </a:r>
            <a:r>
              <a:rPr lang="en-US">
                <a:sym typeface="Symbol" pitchFamily="18" charset="2"/>
              </a:rPr>
              <a:t>,  </a:t>
            </a:r>
            <a:r>
              <a:rPr lang="en-US" b="1" i="1">
                <a:sym typeface="Symbol" pitchFamily="18" charset="2"/>
              </a:rPr>
              <a:t>g</a:t>
            </a:r>
            <a:r>
              <a:rPr lang="en-US">
                <a:sym typeface="Symbol" pitchFamily="18" charset="2"/>
              </a:rPr>
              <a:t>, </a:t>
            </a:r>
            <a:r>
              <a:rPr lang="en-US" b="1" i="1">
                <a:sym typeface="Symbol" pitchFamily="18" charset="2"/>
              </a:rPr>
              <a:t></a:t>
            </a:r>
            <a:r>
              <a:rPr lang="en-US" baseline="-25000">
                <a:sym typeface="Symbol" pitchFamily="18" charset="2"/>
              </a:rPr>
              <a:t>0</a:t>
            </a:r>
            <a:r>
              <a:rPr lang="en-US">
                <a:sym typeface="Symbol" pitchFamily="18" charset="2"/>
              </a:rPr>
              <a:t>) is a finite state machine.</a:t>
            </a:r>
          </a:p>
        </p:txBody>
      </p:sp>
      <p:sp>
        <p:nvSpPr>
          <p:cNvPr id="65567" name="Text Box 31"/>
          <p:cNvSpPr txBox="1">
            <a:spLocks noChangeArrowheads="1"/>
          </p:cNvSpPr>
          <p:nvPr/>
        </p:nvSpPr>
        <p:spPr bwMode="auto">
          <a:xfrm>
            <a:off x="4692650" y="2195513"/>
            <a:ext cx="4451350" cy="336550"/>
          </a:xfrm>
          <a:prstGeom prst="rect">
            <a:avLst/>
          </a:prstGeom>
          <a:noFill/>
          <a:ln w="9525">
            <a:noFill/>
            <a:miter lim="800000"/>
            <a:headEnd/>
            <a:tailEnd/>
          </a:ln>
          <a:effectLst/>
        </p:spPr>
        <p:txBody>
          <a:bodyPr wrap="none">
            <a:spAutoFit/>
          </a:bodyPr>
          <a:lstStyle/>
          <a:p>
            <a:r>
              <a:rPr lang="en-US" sz="1600" i="1">
                <a:latin typeface="Arial" pitchFamily="34" charset="0"/>
                <a:cs typeface="Arial" pitchFamily="34" charset="0"/>
              </a:rPr>
              <a:t>A Finite-State Machine as a Transition Diagram</a:t>
            </a:r>
            <a:endParaRPr lang="th-TH" sz="1600" i="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DDD5CC1A-086A-4A79-BF00-5CB7D8A0DD8E}" type="slidenum">
              <a:rPr lang="en-US"/>
              <a:pPr/>
              <a:t>9</a:t>
            </a:fld>
            <a:endParaRPr lang="en-US"/>
          </a:p>
        </p:txBody>
      </p:sp>
      <p:sp>
        <p:nvSpPr>
          <p:cNvPr id="68624" name="Rectangle 16"/>
          <p:cNvSpPr>
            <a:spLocks noChangeArrowheads="1"/>
          </p:cNvSpPr>
          <p:nvPr/>
        </p:nvSpPr>
        <p:spPr bwMode="auto">
          <a:xfrm>
            <a:off x="1714500" y="666750"/>
            <a:ext cx="4362450" cy="2152650"/>
          </a:xfrm>
          <a:prstGeom prst="rect">
            <a:avLst/>
          </a:prstGeom>
          <a:solidFill>
            <a:schemeClr val="accent2">
              <a:lumMod val="20000"/>
              <a:lumOff val="80000"/>
            </a:schemeClr>
          </a:solidFill>
          <a:ln w="9525">
            <a:noFill/>
            <a:miter lim="800000"/>
            <a:headEnd/>
            <a:tailEnd/>
          </a:ln>
          <a:effectLst/>
        </p:spPr>
        <p:txBody>
          <a:bodyPr wrap="none" anchor="ctr"/>
          <a:lstStyle/>
          <a:p>
            <a:endParaRPr lang="th-TH"/>
          </a:p>
        </p:txBody>
      </p:sp>
      <p:sp>
        <p:nvSpPr>
          <p:cNvPr id="68623" name="Rectangle 15"/>
          <p:cNvSpPr>
            <a:spLocks noChangeArrowheads="1"/>
          </p:cNvSpPr>
          <p:nvPr/>
        </p:nvSpPr>
        <p:spPr bwMode="auto">
          <a:xfrm>
            <a:off x="5105400" y="3771900"/>
            <a:ext cx="2019300" cy="2571750"/>
          </a:xfrm>
          <a:prstGeom prst="rect">
            <a:avLst/>
          </a:prstGeom>
          <a:solidFill>
            <a:srgbClr val="99FF99"/>
          </a:solidFill>
          <a:ln w="9525">
            <a:noFill/>
            <a:miter lim="800000"/>
            <a:headEnd/>
            <a:tailEnd/>
          </a:ln>
          <a:effectLst/>
        </p:spPr>
        <p:txBody>
          <a:bodyPr wrap="none" anchor="ctr"/>
          <a:lstStyle/>
          <a:p>
            <a:endParaRPr lang="th-TH"/>
          </a:p>
        </p:txBody>
      </p:sp>
      <p:sp>
        <p:nvSpPr>
          <p:cNvPr id="68621" name="Rectangle 13"/>
          <p:cNvSpPr>
            <a:spLocks noChangeArrowheads="1"/>
          </p:cNvSpPr>
          <p:nvPr/>
        </p:nvSpPr>
        <p:spPr bwMode="auto">
          <a:xfrm>
            <a:off x="2381250" y="3771900"/>
            <a:ext cx="2133600" cy="2571750"/>
          </a:xfrm>
          <a:prstGeom prst="rect">
            <a:avLst/>
          </a:prstGeom>
          <a:solidFill>
            <a:srgbClr val="CCCCFF"/>
          </a:solidFill>
          <a:ln w="9525">
            <a:noFill/>
            <a:miter lim="800000"/>
            <a:headEnd/>
            <a:tailEnd/>
          </a:ln>
          <a:effectLst/>
        </p:spPr>
        <p:txBody>
          <a:bodyPr wrap="none" anchor="ctr"/>
          <a:lstStyle/>
          <a:p>
            <a:endParaRPr lang="th-TH"/>
          </a:p>
        </p:txBody>
      </p:sp>
      <p:sp>
        <p:nvSpPr>
          <p:cNvPr id="68610" name="Rectangle 2"/>
          <p:cNvSpPr>
            <a:spLocks noChangeArrowheads="1"/>
          </p:cNvSpPr>
          <p:nvPr/>
        </p:nvSpPr>
        <p:spPr bwMode="auto">
          <a:xfrm>
            <a:off x="366713" y="338138"/>
            <a:ext cx="820737" cy="396875"/>
          </a:xfrm>
          <a:prstGeom prst="rect">
            <a:avLst/>
          </a:prstGeom>
          <a:noFill/>
          <a:ln w="9525">
            <a:noFill/>
            <a:miter lim="800000"/>
            <a:headEnd/>
            <a:tailEnd/>
          </a:ln>
          <a:effectLst/>
        </p:spPr>
        <p:txBody>
          <a:bodyPr wrap="none">
            <a:spAutoFit/>
          </a:bodyPr>
          <a:lstStyle/>
          <a:p>
            <a:r>
              <a:rPr lang="en-US" b="1" dirty="0">
                <a:latin typeface="Arial" pitchFamily="34" charset="0"/>
                <a:cs typeface="Arial" pitchFamily="34" charset="0"/>
              </a:rPr>
              <a:t>N</a:t>
            </a:r>
            <a:r>
              <a:rPr lang="en-US" sz="1600" b="1" dirty="0">
                <a:latin typeface="Arial" pitchFamily="34" charset="0"/>
                <a:cs typeface="Arial" pitchFamily="34" charset="0"/>
              </a:rPr>
              <a:t>OTE</a:t>
            </a:r>
          </a:p>
        </p:txBody>
      </p:sp>
      <p:grpSp>
        <p:nvGrpSpPr>
          <p:cNvPr id="68611" name="Group 3"/>
          <p:cNvGrpSpPr>
            <a:grpSpLocks/>
          </p:cNvGrpSpPr>
          <p:nvPr/>
        </p:nvGrpSpPr>
        <p:grpSpPr bwMode="auto">
          <a:xfrm>
            <a:off x="1771650" y="723900"/>
            <a:ext cx="4848225" cy="2038350"/>
            <a:chOff x="420" y="2040"/>
            <a:chExt cx="3054" cy="1284"/>
          </a:xfrm>
        </p:grpSpPr>
        <p:sp>
          <p:nvSpPr>
            <p:cNvPr id="68612" name="Text Box 4"/>
            <p:cNvSpPr txBox="1">
              <a:spLocks noChangeArrowheads="1"/>
            </p:cNvSpPr>
            <p:nvPr/>
          </p:nvSpPr>
          <p:spPr bwMode="auto">
            <a:xfrm>
              <a:off x="494" y="2111"/>
              <a:ext cx="2980" cy="1132"/>
            </a:xfrm>
            <a:prstGeom prst="rect">
              <a:avLst/>
            </a:prstGeom>
            <a:noFill/>
            <a:ln w="9525">
              <a:noFill/>
              <a:miter lim="800000"/>
              <a:headEnd/>
              <a:tailEnd/>
            </a:ln>
            <a:effectLst/>
          </p:spPr>
          <p:txBody>
            <a:bodyPr wrap="none">
              <a:spAutoFit/>
            </a:bodyPr>
            <a:lstStyle/>
            <a:p>
              <a:pPr>
                <a:lnSpc>
                  <a:spcPct val="60000"/>
                </a:lnSpc>
              </a:pPr>
              <a:r>
                <a:rPr lang="en-US"/>
                <a:t>	       </a:t>
              </a:r>
              <a:r>
                <a:rPr lang="en-US" b="1" i="1"/>
                <a:t>f</a:t>
              </a:r>
              <a:r>
                <a:rPr lang="en-US"/>
                <a:t>		       </a:t>
              </a:r>
              <a:r>
                <a:rPr lang="en-US" b="1" i="1"/>
                <a:t>g</a:t>
              </a:r>
            </a:p>
            <a:p>
              <a:pPr>
                <a:lnSpc>
                  <a:spcPct val="60000"/>
                </a:lnSpc>
              </a:pPr>
              <a:endParaRPr lang="en-US" b="1" i="1"/>
            </a:p>
            <a:p>
              <a:pPr>
                <a:lnSpc>
                  <a:spcPct val="60000"/>
                </a:lnSpc>
              </a:pPr>
              <a:r>
                <a:rPr lang="en-US"/>
                <a:t>    </a:t>
              </a:r>
              <a:r>
                <a:rPr lang="en-US" b="1" i="1"/>
                <a:t>I</a:t>
              </a:r>
              <a:r>
                <a:rPr lang="en-US"/>
                <a:t>	 </a:t>
              </a:r>
              <a:r>
                <a:rPr lang="en-US" i="1"/>
                <a:t>a</a:t>
              </a:r>
              <a:r>
                <a:rPr lang="en-US"/>
                <a:t>	 </a:t>
              </a:r>
              <a:r>
                <a:rPr lang="en-US" i="1"/>
                <a:t>b</a:t>
              </a:r>
              <a:r>
                <a:rPr lang="en-US"/>
                <a:t>	</a:t>
              </a:r>
              <a:r>
                <a:rPr lang="en-US" i="1"/>
                <a:t>a</a:t>
              </a:r>
              <a:r>
                <a:rPr lang="en-US"/>
                <a:t>	</a:t>
              </a:r>
              <a:r>
                <a:rPr lang="en-US" i="1"/>
                <a:t>b</a:t>
              </a:r>
              <a:r>
                <a:rPr lang="en-US"/>
                <a:t>            </a:t>
              </a:r>
            </a:p>
            <a:p>
              <a:pPr>
                <a:lnSpc>
                  <a:spcPct val="60000"/>
                </a:lnSpc>
              </a:pPr>
              <a:r>
                <a:rPr lang="en-US"/>
                <a:t> </a:t>
              </a:r>
            </a:p>
            <a:p>
              <a:pPr>
                <a:lnSpc>
                  <a:spcPct val="60000"/>
                </a:lnSpc>
              </a:pPr>
              <a:r>
                <a:rPr lang="en-US" b="1" i="1"/>
                <a:t>S</a:t>
              </a:r>
            </a:p>
            <a:p>
              <a:pPr>
                <a:lnSpc>
                  <a:spcPct val="60000"/>
                </a:lnSpc>
              </a:pPr>
              <a:endParaRPr lang="en-US"/>
            </a:p>
            <a:p>
              <a:pPr>
                <a:lnSpc>
                  <a:spcPct val="80000"/>
                </a:lnSpc>
              </a:pPr>
              <a:r>
                <a:rPr lang="en-US" b="1" i="1">
                  <a:sym typeface="Symbol" pitchFamily="18" charset="2"/>
                </a:rPr>
                <a:t></a:t>
              </a:r>
              <a:r>
                <a:rPr lang="en-US" baseline="-25000">
                  <a:sym typeface="Symbol" pitchFamily="18" charset="2"/>
                </a:rPr>
                <a:t>0 	 </a:t>
              </a:r>
              <a:r>
                <a:rPr lang="en-US" b="1" i="1">
                  <a:sym typeface="Symbol" pitchFamily="18" charset="2"/>
                </a:rPr>
                <a:t></a:t>
              </a:r>
              <a:r>
                <a:rPr lang="en-US" baseline="-25000">
                  <a:sym typeface="Symbol" pitchFamily="18" charset="2"/>
                </a:rPr>
                <a:t>0	 </a:t>
              </a:r>
              <a:r>
                <a:rPr lang="en-US" b="1" i="1">
                  <a:sym typeface="Symbol" pitchFamily="18" charset="2"/>
                </a:rPr>
                <a:t></a:t>
              </a:r>
              <a:r>
                <a:rPr lang="en-US" baseline="-25000">
                  <a:sym typeface="Symbol" pitchFamily="18" charset="2"/>
                </a:rPr>
                <a:t>1	</a:t>
              </a:r>
              <a:r>
                <a:rPr lang="en-US">
                  <a:sym typeface="Symbol" pitchFamily="18" charset="2"/>
                </a:rPr>
                <a:t>0	1</a:t>
              </a:r>
            </a:p>
            <a:p>
              <a:pPr>
                <a:lnSpc>
                  <a:spcPct val="60000"/>
                </a:lnSpc>
              </a:pPr>
              <a:r>
                <a:rPr lang="en-US">
                  <a:sym typeface="Symbol" pitchFamily="18" charset="2"/>
                </a:rPr>
                <a:t> </a:t>
              </a:r>
            </a:p>
            <a:p>
              <a:pPr>
                <a:lnSpc>
                  <a:spcPct val="60000"/>
                </a:lnSpc>
              </a:pPr>
              <a:r>
                <a:rPr lang="en-US" b="1" i="1">
                  <a:sym typeface="Symbol" pitchFamily="18" charset="2"/>
                </a:rPr>
                <a:t></a:t>
              </a:r>
              <a:r>
                <a:rPr lang="en-US" baseline="-25000">
                  <a:sym typeface="Symbol" pitchFamily="18" charset="2"/>
                </a:rPr>
                <a:t>1   	 </a:t>
              </a:r>
              <a:r>
                <a:rPr lang="en-US" b="1" i="1">
                  <a:sym typeface="Symbol" pitchFamily="18" charset="2"/>
                </a:rPr>
                <a:t></a:t>
              </a:r>
              <a:r>
                <a:rPr lang="en-US" baseline="-25000">
                  <a:sym typeface="Symbol" pitchFamily="18" charset="2"/>
                </a:rPr>
                <a:t>1	 </a:t>
              </a:r>
              <a:r>
                <a:rPr lang="en-US" b="1" i="1">
                  <a:sym typeface="Symbol" pitchFamily="18" charset="2"/>
                </a:rPr>
                <a:t></a:t>
              </a:r>
              <a:r>
                <a:rPr lang="en-US" baseline="-25000">
                  <a:sym typeface="Symbol" pitchFamily="18" charset="2"/>
                </a:rPr>
                <a:t>1	</a:t>
              </a:r>
              <a:r>
                <a:rPr lang="en-US">
                  <a:sym typeface="Symbol" pitchFamily="18" charset="2"/>
                </a:rPr>
                <a:t>1	0</a:t>
              </a:r>
            </a:p>
          </p:txBody>
        </p:sp>
        <p:sp>
          <p:nvSpPr>
            <p:cNvPr id="68613" name="Line 5"/>
            <p:cNvSpPr>
              <a:spLocks noChangeShapeType="1"/>
            </p:cNvSpPr>
            <p:nvPr/>
          </p:nvSpPr>
          <p:spPr bwMode="auto">
            <a:xfrm>
              <a:off x="420" y="2040"/>
              <a:ext cx="2688" cy="0"/>
            </a:xfrm>
            <a:prstGeom prst="line">
              <a:avLst/>
            </a:prstGeom>
            <a:noFill/>
            <a:ln w="38100">
              <a:solidFill>
                <a:schemeClr val="tx1"/>
              </a:solidFill>
              <a:round/>
              <a:headEnd/>
              <a:tailEnd/>
            </a:ln>
            <a:effectLst/>
          </p:spPr>
          <p:txBody>
            <a:bodyPr/>
            <a:lstStyle/>
            <a:p>
              <a:endParaRPr lang="th-TH"/>
            </a:p>
          </p:txBody>
        </p:sp>
        <p:sp>
          <p:nvSpPr>
            <p:cNvPr id="68614" name="Line 6"/>
            <p:cNvSpPr>
              <a:spLocks noChangeShapeType="1"/>
            </p:cNvSpPr>
            <p:nvPr/>
          </p:nvSpPr>
          <p:spPr bwMode="auto">
            <a:xfrm>
              <a:off x="432" y="3324"/>
              <a:ext cx="2688" cy="0"/>
            </a:xfrm>
            <a:prstGeom prst="line">
              <a:avLst/>
            </a:prstGeom>
            <a:noFill/>
            <a:ln w="38100">
              <a:solidFill>
                <a:schemeClr val="tx1"/>
              </a:solidFill>
              <a:round/>
              <a:headEnd/>
              <a:tailEnd/>
            </a:ln>
            <a:effectLst/>
          </p:spPr>
          <p:txBody>
            <a:bodyPr/>
            <a:lstStyle/>
            <a:p>
              <a:endParaRPr lang="th-TH"/>
            </a:p>
          </p:txBody>
        </p:sp>
        <p:sp>
          <p:nvSpPr>
            <p:cNvPr id="68615" name="Line 7"/>
            <p:cNvSpPr>
              <a:spLocks noChangeShapeType="1"/>
            </p:cNvSpPr>
            <p:nvPr/>
          </p:nvSpPr>
          <p:spPr bwMode="auto">
            <a:xfrm>
              <a:off x="426" y="2316"/>
              <a:ext cx="2676" cy="0"/>
            </a:xfrm>
            <a:prstGeom prst="line">
              <a:avLst/>
            </a:prstGeom>
            <a:noFill/>
            <a:ln w="9525">
              <a:solidFill>
                <a:schemeClr val="tx1"/>
              </a:solidFill>
              <a:round/>
              <a:headEnd/>
              <a:tailEnd/>
            </a:ln>
            <a:effectLst/>
          </p:spPr>
          <p:txBody>
            <a:bodyPr/>
            <a:lstStyle/>
            <a:p>
              <a:endParaRPr lang="th-TH"/>
            </a:p>
          </p:txBody>
        </p:sp>
        <p:sp>
          <p:nvSpPr>
            <p:cNvPr id="68616" name="Line 8"/>
            <p:cNvSpPr>
              <a:spLocks noChangeShapeType="1"/>
            </p:cNvSpPr>
            <p:nvPr/>
          </p:nvSpPr>
          <p:spPr bwMode="auto">
            <a:xfrm>
              <a:off x="420" y="2760"/>
              <a:ext cx="2676" cy="0"/>
            </a:xfrm>
            <a:prstGeom prst="line">
              <a:avLst/>
            </a:prstGeom>
            <a:noFill/>
            <a:ln w="9525">
              <a:solidFill>
                <a:schemeClr val="tx1"/>
              </a:solidFill>
              <a:round/>
              <a:headEnd/>
              <a:tailEnd/>
            </a:ln>
            <a:effectLst/>
          </p:spPr>
          <p:txBody>
            <a:bodyPr/>
            <a:lstStyle/>
            <a:p>
              <a:endParaRPr lang="th-TH"/>
            </a:p>
          </p:txBody>
        </p:sp>
        <p:sp>
          <p:nvSpPr>
            <p:cNvPr id="68617" name="Line 9"/>
            <p:cNvSpPr>
              <a:spLocks noChangeShapeType="1"/>
            </p:cNvSpPr>
            <p:nvPr/>
          </p:nvSpPr>
          <p:spPr bwMode="auto">
            <a:xfrm>
              <a:off x="960" y="2046"/>
              <a:ext cx="0" cy="1272"/>
            </a:xfrm>
            <a:prstGeom prst="line">
              <a:avLst/>
            </a:prstGeom>
            <a:noFill/>
            <a:ln w="19050">
              <a:solidFill>
                <a:schemeClr val="tx1"/>
              </a:solidFill>
              <a:round/>
              <a:headEnd/>
              <a:tailEnd/>
            </a:ln>
            <a:effectLst/>
          </p:spPr>
          <p:txBody>
            <a:bodyPr/>
            <a:lstStyle/>
            <a:p>
              <a:endParaRPr lang="th-TH"/>
            </a:p>
          </p:txBody>
        </p:sp>
        <p:sp>
          <p:nvSpPr>
            <p:cNvPr id="68618" name="Line 10"/>
            <p:cNvSpPr>
              <a:spLocks noChangeShapeType="1"/>
            </p:cNvSpPr>
            <p:nvPr/>
          </p:nvSpPr>
          <p:spPr bwMode="auto">
            <a:xfrm>
              <a:off x="2112" y="2046"/>
              <a:ext cx="0" cy="1272"/>
            </a:xfrm>
            <a:prstGeom prst="line">
              <a:avLst/>
            </a:prstGeom>
            <a:noFill/>
            <a:ln w="19050">
              <a:solidFill>
                <a:schemeClr val="tx1"/>
              </a:solidFill>
              <a:round/>
              <a:headEnd/>
              <a:tailEnd/>
            </a:ln>
            <a:effectLst/>
          </p:spPr>
          <p:txBody>
            <a:bodyPr/>
            <a:lstStyle/>
            <a:p>
              <a:endParaRPr lang="th-TH"/>
            </a:p>
          </p:txBody>
        </p:sp>
        <p:sp>
          <p:nvSpPr>
            <p:cNvPr id="68619" name="Line 11"/>
            <p:cNvSpPr>
              <a:spLocks noChangeShapeType="1"/>
            </p:cNvSpPr>
            <p:nvPr/>
          </p:nvSpPr>
          <p:spPr bwMode="auto">
            <a:xfrm>
              <a:off x="426" y="2316"/>
              <a:ext cx="534" cy="444"/>
            </a:xfrm>
            <a:prstGeom prst="line">
              <a:avLst/>
            </a:prstGeom>
            <a:noFill/>
            <a:ln w="9525">
              <a:solidFill>
                <a:schemeClr val="tx1"/>
              </a:solidFill>
              <a:round/>
              <a:headEnd/>
              <a:tailEnd/>
            </a:ln>
            <a:effectLst/>
          </p:spPr>
          <p:txBody>
            <a:bodyPr/>
            <a:lstStyle/>
            <a:p>
              <a:endParaRPr lang="th-TH"/>
            </a:p>
          </p:txBody>
        </p:sp>
      </p:grpSp>
      <p:sp>
        <p:nvSpPr>
          <p:cNvPr id="68620" name="Text Box 12"/>
          <p:cNvSpPr txBox="1">
            <a:spLocks noChangeArrowheads="1"/>
          </p:cNvSpPr>
          <p:nvPr/>
        </p:nvSpPr>
        <p:spPr bwMode="auto">
          <a:xfrm>
            <a:off x="1755775" y="3255963"/>
            <a:ext cx="5117106" cy="3170099"/>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This table is interpret to mean:</a:t>
            </a:r>
          </a:p>
          <a:p>
            <a:endParaRPr lang="en-US" dirty="0">
              <a:latin typeface="Comic Sans MS" pitchFamily="66" charset="0"/>
            </a:endParaRPr>
          </a:p>
          <a:p>
            <a:r>
              <a:rPr lang="en-US" dirty="0"/>
              <a:t>	</a:t>
            </a:r>
            <a:r>
              <a:rPr lang="en-US" b="1" i="1" dirty="0"/>
              <a:t>f</a:t>
            </a:r>
            <a:r>
              <a:rPr lang="en-US" dirty="0"/>
              <a:t>(</a:t>
            </a:r>
            <a:r>
              <a:rPr lang="en-US" b="1" i="1" dirty="0">
                <a:sym typeface="Symbol" pitchFamily="18" charset="2"/>
              </a:rPr>
              <a:t></a:t>
            </a:r>
            <a:r>
              <a:rPr lang="en-US" baseline="-25000" dirty="0">
                <a:sym typeface="Symbol" pitchFamily="18" charset="2"/>
              </a:rPr>
              <a:t>0 </a:t>
            </a:r>
            <a:r>
              <a:rPr lang="en-US" dirty="0"/>
              <a:t>, </a:t>
            </a:r>
            <a:r>
              <a:rPr lang="en-US" i="1" dirty="0"/>
              <a:t>a</a:t>
            </a:r>
            <a:r>
              <a:rPr lang="en-US" dirty="0"/>
              <a:t>) = </a:t>
            </a:r>
            <a:r>
              <a:rPr lang="en-US" b="1" i="1" dirty="0">
                <a:sym typeface="Symbol" pitchFamily="18" charset="2"/>
              </a:rPr>
              <a:t></a:t>
            </a:r>
            <a:r>
              <a:rPr lang="en-US" baseline="-25000" dirty="0">
                <a:sym typeface="Symbol" pitchFamily="18" charset="2"/>
              </a:rPr>
              <a:t>0 </a:t>
            </a:r>
            <a:r>
              <a:rPr lang="en-US" dirty="0">
                <a:sym typeface="Symbol" pitchFamily="18" charset="2"/>
              </a:rPr>
              <a:t>		</a:t>
            </a:r>
            <a:r>
              <a:rPr lang="en-US" b="1" i="1" dirty="0">
                <a:sym typeface="Symbol" pitchFamily="18" charset="2"/>
              </a:rPr>
              <a:t>g(</a:t>
            </a:r>
            <a:r>
              <a:rPr lang="en-US" baseline="-25000" dirty="0">
                <a:sym typeface="Symbol" pitchFamily="18" charset="2"/>
              </a:rPr>
              <a:t>0 </a:t>
            </a:r>
            <a:r>
              <a:rPr lang="en-US" dirty="0">
                <a:sym typeface="Symbol" pitchFamily="18" charset="2"/>
              </a:rPr>
              <a:t>, </a:t>
            </a:r>
            <a:r>
              <a:rPr lang="en-US" i="1" dirty="0">
                <a:sym typeface="Symbol" pitchFamily="18" charset="2"/>
              </a:rPr>
              <a:t>a</a:t>
            </a:r>
            <a:r>
              <a:rPr lang="en-US" dirty="0">
                <a:sym typeface="Symbol" pitchFamily="18" charset="2"/>
              </a:rPr>
              <a:t>) = 0</a:t>
            </a:r>
          </a:p>
          <a:p>
            <a:endParaRPr lang="en-US" dirty="0">
              <a:sym typeface="Symbol" pitchFamily="18" charset="2"/>
            </a:endParaRPr>
          </a:p>
          <a:p>
            <a:r>
              <a:rPr lang="en-US" dirty="0"/>
              <a:t>	</a:t>
            </a:r>
            <a:r>
              <a:rPr lang="en-US" b="1" i="1" dirty="0"/>
              <a:t>f</a:t>
            </a:r>
            <a:r>
              <a:rPr lang="en-US" dirty="0"/>
              <a:t>(</a:t>
            </a:r>
            <a:r>
              <a:rPr lang="en-US" b="1" i="1" dirty="0">
                <a:sym typeface="Symbol" pitchFamily="18" charset="2"/>
              </a:rPr>
              <a:t></a:t>
            </a:r>
            <a:r>
              <a:rPr lang="en-US" baseline="-25000" dirty="0">
                <a:sym typeface="Symbol" pitchFamily="18" charset="2"/>
              </a:rPr>
              <a:t>0 </a:t>
            </a:r>
            <a:r>
              <a:rPr lang="en-US" dirty="0"/>
              <a:t>, </a:t>
            </a:r>
            <a:r>
              <a:rPr lang="en-US" i="1" dirty="0"/>
              <a:t>b</a:t>
            </a:r>
            <a:r>
              <a:rPr lang="en-US" dirty="0"/>
              <a:t>) = </a:t>
            </a:r>
            <a:r>
              <a:rPr lang="en-US" b="1" i="1" dirty="0">
                <a:sym typeface="Symbol" pitchFamily="18" charset="2"/>
              </a:rPr>
              <a:t></a:t>
            </a:r>
            <a:r>
              <a:rPr lang="en-US" baseline="-25000" dirty="0">
                <a:sym typeface="Symbol" pitchFamily="18" charset="2"/>
              </a:rPr>
              <a:t>1</a:t>
            </a:r>
            <a:r>
              <a:rPr lang="en-US" dirty="0">
                <a:sym typeface="Symbol" pitchFamily="18" charset="2"/>
              </a:rPr>
              <a:t>		</a:t>
            </a:r>
            <a:r>
              <a:rPr lang="en-US" b="1" i="1" dirty="0">
                <a:sym typeface="Symbol" pitchFamily="18" charset="2"/>
              </a:rPr>
              <a:t>g(</a:t>
            </a:r>
            <a:r>
              <a:rPr lang="en-US" baseline="-25000" dirty="0">
                <a:sym typeface="Symbol" pitchFamily="18" charset="2"/>
              </a:rPr>
              <a:t>0 </a:t>
            </a:r>
            <a:r>
              <a:rPr lang="en-US" dirty="0">
                <a:sym typeface="Symbol" pitchFamily="18" charset="2"/>
              </a:rPr>
              <a:t>, </a:t>
            </a:r>
            <a:r>
              <a:rPr lang="en-US" i="1" dirty="0">
                <a:sym typeface="Symbol" pitchFamily="18" charset="2"/>
              </a:rPr>
              <a:t>b</a:t>
            </a:r>
            <a:r>
              <a:rPr lang="en-US" dirty="0">
                <a:sym typeface="Symbol" pitchFamily="18" charset="2"/>
              </a:rPr>
              <a:t>) = 1</a:t>
            </a:r>
          </a:p>
          <a:p>
            <a:endParaRPr lang="en-US" dirty="0">
              <a:sym typeface="Symbol" pitchFamily="18" charset="2"/>
            </a:endParaRPr>
          </a:p>
          <a:p>
            <a:r>
              <a:rPr lang="en-US" dirty="0"/>
              <a:t>	</a:t>
            </a:r>
            <a:r>
              <a:rPr lang="en-US" b="1" i="1" dirty="0"/>
              <a:t>f</a:t>
            </a:r>
            <a:r>
              <a:rPr lang="en-US" dirty="0"/>
              <a:t>(</a:t>
            </a:r>
            <a:r>
              <a:rPr lang="en-US" b="1" i="1" dirty="0">
                <a:sym typeface="Symbol" pitchFamily="18" charset="2"/>
              </a:rPr>
              <a:t></a:t>
            </a:r>
            <a:r>
              <a:rPr lang="en-US" baseline="-25000" dirty="0">
                <a:sym typeface="Symbol" pitchFamily="18" charset="2"/>
              </a:rPr>
              <a:t>1 </a:t>
            </a:r>
            <a:r>
              <a:rPr lang="en-US" dirty="0"/>
              <a:t>, </a:t>
            </a:r>
            <a:r>
              <a:rPr lang="en-US" i="1" dirty="0"/>
              <a:t>a</a:t>
            </a:r>
            <a:r>
              <a:rPr lang="en-US" dirty="0"/>
              <a:t>) = </a:t>
            </a:r>
            <a:r>
              <a:rPr lang="en-US" b="1" i="1" dirty="0">
                <a:sym typeface="Symbol" pitchFamily="18" charset="2"/>
              </a:rPr>
              <a:t></a:t>
            </a:r>
            <a:r>
              <a:rPr lang="en-US" baseline="-25000" dirty="0">
                <a:sym typeface="Symbol" pitchFamily="18" charset="2"/>
              </a:rPr>
              <a:t>1 </a:t>
            </a:r>
            <a:r>
              <a:rPr lang="en-US" dirty="0">
                <a:sym typeface="Symbol" pitchFamily="18" charset="2"/>
              </a:rPr>
              <a:t>		</a:t>
            </a:r>
            <a:r>
              <a:rPr lang="en-US" b="1" i="1" dirty="0">
                <a:sym typeface="Symbol" pitchFamily="18" charset="2"/>
              </a:rPr>
              <a:t>g(</a:t>
            </a:r>
            <a:r>
              <a:rPr lang="en-US" baseline="-25000" dirty="0">
                <a:sym typeface="Symbol" pitchFamily="18" charset="2"/>
              </a:rPr>
              <a:t>1</a:t>
            </a:r>
            <a:r>
              <a:rPr lang="en-US" dirty="0">
                <a:sym typeface="Symbol" pitchFamily="18" charset="2"/>
              </a:rPr>
              <a:t>, </a:t>
            </a:r>
            <a:r>
              <a:rPr lang="en-US" i="1" dirty="0">
                <a:sym typeface="Symbol" pitchFamily="18" charset="2"/>
              </a:rPr>
              <a:t>a</a:t>
            </a:r>
            <a:r>
              <a:rPr lang="en-US" dirty="0">
                <a:sym typeface="Symbol" pitchFamily="18" charset="2"/>
              </a:rPr>
              <a:t>) = 1</a:t>
            </a:r>
          </a:p>
          <a:p>
            <a:endParaRPr lang="en-US" dirty="0">
              <a:sym typeface="Symbol" pitchFamily="18" charset="2"/>
            </a:endParaRPr>
          </a:p>
          <a:p>
            <a:r>
              <a:rPr lang="en-US" dirty="0"/>
              <a:t>	</a:t>
            </a:r>
            <a:r>
              <a:rPr lang="en-US" b="1" i="1" dirty="0"/>
              <a:t>f</a:t>
            </a:r>
            <a:r>
              <a:rPr lang="en-US" dirty="0"/>
              <a:t>(</a:t>
            </a:r>
            <a:r>
              <a:rPr lang="en-US" b="1" i="1" dirty="0">
                <a:sym typeface="Symbol" pitchFamily="18" charset="2"/>
              </a:rPr>
              <a:t></a:t>
            </a:r>
            <a:r>
              <a:rPr lang="en-US" baseline="-25000" dirty="0">
                <a:sym typeface="Symbol" pitchFamily="18" charset="2"/>
              </a:rPr>
              <a:t>1 </a:t>
            </a:r>
            <a:r>
              <a:rPr lang="en-US" dirty="0"/>
              <a:t>, </a:t>
            </a:r>
            <a:r>
              <a:rPr lang="en-US" i="1" dirty="0"/>
              <a:t>b</a:t>
            </a:r>
            <a:r>
              <a:rPr lang="en-US" dirty="0"/>
              <a:t>) = </a:t>
            </a:r>
            <a:r>
              <a:rPr lang="en-US" b="1" i="1" dirty="0">
                <a:sym typeface="Symbol" pitchFamily="18" charset="2"/>
              </a:rPr>
              <a:t></a:t>
            </a:r>
            <a:r>
              <a:rPr lang="en-US" baseline="-25000" dirty="0">
                <a:sym typeface="Symbol" pitchFamily="18" charset="2"/>
              </a:rPr>
              <a:t>1</a:t>
            </a:r>
            <a:r>
              <a:rPr lang="en-US" dirty="0">
                <a:sym typeface="Symbol" pitchFamily="18" charset="2"/>
              </a:rPr>
              <a:t>		</a:t>
            </a:r>
            <a:r>
              <a:rPr lang="en-US" b="1" i="1" dirty="0">
                <a:sym typeface="Symbol" pitchFamily="18" charset="2"/>
              </a:rPr>
              <a:t>g(</a:t>
            </a:r>
            <a:r>
              <a:rPr lang="en-US" baseline="-25000" dirty="0">
                <a:sym typeface="Symbol" pitchFamily="18" charset="2"/>
              </a:rPr>
              <a:t>1 </a:t>
            </a:r>
            <a:r>
              <a:rPr lang="en-US" dirty="0">
                <a:sym typeface="Symbol" pitchFamily="18" charset="2"/>
              </a:rPr>
              <a:t>, </a:t>
            </a:r>
            <a:r>
              <a:rPr lang="en-US" i="1" dirty="0">
                <a:sym typeface="Symbol" pitchFamily="18" charset="2"/>
              </a:rPr>
              <a:t>b</a:t>
            </a:r>
            <a:r>
              <a:rPr lang="en-US" dirty="0">
                <a:sym typeface="Symbol" pitchFamily="18" charset="2"/>
              </a:rPr>
              <a:t>) = 0</a:t>
            </a:r>
          </a:p>
          <a:p>
            <a:endParaRPr lang="en-US" dirty="0">
              <a:sym typeface="Symbol" pitchFamily="18"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ngsana New"/>
      </a:majorFont>
      <a:minorFont>
        <a:latin typeface="Times New Roman"/>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cs typeface="Angsana New" pitchFamily="18" charset="-34"/>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cs typeface="Angsana New" pitchFamily="18" charset="-34"/>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3591</TotalTime>
  <Words>3846</Words>
  <Application>Microsoft Office PowerPoint</Application>
  <PresentationFormat>On-screen Show (4:3)</PresentationFormat>
  <Paragraphs>1077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Company>SIIT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Ekawit</dc:creator>
  <cp:lastModifiedBy>Dr.Ekawit</cp:lastModifiedBy>
  <cp:revision>237</cp:revision>
  <cp:lastPrinted>1999-09-17T03:22:48Z</cp:lastPrinted>
  <dcterms:created xsi:type="dcterms:W3CDTF">1998-08-27T06:03:42Z</dcterms:created>
  <dcterms:modified xsi:type="dcterms:W3CDTF">2014-08-08T06:30:45Z</dcterms:modified>
</cp:coreProperties>
</file>