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2F61-1E39-134E-A377-7208014AA47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37F4-577D-8D40-8A8D-00B7BE1C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codepen.io/chayatep01/pen/mGJLQx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1" y="464234"/>
            <a:ext cx="4229100" cy="436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81" y="464234"/>
            <a:ext cx="3325267" cy="4487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1834" y="5542672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3-4 visit on 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codepen.io</a:t>
            </a:r>
            <a:r>
              <a:rPr lang="en-US" dirty="0" smtClean="0">
                <a:hlinkClick r:id="rId4"/>
              </a:rPr>
              <a:t>/chayatep01/pen/</a:t>
            </a:r>
            <a:r>
              <a:rPr lang="en-US" dirty="0" err="1" smtClean="0">
                <a:hlinkClick r:id="rId4"/>
              </a:rPr>
              <a:t>mGJLQx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Chayatep Songpattanayothin</dc:creator>
  <cp:lastModifiedBy>Chayatep Songpattanayothin</cp:lastModifiedBy>
  <cp:revision>1</cp:revision>
  <dcterms:created xsi:type="dcterms:W3CDTF">2018-08-29T23:58:33Z</dcterms:created>
  <dcterms:modified xsi:type="dcterms:W3CDTF">2018-08-30T00:01:40Z</dcterms:modified>
</cp:coreProperties>
</file>