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1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388E5-E9C1-4CC2-8DCF-8CFA10FA4540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4DC7-514E-4A03-BC6C-B8CFEEB37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5"/>
                </a:solidFill>
                <a:latin typeface="Americana XBd BT" panose="02020804070706020304" pitchFamily="18" charset="0"/>
              </a:rPr>
              <a:t>Recipe Book</a:t>
            </a:r>
            <a:endParaRPr lang="en-US" sz="8800" dirty="0">
              <a:solidFill>
                <a:schemeClr val="accent5"/>
              </a:solidFill>
              <a:latin typeface="Americana XBd BT" panose="02020804070706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98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54638" y="758825"/>
            <a:ext cx="6172200" cy="4873625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Americana XBd BT</vt:lpstr>
      <vt:lpstr>Arial</vt:lpstr>
      <vt:lpstr>Calibri</vt:lpstr>
      <vt:lpstr>Calibri Light</vt:lpstr>
      <vt:lpstr>Office Theme</vt:lpstr>
      <vt:lpstr>Recipe 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Book</dc:title>
  <dc:creator>Chaya Turner</dc:creator>
  <cp:lastModifiedBy>Chaya Turner</cp:lastModifiedBy>
  <cp:revision>1</cp:revision>
  <dcterms:created xsi:type="dcterms:W3CDTF">2017-01-08T21:42:50Z</dcterms:created>
  <dcterms:modified xsi:type="dcterms:W3CDTF">2017-01-09T23:16:22Z</dcterms:modified>
</cp:coreProperties>
</file>