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3916041-547E-41CB-9B58-F44459D6F8EA}" type="datetimeFigureOut">
              <a:rPr lang="ru-RU" smtClean="0"/>
              <a:t>09.01.2017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761DE3C-FC30-40A2-8B67-BB5E4731E4B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916041-547E-41CB-9B58-F44459D6F8EA}" type="datetimeFigureOut">
              <a:rPr lang="ru-RU" smtClean="0"/>
              <a:t>09.01.2017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61DE3C-FC30-40A2-8B67-BB5E4731E4B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916041-547E-41CB-9B58-F44459D6F8EA}" type="datetimeFigureOut">
              <a:rPr lang="ru-RU" smtClean="0"/>
              <a:t>09.01.2017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61DE3C-FC30-40A2-8B67-BB5E4731E4B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916041-547E-41CB-9B58-F44459D6F8EA}" type="datetimeFigureOut">
              <a:rPr lang="ru-RU" smtClean="0"/>
              <a:t>09.01.2017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61DE3C-FC30-40A2-8B67-BB5E4731E4B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916041-547E-41CB-9B58-F44459D6F8EA}" type="datetimeFigureOut">
              <a:rPr lang="ru-RU" smtClean="0"/>
              <a:t>09.01.2017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61DE3C-FC30-40A2-8B67-BB5E4731E4B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916041-547E-41CB-9B58-F44459D6F8EA}" type="datetimeFigureOut">
              <a:rPr lang="ru-RU" smtClean="0"/>
              <a:t>09.01.2017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61DE3C-FC30-40A2-8B67-BB5E4731E4B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916041-547E-41CB-9B58-F44459D6F8EA}" type="datetimeFigureOut">
              <a:rPr lang="ru-RU" smtClean="0"/>
              <a:t>09.01.2017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61DE3C-FC30-40A2-8B67-BB5E4731E4B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916041-547E-41CB-9B58-F44459D6F8EA}" type="datetimeFigureOut">
              <a:rPr lang="ru-RU" smtClean="0"/>
              <a:t>09.01.2017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61DE3C-FC30-40A2-8B67-BB5E4731E4B1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916041-547E-41CB-9B58-F44459D6F8EA}" type="datetimeFigureOut">
              <a:rPr lang="ru-RU" smtClean="0"/>
              <a:t>09.01.2017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61DE3C-FC30-40A2-8B67-BB5E4731E4B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3916041-547E-41CB-9B58-F44459D6F8EA}" type="datetimeFigureOut">
              <a:rPr lang="ru-RU" smtClean="0"/>
              <a:t>09.01.2017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61DE3C-FC30-40A2-8B67-BB5E4731E4B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3916041-547E-41CB-9B58-F44459D6F8EA}" type="datetimeFigureOut">
              <a:rPr lang="ru-RU" smtClean="0"/>
              <a:t>09.01.2017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61DE3C-FC30-40A2-8B67-BB5E4731E4B1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3916041-547E-41CB-9B58-F44459D6F8EA}" type="datetimeFigureOut">
              <a:rPr lang="ru-RU" smtClean="0"/>
              <a:t>09.01.2017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761DE3C-FC30-40A2-8B67-BB5E4731E4B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Cookbook app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Chaya</a:t>
            </a:r>
            <a:r>
              <a:rPr lang="en-US" dirty="0" smtClean="0"/>
              <a:t> Turner. Hana </a:t>
            </a:r>
            <a:r>
              <a:rPr lang="en-US" dirty="0" err="1" smtClean="0"/>
              <a:t>Ryzhuk</a:t>
            </a:r>
            <a:endParaRPr lang="en-US" dirty="0" smtClean="0"/>
          </a:p>
          <a:p>
            <a:r>
              <a:rPr lang="en-US" dirty="0" smtClean="0"/>
              <a:t>Prof. </a:t>
            </a:r>
            <a:r>
              <a:rPr lang="en-US" dirty="0" err="1" smtClean="0"/>
              <a:t>Novick</a:t>
            </a:r>
            <a:r>
              <a:rPr lang="en-US" dirty="0" smtClean="0"/>
              <a:t>, MCO 152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636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a list of all recipes.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Not sure what you want to have for supper?</a:t>
            </a:r>
            <a:endParaRPr lang="ru-RU" dirty="0"/>
          </a:p>
        </p:txBody>
      </p:sp>
      <p:pic>
        <p:nvPicPr>
          <p:cNvPr id="8194" name="Picture 2" descr="D:\Documents\2015 Fall\eclipse projects\Turner_C-mco152-2016F_project\Misc\ViewAllRecip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850" y="1957326"/>
            <a:ext cx="5927893" cy="442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192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err="1" smtClean="0"/>
              <a:t>MenuGUI</a:t>
            </a:r>
            <a:r>
              <a:rPr lang="en-US" dirty="0" smtClean="0"/>
              <a:t> </a:t>
            </a:r>
          </a:p>
          <a:p>
            <a:pPr marL="109728" indent="0">
              <a:buNone/>
            </a:pPr>
            <a:r>
              <a:rPr lang="en-US" dirty="0" smtClean="0"/>
              <a:t>class ⇨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recipes code</a:t>
            </a:r>
            <a:endParaRPr lang="ru-RU" dirty="0"/>
          </a:p>
        </p:txBody>
      </p:sp>
      <p:pic>
        <p:nvPicPr>
          <p:cNvPr id="9218" name="Picture 2" descr="C:\Users\Анна\Desktop\All recipes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124744"/>
            <a:ext cx="6552728" cy="519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763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DBConnection</a:t>
            </a:r>
            <a:r>
              <a:rPr lang="en-US" dirty="0" smtClean="0"/>
              <a:t> class ⇩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recipes code</a:t>
            </a:r>
            <a:endParaRPr lang="ru-RU" dirty="0"/>
          </a:p>
        </p:txBody>
      </p:sp>
      <p:pic>
        <p:nvPicPr>
          <p:cNvPr id="10242" name="Picture 2" descr="C:\Users\Анна\Desktop\All recipes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7"/>
            <a:ext cx="6768752" cy="391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59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a local database called SQLite database. This database may be stored on each computer individually. </a:t>
            </a:r>
          </a:p>
          <a:p>
            <a:r>
              <a:rPr lang="en-US" dirty="0" smtClean="0"/>
              <a:t>To create database, we used special managers, as </a:t>
            </a:r>
            <a:r>
              <a:rPr lang="en-US" dirty="0" err="1" smtClean="0"/>
              <a:t>SQLiteStudio</a:t>
            </a:r>
            <a:r>
              <a:rPr lang="en-US" dirty="0" smtClean="0"/>
              <a:t> and Firefox SQLite Manager. </a:t>
            </a:r>
          </a:p>
          <a:p>
            <a:r>
              <a:rPr lang="en-US" dirty="0" smtClean="0"/>
              <a:t>Manager is connected to the GUI code. It means that everything added to the database through our program, will be showed in SQLite manager app.</a:t>
            </a:r>
            <a:endParaRPr lang="en-US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we save our recipes?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77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err="1" smtClean="0"/>
              <a:t>MenuGUI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class ⇨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i="1" dirty="0" smtClean="0">
                <a:solidFill>
                  <a:srgbClr val="0070C0"/>
                </a:solidFill>
              </a:rPr>
              <a:t>connection </a:t>
            </a:r>
            <a:r>
              <a:rPr lang="en-US" sz="1600" i="1" dirty="0" smtClean="0">
                <a:solidFill>
                  <a:srgbClr val="002060"/>
                </a:solidFill>
              </a:rPr>
              <a:t> </a:t>
            </a:r>
            <a:r>
              <a:rPr lang="en-US" sz="1600" dirty="0" smtClean="0"/>
              <a:t>we used after, in each method as add, view and search</a:t>
            </a:r>
            <a:endParaRPr lang="ru-RU" sz="16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database code</a:t>
            </a:r>
            <a:endParaRPr lang="ru-RU" dirty="0"/>
          </a:p>
        </p:txBody>
      </p:sp>
      <p:pic>
        <p:nvPicPr>
          <p:cNvPr id="11266" name="Picture 2" descr="C:\Users\Анна\Desktop\Database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12776"/>
            <a:ext cx="6206698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300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DBConnection</a:t>
            </a:r>
            <a:r>
              <a:rPr lang="en-US" dirty="0" smtClean="0"/>
              <a:t> class ⇩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database code</a:t>
            </a:r>
            <a:endParaRPr lang="ru-RU" dirty="0"/>
          </a:p>
        </p:txBody>
      </p:sp>
      <p:pic>
        <p:nvPicPr>
          <p:cNvPr id="12290" name="Picture 2" descr="C:\Users\Анна\Desktop\Database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0888"/>
            <a:ext cx="9144000" cy="256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67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here is a main menu.</a:t>
            </a:r>
            <a:endParaRPr lang="ru-RU" dirty="0"/>
          </a:p>
        </p:txBody>
      </p:sp>
      <p:pic>
        <p:nvPicPr>
          <p:cNvPr id="13314" name="Picture 2" descr="D:\Documents\2015 Fall\eclipse projects\Turner_C-mco152-2016F_project\Misc\MainRun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6480720" cy="486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19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83576"/>
          </a:xfrm>
        </p:spPr>
        <p:txBody>
          <a:bodyPr/>
          <a:lstStyle/>
          <a:p>
            <a:r>
              <a:rPr lang="en-US" dirty="0" smtClean="0"/>
              <a:t>You need a convenient spot (besides your stomach) to store all of your favorite recipes?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you starving?</a:t>
            </a:r>
            <a:endParaRPr lang="ru-RU" dirty="0"/>
          </a:p>
        </p:txBody>
      </p:sp>
      <p:pic>
        <p:nvPicPr>
          <p:cNvPr id="1026" name="Picture 2" descr="D:\Documents\2015 Fall\eclipse projects\Turner_C-mco152-2016F_project\src\images\food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2445956"/>
            <a:ext cx="5329499" cy="355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91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r>
              <a:rPr lang="en-US" dirty="0" smtClean="0"/>
              <a:t>To add new recipe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 questions. </a:t>
            </a:r>
            <a:br>
              <a:rPr lang="en-US" dirty="0" smtClean="0"/>
            </a:br>
            <a:r>
              <a:rPr lang="en-US" dirty="0" smtClean="0"/>
              <a:t>Our </a:t>
            </a:r>
            <a:r>
              <a:rPr lang="en-US" dirty="0"/>
              <a:t>program lets:</a:t>
            </a:r>
            <a:br>
              <a:rPr lang="en-US" dirty="0"/>
            </a:br>
            <a:endParaRPr lang="ru-RU" dirty="0"/>
          </a:p>
        </p:txBody>
      </p:sp>
      <p:pic>
        <p:nvPicPr>
          <p:cNvPr id="2050" name="Picture 2" descr="D:\Documents\2015 Fall\eclipse projects\Turner_C-mco152-2016F_project\Misc\AddNewReci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551" y="2060848"/>
            <a:ext cx="5611500" cy="419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17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7504" y="1556792"/>
            <a:ext cx="6563072" cy="3370379"/>
          </a:xfrm>
        </p:spPr>
        <p:txBody>
          <a:bodyPr/>
          <a:lstStyle/>
          <a:p>
            <a:r>
              <a:rPr lang="en-US" dirty="0" err="1" smtClean="0"/>
              <a:t>MenuGUI</a:t>
            </a:r>
            <a:r>
              <a:rPr lang="en-US" dirty="0" smtClean="0"/>
              <a:t> class ⇨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recipe code</a:t>
            </a:r>
            <a:endParaRPr lang="ru-RU" dirty="0"/>
          </a:p>
        </p:txBody>
      </p:sp>
      <p:pic>
        <p:nvPicPr>
          <p:cNvPr id="3074" name="Picture 2" descr="C:\Users\Анна\Desktop\add recipe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52736"/>
            <a:ext cx="5286376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Анна\Desktop\add recipe 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9" y="4581128"/>
            <a:ext cx="3900620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19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DBConnection</a:t>
            </a:r>
            <a:r>
              <a:rPr lang="en-US" sz="2800" dirty="0" smtClean="0"/>
              <a:t> class </a:t>
            </a:r>
            <a:r>
              <a:rPr lang="en-US" sz="4000" dirty="0"/>
              <a:t>⇩</a:t>
            </a:r>
            <a:endParaRPr lang="ru-RU" sz="4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recipe code</a:t>
            </a:r>
            <a:endParaRPr lang="ru-RU" dirty="0"/>
          </a:p>
        </p:txBody>
      </p:sp>
      <p:pic>
        <p:nvPicPr>
          <p:cNvPr id="4098" name="Picture 2" descr="C:\Users\Анна\Desktop\add recipe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88" y="1988840"/>
            <a:ext cx="7937773" cy="374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use a search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Want to find your diet salad?</a:t>
            </a:r>
            <a:br>
              <a:rPr lang="en-US" sz="3600" dirty="0" smtClean="0"/>
            </a:br>
            <a:r>
              <a:rPr lang="en-US" sz="3600" dirty="0" smtClean="0"/>
              <a:t>Not a problem.</a:t>
            </a:r>
            <a:endParaRPr lang="ru-RU" sz="3600" dirty="0"/>
          </a:p>
        </p:txBody>
      </p:sp>
      <p:pic>
        <p:nvPicPr>
          <p:cNvPr id="5122" name="Picture 2" descr="D:\Documents\2015 Fall\eclipse projects\Turner_C-mco152-2016F_project\Misc\SearchReci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87" y="1931673"/>
            <a:ext cx="5915192" cy="444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9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err="1" smtClean="0"/>
              <a:t>MenuGUI</a:t>
            </a:r>
            <a:r>
              <a:rPr lang="en-US" dirty="0" smtClean="0"/>
              <a:t> </a:t>
            </a:r>
          </a:p>
          <a:p>
            <a:pPr marL="109728" indent="0">
              <a:buNone/>
            </a:pPr>
            <a:r>
              <a:rPr lang="en-US" dirty="0" smtClean="0"/>
              <a:t>class ⇨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code</a:t>
            </a:r>
            <a:endParaRPr lang="ru-RU" dirty="0"/>
          </a:p>
        </p:txBody>
      </p:sp>
      <p:pic>
        <p:nvPicPr>
          <p:cNvPr id="6146" name="Picture 2" descr="C:\Users\Анна\Desktop\Search code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96752"/>
            <a:ext cx="6846009" cy="518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21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err="1" smtClean="0"/>
              <a:t>MenuGUI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(continued)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code</a:t>
            </a:r>
            <a:endParaRPr lang="ru-RU" dirty="0"/>
          </a:p>
        </p:txBody>
      </p:sp>
      <p:pic>
        <p:nvPicPr>
          <p:cNvPr id="4" name="Picture 3" descr="C:\Users\Анна\Desktop\Search code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060848"/>
            <a:ext cx="5616624" cy="259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47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err="1" smtClean="0"/>
              <a:t>DBConnection</a:t>
            </a:r>
            <a:r>
              <a:rPr lang="en-US" dirty="0" smtClean="0"/>
              <a:t> class ⇩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code</a:t>
            </a:r>
            <a:endParaRPr lang="ru-RU" dirty="0"/>
          </a:p>
        </p:txBody>
      </p:sp>
      <p:pic>
        <p:nvPicPr>
          <p:cNvPr id="7170" name="Picture 2" descr="C:\Users\Анна\Desktop\Search code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32856"/>
            <a:ext cx="7942521" cy="394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611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273</TotalTime>
  <Words>213</Words>
  <Application>Microsoft Office PowerPoint</Application>
  <PresentationFormat>Экран (4:3)</PresentationFormat>
  <Paragraphs>49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Открытая</vt:lpstr>
      <vt:lpstr>Cookbook app</vt:lpstr>
      <vt:lpstr>Are you starving?</vt:lpstr>
      <vt:lpstr>No questions.  Our program lets: </vt:lpstr>
      <vt:lpstr>New recipe code</vt:lpstr>
      <vt:lpstr>New recipe code</vt:lpstr>
      <vt:lpstr>Want to find your diet salad? Not a problem.</vt:lpstr>
      <vt:lpstr>Search code</vt:lpstr>
      <vt:lpstr>Search code</vt:lpstr>
      <vt:lpstr>Search code</vt:lpstr>
      <vt:lpstr>Not sure what you want to have for supper?</vt:lpstr>
      <vt:lpstr>All recipes code</vt:lpstr>
      <vt:lpstr>All recipes code</vt:lpstr>
      <vt:lpstr>Where do we save our recipes?</vt:lpstr>
      <vt:lpstr>SQLite database code</vt:lpstr>
      <vt:lpstr>SQLite database code</vt:lpstr>
      <vt:lpstr>And here is a main menu.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</dc:creator>
  <cp:lastModifiedBy>Анна</cp:lastModifiedBy>
  <cp:revision>14</cp:revision>
  <dcterms:created xsi:type="dcterms:W3CDTF">2017-01-10T03:24:30Z</dcterms:created>
  <dcterms:modified xsi:type="dcterms:W3CDTF">2017-01-10T07:57:43Z</dcterms:modified>
</cp:coreProperties>
</file>