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60" r:id="rId5"/>
    <p:sldId id="262" r:id="rId6"/>
    <p:sldId id="263" r:id="rId7"/>
    <p:sldId id="264" r:id="rId8"/>
    <p:sldId id="371" r:id="rId9"/>
    <p:sldId id="265" r:id="rId10"/>
    <p:sldId id="442" r:id="rId11"/>
    <p:sldId id="402" r:id="rId12"/>
    <p:sldId id="268" r:id="rId13"/>
    <p:sldId id="443" r:id="rId14"/>
    <p:sldId id="372" r:id="rId15"/>
    <p:sldId id="330" r:id="rId16"/>
    <p:sldId id="444" r:id="rId17"/>
    <p:sldId id="298" r:id="rId18"/>
    <p:sldId id="299" r:id="rId19"/>
    <p:sldId id="272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43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4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24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4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96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10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4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fatias e mapas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657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F9001A2C-B022-2BF0-0041-41870F062C96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48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https://golangforall.com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A1031D-9FF1-F9B8-5D85-6B06E6F7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84" y="480550"/>
            <a:ext cx="4354326" cy="4269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B5698E-2941-BC0A-264D-37EE08AB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9" y="1001001"/>
            <a:ext cx="2851963" cy="2254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771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4ED6BB87-07BC-C37D-CB43-41DA4AF307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E83C2CD-3C3A-44DC-A58C-F8A7DC607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317</Words>
  <Application>Microsoft Office PowerPoint</Application>
  <PresentationFormat>Apresentação na tela (16:9)</PresentationFormat>
  <Paragraphs>90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86</cp:revision>
  <dcterms:modified xsi:type="dcterms:W3CDTF">2025-10-06T12:26:08Z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