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5"/>
  </p:notesMasterIdLst>
  <p:sldIdLst>
    <p:sldId id="260" r:id="rId5"/>
    <p:sldId id="262" r:id="rId6"/>
    <p:sldId id="263" r:id="rId7"/>
    <p:sldId id="264" r:id="rId8"/>
    <p:sldId id="349" r:id="rId9"/>
    <p:sldId id="431" r:id="rId10"/>
    <p:sldId id="371" r:id="rId11"/>
    <p:sldId id="265" r:id="rId12"/>
    <p:sldId id="432" r:id="rId13"/>
    <p:sldId id="433" r:id="rId14"/>
    <p:sldId id="434" r:id="rId15"/>
    <p:sldId id="402" r:id="rId16"/>
    <p:sldId id="268" r:id="rId17"/>
    <p:sldId id="438" r:id="rId18"/>
    <p:sldId id="439" r:id="rId19"/>
    <p:sldId id="440" r:id="rId20"/>
    <p:sldId id="372" r:id="rId21"/>
    <p:sldId id="330" r:id="rId22"/>
    <p:sldId id="441" r:id="rId23"/>
    <p:sldId id="442" r:id="rId24"/>
    <p:sldId id="443" r:id="rId25"/>
    <p:sldId id="376" r:id="rId26"/>
    <p:sldId id="332" r:id="rId27"/>
    <p:sldId id="459" r:id="rId28"/>
    <p:sldId id="460" r:id="rId29"/>
    <p:sldId id="461" r:id="rId30"/>
    <p:sldId id="387" r:id="rId31"/>
    <p:sldId id="394" r:id="rId32"/>
    <p:sldId id="340" r:id="rId33"/>
    <p:sldId id="462" r:id="rId34"/>
    <p:sldId id="463" r:id="rId35"/>
    <p:sldId id="464" r:id="rId36"/>
    <p:sldId id="413" r:id="rId37"/>
    <p:sldId id="435" r:id="rId38"/>
    <p:sldId id="465" r:id="rId39"/>
    <p:sldId id="466" r:id="rId40"/>
    <p:sldId id="467" r:id="rId41"/>
    <p:sldId id="436" r:id="rId42"/>
    <p:sldId id="468" r:id="rId43"/>
    <p:sldId id="469" r:id="rId44"/>
    <p:sldId id="470" r:id="rId45"/>
    <p:sldId id="471" r:id="rId46"/>
    <p:sldId id="437" r:id="rId47"/>
    <p:sldId id="472" r:id="rId48"/>
    <p:sldId id="473" r:id="rId49"/>
    <p:sldId id="474" r:id="rId50"/>
    <p:sldId id="298" r:id="rId51"/>
    <p:sldId id="299" r:id="rId52"/>
    <p:sldId id="272" r:id="rId53"/>
    <p:sldId id="275" r:id="rId5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242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240" Type="http://customschemas.google.com/relationships/presentationmetadata" Target="metadata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243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1" Type="http://schemas.openxmlformats.org/officeDocument/2006/relationships/presProps" Target="presProps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44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5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4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90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9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59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3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5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70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1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5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0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39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71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8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23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7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20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82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64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22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876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98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6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4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30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92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04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97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84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688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8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51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9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Controles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7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72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4ED6BB87-07BC-C37D-CB43-41DA4AF307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130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67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066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Switch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F9001A2C-B022-2BF0-0041-41870F062C96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1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96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60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Condicionais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If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9E5AB324-32F0-A237-8678-6D75F3733527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05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44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324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C476A1-25C5-28F3-AB86-3A0C2FED0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25051" r="26524" b="58253"/>
          <a:stretch/>
        </p:blipFill>
        <p:spPr>
          <a:xfrm>
            <a:off x="63936" y="1337257"/>
            <a:ext cx="3219907" cy="20789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BB0470-9232-2A05-0888-C838DB94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41681" r="26524" b="41623"/>
          <a:stretch/>
        </p:blipFill>
        <p:spPr>
          <a:xfrm>
            <a:off x="3590192" y="1382997"/>
            <a:ext cx="3078219" cy="1987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067AC8-397F-604F-A0C6-720F2B1C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58307" r="26524" b="28794"/>
          <a:stretch/>
        </p:blipFill>
        <p:spPr>
          <a:xfrm>
            <a:off x="1941259" y="3529709"/>
            <a:ext cx="3188042" cy="15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pós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2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Golang - grupo 2 | Linguagens de programação Wiki | Fandom">
            <a:extLst>
              <a:ext uri="{FF2B5EF4-FFF2-40B4-BE49-F238E27FC236}">
                <a16:creationId xmlns:a16="http://schemas.microsoft.com/office/drawing/2014/main" id="{CA693B04-18B6-9C56-B2BF-2137F124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59" y="1097275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14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6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263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74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hierárquica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70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666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25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6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o “While” de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767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3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590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943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Infinito, break e continue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71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934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212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18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linguagem de programação Go/ Alan Donovan e Brian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Kernighan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Hoje, o ‘eu não sei’, se tornou o ‘eu ainda não sei’.</a:t>
            </a:r>
          </a:p>
          <a:p>
            <a:r>
              <a:rPr lang="pt-BR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Bill Gates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9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9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019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BB7BE6-BB2A-42AE-9BEA-4A93ACCED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1002</Words>
  <Application>Microsoft Office PowerPoint</Application>
  <PresentationFormat>Apresentação na tela (16:9)</PresentationFormat>
  <Paragraphs>290</Paragraphs>
  <Slides>50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80</cp:revision>
  <dcterms:modified xsi:type="dcterms:W3CDTF">2025-10-06T12:25:53Z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