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2"/>
  </p:notesMasterIdLst>
  <p:sldIdLst>
    <p:sldId id="260" r:id="rId5"/>
    <p:sldId id="262" r:id="rId6"/>
    <p:sldId id="263" r:id="rId7"/>
    <p:sldId id="264" r:id="rId8"/>
    <p:sldId id="371" r:id="rId9"/>
    <p:sldId id="265" r:id="rId10"/>
    <p:sldId id="445" r:id="rId11"/>
    <p:sldId id="402" r:id="rId12"/>
    <p:sldId id="268" r:id="rId13"/>
    <p:sldId id="446" r:id="rId14"/>
    <p:sldId id="372" r:id="rId15"/>
    <p:sldId id="330" r:id="rId16"/>
    <p:sldId id="447" r:id="rId17"/>
    <p:sldId id="298" r:id="rId18"/>
    <p:sldId id="299" r:id="rId19"/>
    <p:sldId id="272" r:id="rId20"/>
    <p:sldId id="275" r:id="rId2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0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123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43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4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24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40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230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742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420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405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243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742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095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367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179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forall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oexample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384" y="2576539"/>
            <a:ext cx="6761700" cy="2314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Tenille Martins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 Tech 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</a:t>
            </a:r>
            <a:endParaRPr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0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bytemartins</a:t>
            </a:r>
            <a:endParaRPr lang="en-US" sz="20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 Tenille10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 Tenille Martins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384" y="1075925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Estruturas e interfaces</a:t>
            </a:r>
            <a:endParaRPr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5122" name="Picture 2" descr="Resultado de imagem para logo instagram">
            <a:extLst>
              <a:ext uri="{FF2B5EF4-FFF2-40B4-BE49-F238E27FC236}">
                <a16:creationId xmlns:a16="http://schemas.microsoft.com/office/drawing/2014/main" id="{F0513CCE-48F3-76E3-8E3E-611A58394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3" y="3541561"/>
            <a:ext cx="314832" cy="32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logo github">
            <a:extLst>
              <a:ext uri="{FF2B5EF4-FFF2-40B4-BE49-F238E27FC236}">
                <a16:creationId xmlns:a16="http://schemas.microsoft.com/office/drawing/2014/main" id="{5CB05E8B-B598-A113-70D5-98EED9B2A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46" y="3981780"/>
            <a:ext cx="296208" cy="29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m para logo linkedin">
            <a:extLst>
              <a:ext uri="{FF2B5EF4-FFF2-40B4-BE49-F238E27FC236}">
                <a16:creationId xmlns:a16="http://schemas.microsoft.com/office/drawing/2014/main" id="{4587E8E4-FC56-53A0-5EF6-C6F8E28FF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3" y="4465238"/>
            <a:ext cx="296209" cy="29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b="1"/>
              <a:t>[</a:t>
            </a:r>
            <a:fld id="{00000000-1234-1234-1234-123412341234}" type="slidenum">
              <a:rPr lang="en-US" b="1">
                <a:solidFill>
                  <a:srgbClr val="EA4E60"/>
                </a:solidFill>
              </a:rPr>
              <a:t>10</a:t>
            </a:fld>
            <a:r>
              <a:rPr lang="en-US" b="1"/>
              <a:t>]</a:t>
            </a:r>
            <a:endParaRPr b="1"/>
          </a:p>
        </p:txBody>
      </p:sp>
    </p:spTree>
    <p:extLst>
      <p:ext uri="{BB962C8B-B14F-4D97-AF65-F5344CB8AC3E}">
        <p14:creationId xmlns:p14="http://schemas.microsoft.com/office/powerpoint/2010/main" val="342108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239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Interfaces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" name="Google Shape;194;p5">
            <a:extLst>
              <a:ext uri="{FF2B5EF4-FFF2-40B4-BE49-F238E27FC236}">
                <a16:creationId xmlns:a16="http://schemas.microsoft.com/office/drawing/2014/main" id="{F9001A2C-B022-2BF0-0041-41870F062C96}"/>
              </a:ext>
            </a:extLst>
          </p:cNvPr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Aprendendo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estruturas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9599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871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1575" y="1099062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Repositório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GitHub: </a:t>
            </a:r>
            <a:b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https://github.com/Tenille10/Introdu-o-a-linguagem-Go.git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Documentação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Oficial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https</a:t>
            </a: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//go.dev/doc/</a:t>
            </a:r>
            <a:endParaRPr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pt-BR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 a linguagem Go/ Caleb </a:t>
            </a:r>
            <a:r>
              <a:rPr lang="pt-BR" sz="20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Doxsey</a:t>
            </a:r>
            <a:endParaRPr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0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programação</a:t>
            </a: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Go/ Alan Donovan e Brian Kernighan</a:t>
            </a:r>
            <a:endParaRPr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7604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Site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Web: 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https://golangforall.com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https://goexample.com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b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6495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br>
              <a:rPr lang="en-US" sz="20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i="0" u="sng" strike="noStrike" cap="none" dirty="0">
              <a:solidFill>
                <a:srgbClr val="EE4C4C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5A1031D-9FF1-F9B8-5D85-6B06E6F7D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384" y="480550"/>
            <a:ext cx="4354326" cy="42692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planejado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Go;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final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 DEV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conseguirá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escrever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ordem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prática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Go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capaz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interpreter um Código,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intermediário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dentro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dessa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3550" y="1183495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computador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internet;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Muita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vontade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Fundamentos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valores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Arrays,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mapas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58F153-05E6-A4C0-7330-205A341AF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141" y="901162"/>
            <a:ext cx="2248107" cy="22985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Estruturas</a:t>
            </a:r>
            <a:endParaRPr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b="1"/>
              <a:t>[</a:t>
            </a:r>
            <a:fld id="{00000000-1234-1234-1234-123412341234}" type="slidenum">
              <a:rPr lang="en-US" b="1">
                <a:solidFill>
                  <a:srgbClr val="EA4E60"/>
                </a:solidFill>
              </a:rPr>
              <a:t>4</a:t>
            </a:fld>
            <a:r>
              <a:rPr lang="en-US" b="1"/>
              <a:t>]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45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Aprendendo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estruturas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Estruturas</a:t>
            </a:r>
            <a:endParaRPr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endParaRPr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b="1"/>
              <a:t>[</a:t>
            </a:r>
            <a:fld id="{00000000-1234-1234-1234-123412341234}" type="slidenum">
              <a:rPr lang="en-US" b="1">
                <a:solidFill>
                  <a:srgbClr val="EA4E60"/>
                </a:solidFill>
              </a:rPr>
              <a:t>7</a:t>
            </a:fld>
            <a:r>
              <a:rPr lang="en-US" b="1"/>
              <a:t>]</a:t>
            </a:r>
            <a:endParaRPr b="1"/>
          </a:p>
        </p:txBody>
      </p:sp>
    </p:spTree>
    <p:extLst>
      <p:ext uri="{BB962C8B-B14F-4D97-AF65-F5344CB8AC3E}">
        <p14:creationId xmlns:p14="http://schemas.microsoft.com/office/powerpoint/2010/main" val="2559018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41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" name="Google Shape;194;p5">
            <a:extLst>
              <a:ext uri="{FF2B5EF4-FFF2-40B4-BE49-F238E27FC236}">
                <a16:creationId xmlns:a16="http://schemas.microsoft.com/office/drawing/2014/main" id="{4ED6BB87-07BC-C37D-CB43-41DA4AF307D2}"/>
              </a:ext>
            </a:extLst>
          </p:cNvPr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Aprendendo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estruturas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ar um novo documento." ma:contentTypeScope="" ma:versionID="0db9f9e2a1a2ddfb397e1c08337df9d0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6b5df930d5b48784a7d047e90716a8a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C51764-5D8A-43D1-B2AC-2B7A6E7EE0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7634</TotalTime>
  <Words>327</Words>
  <Application>Microsoft Office PowerPoint</Application>
  <PresentationFormat>Apresentação na tela (16:9)</PresentationFormat>
  <Paragraphs>94</Paragraphs>
  <Slides>17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Tenille</cp:lastModifiedBy>
  <cp:revision>89</cp:revision>
  <dcterms:modified xsi:type="dcterms:W3CDTF">2025-10-06T12:26:19Z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