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2"/>
  </p:notesMasterIdLst>
  <p:sldIdLst>
    <p:sldId id="260" r:id="rId5"/>
    <p:sldId id="262" r:id="rId6"/>
    <p:sldId id="263" r:id="rId7"/>
    <p:sldId id="264" r:id="rId8"/>
    <p:sldId id="371" r:id="rId9"/>
    <p:sldId id="265" r:id="rId10"/>
    <p:sldId id="445" r:id="rId11"/>
    <p:sldId id="402" r:id="rId12"/>
    <p:sldId id="268" r:id="rId13"/>
    <p:sldId id="446" r:id="rId14"/>
    <p:sldId id="372" r:id="rId15"/>
    <p:sldId id="330" r:id="rId16"/>
    <p:sldId id="447" r:id="rId17"/>
    <p:sldId id="298" r:id="rId18"/>
    <p:sldId id="299" r:id="rId19"/>
    <p:sldId id="272" r:id="rId20"/>
    <p:sldId id="275" r:id="rId2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243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4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24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40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230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422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4053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409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367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179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langforall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oexample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 e interfaces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/>
              <a:t>[</a:t>
            </a:r>
            <a:fld id="{00000000-1234-1234-1234-123412341234}" type="slidenum">
              <a:rPr lang="en-US" b="1">
                <a:solidFill>
                  <a:srgbClr val="EA4E60"/>
                </a:solidFill>
              </a:rPr>
              <a:t>10</a:t>
            </a:fld>
            <a:r>
              <a:rPr lang="en-US" b="1"/>
              <a:t>]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34210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23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F9001A2C-B022-2BF0-0041-41870F062C96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3871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https://golangforall.com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https://goexample.com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b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0a057ae1a2_0_175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br>
              <a:rPr lang="en-US" sz="2000" b="1" i="1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000" b="0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i="0" u="sng" strike="noStrike" cap="none" dirty="0">
              <a:solidFill>
                <a:srgbClr val="EE4C4C"/>
              </a:solidFill>
              <a:latin typeface="Century Gothic" panose="020B0502020202020204" pitchFamily="34" charset="0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0" name="Google Shape;260;g10a057ae1a2_0_1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 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A1031D-9FF1-F9B8-5D85-6B06E6F7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384" y="480550"/>
            <a:ext cx="4354326" cy="42692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ordem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prática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capaz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interpreter um Código,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intermediário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dentro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63550" y="1183495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Fundamentos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valores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Comando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Arrays,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fatias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mapas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558F153-05E6-A4C0-7330-205A341AF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141" y="901162"/>
            <a:ext cx="2248107" cy="22985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/>
              <a:t>[</a:t>
            </a:r>
            <a:fld id="{00000000-1234-1234-1234-123412341234}" type="slidenum">
              <a:rPr lang="en-US" b="1">
                <a:solidFill>
                  <a:srgbClr val="EA4E60"/>
                </a:solidFill>
              </a:rPr>
              <a:t>4</a:t>
            </a:fld>
            <a:r>
              <a:rPr lang="en-US" b="1"/>
              <a:t>]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45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sz="240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b="1"/>
              <a:t>[</a:t>
            </a:r>
            <a:fld id="{00000000-1234-1234-1234-123412341234}" type="slidenum">
              <a:rPr lang="en-US" b="1">
                <a:solidFill>
                  <a:srgbClr val="EA4E60"/>
                </a:solidFill>
              </a:rPr>
              <a:t>7</a:t>
            </a:fld>
            <a:r>
              <a:rPr lang="en-US" b="1"/>
              <a:t>]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55901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41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" name="Google Shape;194;p5">
            <a:extLst>
              <a:ext uri="{FF2B5EF4-FFF2-40B4-BE49-F238E27FC236}">
                <a16:creationId xmlns:a16="http://schemas.microsoft.com/office/drawing/2014/main" id="{4ED6BB87-07BC-C37D-CB43-41DA4AF307D2}"/>
              </a:ext>
            </a:extLst>
          </p:cNvPr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Aprendendo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estruturas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Go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C51764-5D8A-43D1-B2AC-2B7A6E7EE0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7634</TotalTime>
  <Words>327</Words>
  <Application>Microsoft Office PowerPoint</Application>
  <PresentationFormat>Apresentação na tela (16:9)</PresentationFormat>
  <Paragraphs>94</Paragraphs>
  <Slides>17</Slides>
  <Notes>17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1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89</cp:revision>
  <dcterms:modified xsi:type="dcterms:W3CDTF">2025-10-06T12:09:16Z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