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60" r:id="rId5"/>
    <p:sldId id="262" r:id="rId6"/>
    <p:sldId id="263" r:id="rId7"/>
    <p:sldId id="264" r:id="rId8"/>
    <p:sldId id="362" r:id="rId9"/>
    <p:sldId id="275" r:id="rId10"/>
    <p:sldId id="268" r:id="rId11"/>
    <p:sldId id="379" r:id="rId12"/>
    <p:sldId id="380" r:id="rId13"/>
    <p:sldId id="377" r:id="rId14"/>
    <p:sldId id="353" r:id="rId15"/>
    <p:sldId id="330" r:id="rId16"/>
    <p:sldId id="381" r:id="rId17"/>
    <p:sldId id="382" r:id="rId18"/>
    <p:sldId id="360" r:id="rId19"/>
    <p:sldId id="332" r:id="rId20"/>
    <p:sldId id="383" r:id="rId21"/>
    <p:sldId id="384" r:id="rId22"/>
    <p:sldId id="361" r:id="rId23"/>
    <p:sldId id="364" r:id="rId24"/>
    <p:sldId id="385" r:id="rId25"/>
    <p:sldId id="386" r:id="rId26"/>
    <p:sldId id="298" r:id="rId27"/>
    <p:sldId id="299" r:id="rId28"/>
    <p:sldId id="352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23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6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65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07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307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20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790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936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844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4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928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285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53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214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861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205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43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42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53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880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11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96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oc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384" y="2576539"/>
            <a:ext cx="6761700" cy="2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Tenille Martins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bytemartins</a:t>
            </a:r>
            <a:endParaRPr lang="en-US" sz="20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 Martins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384" y="1075925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Concorrência em Go</a:t>
            </a:r>
            <a:endParaRPr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Resultado de imagem para logo instagram">
            <a:extLst>
              <a:ext uri="{FF2B5EF4-FFF2-40B4-BE49-F238E27FC236}">
                <a16:creationId xmlns:a16="http://schemas.microsoft.com/office/drawing/2014/main" id="{F0513CCE-48F3-76E3-8E3E-611A5839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3541561"/>
            <a:ext cx="314832" cy="3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ogo github">
            <a:extLst>
              <a:ext uri="{FF2B5EF4-FFF2-40B4-BE49-F238E27FC236}">
                <a16:creationId xmlns:a16="http://schemas.microsoft.com/office/drawing/2014/main" id="{5CB05E8B-B598-A113-70D5-98EED9B2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6" y="3981780"/>
            <a:ext cx="296208" cy="2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logo linkedin">
            <a:extLst>
              <a:ext uri="{FF2B5EF4-FFF2-40B4-BE49-F238E27FC236}">
                <a16:creationId xmlns:a16="http://schemas.microsoft.com/office/drawing/2014/main" id="{4587E8E4-FC56-53A0-5EF6-C6F8E28F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4465238"/>
            <a:ext cx="296209" cy="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5736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fazer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progresso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tarefa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simultaneamente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Goroutines;</a:t>
            </a:r>
          </a:p>
          <a:p>
            <a:pPr marL="45720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Select;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Concorrência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894AC0-0D1E-3B53-2845-76B4020A3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677" y="290837"/>
            <a:ext cx="2491956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Concorrência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Goroutines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9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Goroutines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Canais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078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Select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328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Concorrência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07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Goroutines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Canais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9313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Select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7483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8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planejado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queiram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ampliar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DEV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conseguirá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aprofundados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nessa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Concorrência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Select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6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Goroutines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Canais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549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Select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248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99062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GitHub: </a:t>
            </a:r>
            <a:b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https://github.com/Tenille10/Introdu-o-a-linguagem-Go.git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Oficial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//go.dev/doc/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 linguagem Go/ Caleb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Doxsey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Go/ Alan Donovan e Brian Kernighan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7604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https://go.dev/doc/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http://goexample.com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ação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495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4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0588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internet;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II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577DA6-11A3-8F07-6267-CB8D02150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044" y="3276910"/>
            <a:ext cx="2491956" cy="1615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Goroutines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Canais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Select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26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concorrência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Goroutines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Canais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25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Concorrência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Select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43550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FED6CCC-2A9C-4209-B5F8-B4DF8F823F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5195</TotalTime>
  <Words>452</Words>
  <Application>Microsoft Office PowerPoint</Application>
  <PresentationFormat>Apresentação na tela (16:9)</PresentationFormat>
  <Paragraphs>127</Paragraphs>
  <Slides>25</Slides>
  <Notes>25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Tenille</cp:lastModifiedBy>
  <cp:revision>35</cp:revision>
  <dcterms:modified xsi:type="dcterms:W3CDTF">2025-10-06T17:51:51Z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