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60" r:id="rId5"/>
    <p:sldId id="262" r:id="rId6"/>
    <p:sldId id="263" r:id="rId7"/>
    <p:sldId id="264" r:id="rId8"/>
    <p:sldId id="362" r:id="rId9"/>
    <p:sldId id="275" r:id="rId10"/>
    <p:sldId id="268" r:id="rId11"/>
    <p:sldId id="400" r:id="rId12"/>
    <p:sldId id="401" r:id="rId13"/>
    <p:sldId id="353" r:id="rId14"/>
    <p:sldId id="330" r:id="rId15"/>
    <p:sldId id="402" r:id="rId16"/>
    <p:sldId id="403" r:id="rId17"/>
    <p:sldId id="360" r:id="rId18"/>
    <p:sldId id="332" r:id="rId19"/>
    <p:sldId id="404" r:id="rId20"/>
    <p:sldId id="405" r:id="rId21"/>
    <p:sldId id="361" r:id="rId22"/>
    <p:sldId id="364" r:id="rId23"/>
    <p:sldId id="406" r:id="rId24"/>
    <p:sldId id="407" r:id="rId25"/>
    <p:sldId id="298" r:id="rId26"/>
    <p:sldId id="299" r:id="rId27"/>
    <p:sldId id="352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6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76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141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103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638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37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7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149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13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funções 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Closure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Closure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recursão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Defer, Panic e Recover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824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Ponteiros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(* e &amp;)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681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Defer, Panic e Recover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Closure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recursão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Defer, Panic e Recover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87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Ponteiros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(* e &amp;)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20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Ponteiros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(* e &amp;)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Closure e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recursão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Defer, Panic e Recover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815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Ponteiros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8422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http://goexample.com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ação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826F38-07A1-ABB0-0D2F-78C94EB95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02" y="756986"/>
            <a:ext cx="2433508" cy="19614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Closure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recursão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Defer, Panic e Recover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Ponteiros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(* e &amp;)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Utilizando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Closure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recursão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Defer, Panic e Recover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410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Ponteiros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(* e &amp;)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0246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7317878-BE83-4925-8C18-3316B1F845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498</Words>
  <Application>Microsoft Office PowerPoint</Application>
  <PresentationFormat>Apresentação na tela (16:9)</PresentationFormat>
  <Paragraphs>121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34</cp:revision>
  <dcterms:modified xsi:type="dcterms:W3CDTF">2025-10-06T13:35:21Z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