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56"/>
  </p:notesMasterIdLst>
  <p:sldIdLst>
    <p:sldId id="260" r:id="rId5"/>
    <p:sldId id="262" r:id="rId6"/>
    <p:sldId id="263" r:id="rId7"/>
    <p:sldId id="264" r:id="rId8"/>
    <p:sldId id="362" r:id="rId9"/>
    <p:sldId id="363" r:id="rId10"/>
    <p:sldId id="275" r:id="rId11"/>
    <p:sldId id="268" r:id="rId12"/>
    <p:sldId id="374" r:id="rId13"/>
    <p:sldId id="375" r:id="rId14"/>
    <p:sldId id="376" r:id="rId15"/>
    <p:sldId id="377" r:id="rId16"/>
    <p:sldId id="378" r:id="rId17"/>
    <p:sldId id="353" r:id="rId18"/>
    <p:sldId id="330" r:id="rId19"/>
    <p:sldId id="379" r:id="rId20"/>
    <p:sldId id="380" r:id="rId21"/>
    <p:sldId id="381" r:id="rId22"/>
    <p:sldId id="360" r:id="rId23"/>
    <p:sldId id="332" r:id="rId24"/>
    <p:sldId id="382" r:id="rId25"/>
    <p:sldId id="383" r:id="rId26"/>
    <p:sldId id="384" r:id="rId27"/>
    <p:sldId id="361" r:id="rId28"/>
    <p:sldId id="364" r:id="rId29"/>
    <p:sldId id="385" r:id="rId30"/>
    <p:sldId id="386" r:id="rId31"/>
    <p:sldId id="387" r:id="rId32"/>
    <p:sldId id="365" r:id="rId33"/>
    <p:sldId id="366" r:id="rId34"/>
    <p:sldId id="388" r:id="rId35"/>
    <p:sldId id="389" r:id="rId36"/>
    <p:sldId id="390" r:id="rId37"/>
    <p:sldId id="367" r:id="rId38"/>
    <p:sldId id="368" r:id="rId39"/>
    <p:sldId id="391" r:id="rId40"/>
    <p:sldId id="392" r:id="rId41"/>
    <p:sldId id="393" r:id="rId42"/>
    <p:sldId id="369" r:id="rId43"/>
    <p:sldId id="370" r:id="rId44"/>
    <p:sldId id="394" r:id="rId45"/>
    <p:sldId id="395" r:id="rId46"/>
    <p:sldId id="396" r:id="rId47"/>
    <p:sldId id="371" r:id="rId48"/>
    <p:sldId id="372" r:id="rId49"/>
    <p:sldId id="397" r:id="rId50"/>
    <p:sldId id="398" r:id="rId51"/>
    <p:sldId id="399" r:id="rId52"/>
    <p:sldId id="298" r:id="rId53"/>
    <p:sldId id="299" r:id="rId54"/>
    <p:sldId id="352" r:id="rId5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5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23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2.fntdata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3.fntdata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1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4.fntdata"/><Relationship Id="rId65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227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083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077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491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307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420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913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911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727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844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47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096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8770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7624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53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214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1267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7902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6615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05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666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0168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3923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9347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7369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6512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1798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2839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8652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006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9756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3171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3527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5340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6450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5643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7062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8053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6541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243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8808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7421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534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901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208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doc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384" y="2576539"/>
            <a:ext cx="6761700" cy="231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Tenille Martins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 Tech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bytemartins</a:t>
            </a:r>
            <a:endParaRPr lang="en-US" sz="20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Tenille10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Tenille Martins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384" y="1075925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Utilizando pacotes em Go</a:t>
            </a:r>
            <a:endParaRPr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122" name="Picture 2" descr="Resultado de imagem para logo instagram">
            <a:extLst>
              <a:ext uri="{FF2B5EF4-FFF2-40B4-BE49-F238E27FC236}">
                <a16:creationId xmlns:a16="http://schemas.microsoft.com/office/drawing/2014/main" id="{F0513CCE-48F3-76E3-8E3E-611A58394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" y="3541561"/>
            <a:ext cx="314832" cy="3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logo github">
            <a:extLst>
              <a:ext uri="{FF2B5EF4-FFF2-40B4-BE49-F238E27FC236}">
                <a16:creationId xmlns:a16="http://schemas.microsoft.com/office/drawing/2014/main" id="{5CB05E8B-B598-A113-70D5-98EED9B2A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46" y="3981780"/>
            <a:ext cx="296208" cy="29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logo linkedin">
            <a:extLst>
              <a:ext uri="{FF2B5EF4-FFF2-40B4-BE49-F238E27FC236}">
                <a16:creationId xmlns:a16="http://schemas.microsoft.com/office/drawing/2014/main" id="{4587E8E4-FC56-53A0-5EF6-C6F8E28FF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" y="4465238"/>
            <a:ext cx="296209" cy="29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Path /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Filepath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Errors, Container e List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214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Sort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Hash/ Crypto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318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39884" y="1238909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incentiva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boas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práticas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eng.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software;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Reutilização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códigos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Pacotes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C53EFC-86EB-50D4-40C3-6D926B181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264" y="0"/>
            <a:ext cx="2903472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6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39884" y="1238909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Reduzir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chances de haver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nomes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sobrepostos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Organizar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Agilizar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compilação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usar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6D4595-5248-4287-D14F-6E2ED2C77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19" y="3423698"/>
            <a:ext cx="1615580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9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50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Utilizando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pacotes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Pacote: Strings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99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Strings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Io e Bytes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2168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Path /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Filepath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Errors, Container e List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5216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Sort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Hash/ Crypto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9813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planejado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queiram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ampliar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Go;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 DEV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conseguirá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escrever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aprofundados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nessa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Utilizando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pacotes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Pacote: Io e Bytes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907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Strings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Io e Bytes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9844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Path /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Filepath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Errors, Container e List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7798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Sort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Hash/ Crypto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0332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388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Utilizando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pacotes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Pacote: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6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Strings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Io e Bytes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2550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Path /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Filepath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Errors, Container e List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0968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Sort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Hash/ Crypto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1951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66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39884" y="105880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internet;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Muita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II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14B976-9C4A-1AB9-C1EC-32617E223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313" y="3246376"/>
            <a:ext cx="2987299" cy="131837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Utilizando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pacotes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Pacote: Path/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filepath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067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Strings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Io e Bytes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51001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Path /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Filepath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Errors, Container/List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7073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Sort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Hash/ Crypto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0467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877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Utilizando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pacotes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Pacote: Error e Container/List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9747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Strings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Io e Bytes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7897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Path /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Filepath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6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Errors, Container/List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0659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Sort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Hash/ Crypto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6926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5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pacotes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String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Io e Bytes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Utilizando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pacotes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Pacote: Sort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966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Strings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Io e Bytes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6686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Path /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Filepath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6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Errors, Container/List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2924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Sort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Hash/ Crypto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1791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617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Utilizando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pacotes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Pacote: Hash/Crypto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8778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Strings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Io e Bytes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02202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Path /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Filepath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6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Errors, Container/List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80796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Sort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8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Hash/ Crypto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89395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1575" y="1099062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GitHub: </a:t>
            </a:r>
            <a:b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https://github.com/Tenille10/Introdu-o-a-linguagem-Go.git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Documentação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Oficial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https</a:t>
            </a: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//go.dev/doc/</a:t>
            </a:r>
            <a:endParaRPr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pt-BR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a linguagem Go/ Caleb </a:t>
            </a:r>
            <a:r>
              <a:rPr lang="pt-BR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Doxsey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programação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Go/ Alan Donovan e Brian Kernighan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760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Path /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Filepath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Errors, Container e List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2630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Web: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https://go.dev/doc/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http://goexample.com</a:t>
            </a:r>
            <a:b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Livro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ação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64952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4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Sort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Hash/ Crypto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115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Utilizando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pacotes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pacotes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pacotes</a:t>
            </a:r>
            <a:endParaRPr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String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Pacote: Io e Bytes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56079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ar um novo documento." ma:contentTypeScope="" ma:versionID="0db9f9e2a1a2ddfb397e1c08337df9d0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6b5df930d5b48784a7d047e90716a8a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2FFF2F-D8BE-4B34-B20C-CB7FCEDE5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5185</TotalTime>
  <Words>1014</Words>
  <Application>Microsoft Office PowerPoint</Application>
  <PresentationFormat>Apresentação na tela (16:9)</PresentationFormat>
  <Paragraphs>297</Paragraphs>
  <Slides>51</Slides>
  <Notes>51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Tenille</cp:lastModifiedBy>
  <cp:revision>33</cp:revision>
  <dcterms:modified xsi:type="dcterms:W3CDTF">2025-10-06T14:17:25Z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