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9"/>
  </p:notesMasterIdLst>
  <p:sldIdLst>
    <p:sldId id="260" r:id="rId5"/>
    <p:sldId id="262" r:id="rId6"/>
    <p:sldId id="263" r:id="rId7"/>
    <p:sldId id="264" r:id="rId8"/>
    <p:sldId id="362" r:id="rId9"/>
    <p:sldId id="275" r:id="rId10"/>
    <p:sldId id="268" r:id="rId11"/>
    <p:sldId id="405" r:id="rId12"/>
    <p:sldId id="406" r:id="rId13"/>
    <p:sldId id="377" r:id="rId14"/>
    <p:sldId id="403" r:id="rId15"/>
    <p:sldId id="353" r:id="rId16"/>
    <p:sldId id="330" r:id="rId17"/>
    <p:sldId id="424" r:id="rId18"/>
    <p:sldId id="407" r:id="rId19"/>
    <p:sldId id="408" r:id="rId20"/>
    <p:sldId id="360" r:id="rId21"/>
    <p:sldId id="332" r:id="rId22"/>
    <p:sldId id="409" r:id="rId23"/>
    <p:sldId id="418" r:id="rId24"/>
    <p:sldId id="361" r:id="rId25"/>
    <p:sldId id="364" r:id="rId26"/>
    <p:sldId id="420" r:id="rId27"/>
    <p:sldId id="421" r:id="rId28"/>
    <p:sldId id="419" r:id="rId29"/>
    <p:sldId id="411" r:id="rId30"/>
    <p:sldId id="422" r:id="rId31"/>
    <p:sldId id="417" r:id="rId32"/>
    <p:sldId id="392" r:id="rId33"/>
    <p:sldId id="414" r:id="rId34"/>
    <p:sldId id="423" r:id="rId35"/>
    <p:sldId id="298" r:id="rId36"/>
    <p:sldId id="299" r:id="rId37"/>
    <p:sldId id="352" r:id="rId3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7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515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60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2871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2726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192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5710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1875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5086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125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8894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88927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063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0822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0914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91847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039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164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kg.go.dev/encoding/json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Restful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em Go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API: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Interface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Conjunto de normas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de plataformas que se comunicam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Tx/>
              <a:buChar char="-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Fácil e prático</a:t>
            </a: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API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8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Vovó: servidor 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Bolo (produtos): dados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Franqueados: Envia “receitas” novas</a:t>
            </a:r>
            <a:b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Restful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9439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API Restful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Consultando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API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854787-F9EF-DFEE-D6D1-BEFE9AE7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727" y="2346812"/>
            <a:ext cx="5572038" cy="932775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71377" rIns="0" bIns="27137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rgbClr val="4E9A06"/>
                </a:solidFill>
                <a:effectLst/>
                <a:latin typeface="unset"/>
              </a:rPr>
              <a:t>http://pokeapi.co/api/v2/pokedex/kanto/</a:t>
            </a:r>
            <a:r>
              <a:rPr kumimoji="0" lang="pt-BR" altLang="pt-BR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F4C453-95D3-259C-8D4F-95CF33E7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963" y="3462748"/>
            <a:ext cx="2381516" cy="153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852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API Restful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008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AE22DCD5-418C-6B30-F046-6F4A2DE68544}"/>
              </a:ext>
            </a:extLst>
          </p:cNvPr>
          <p:cNvSpPr txBox="1"/>
          <p:nvPr/>
        </p:nvSpPr>
        <p:spPr>
          <a:xfrm>
            <a:off x="706949" y="3850373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926A52EC-2138-0FF5-81E8-C4BFCD6E4F4D}"/>
              </a:ext>
            </a:extLst>
          </p:cNvPr>
          <p:cNvSpPr/>
          <p:nvPr/>
        </p:nvSpPr>
        <p:spPr>
          <a:xfrm>
            <a:off x="2291146" y="3907518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3007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API Restful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HTTP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API Restful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552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6299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queiram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capacidade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trabalhar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APIs.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67E64EF-E963-6F7B-A718-29D840019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73" y="3408644"/>
            <a:ext cx="2682472" cy="16460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AE22DCD5-418C-6B30-F046-6F4A2DE68544}"/>
              </a:ext>
            </a:extLst>
          </p:cNvPr>
          <p:cNvSpPr txBox="1"/>
          <p:nvPr/>
        </p:nvSpPr>
        <p:spPr>
          <a:xfrm>
            <a:off x="706949" y="3850373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926A52EC-2138-0FF5-81E8-C4BFCD6E4F4D}"/>
              </a:ext>
            </a:extLst>
          </p:cNvPr>
          <p:cNvSpPr/>
          <p:nvPr/>
        </p:nvSpPr>
        <p:spPr>
          <a:xfrm>
            <a:off x="2291146" y="3907518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765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API Restful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API Restful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20199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AE22DCD5-418C-6B30-F046-6F4A2DE68544}"/>
              </a:ext>
            </a:extLst>
          </p:cNvPr>
          <p:cNvSpPr txBox="1"/>
          <p:nvPr/>
        </p:nvSpPr>
        <p:spPr>
          <a:xfrm>
            <a:off x="706949" y="3850373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926A52EC-2138-0FF5-81E8-C4BFCD6E4F4D}"/>
              </a:ext>
            </a:extLst>
          </p:cNvPr>
          <p:cNvSpPr/>
          <p:nvPr/>
        </p:nvSpPr>
        <p:spPr>
          <a:xfrm>
            <a:off x="2291146" y="3907518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3770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API Restful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Desempacotando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52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API Restful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4193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AE22DCD5-418C-6B30-F046-6F4A2DE68544}"/>
              </a:ext>
            </a:extLst>
          </p:cNvPr>
          <p:cNvSpPr txBox="1"/>
          <p:nvPr/>
        </p:nvSpPr>
        <p:spPr>
          <a:xfrm>
            <a:off x="706949" y="3850373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926A52EC-2138-0FF5-81E8-C4BFCD6E4F4D}"/>
              </a:ext>
            </a:extLst>
          </p:cNvPr>
          <p:cNvSpPr/>
          <p:nvPr/>
        </p:nvSpPr>
        <p:spPr>
          <a:xfrm>
            <a:off x="2291146" y="3907518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5505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359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API Restful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lang="en-US"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82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III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66A340-014A-A8F7-38E0-D7276B42E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16" y="3105315"/>
            <a:ext cx="2028273" cy="184133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API Restful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 strike="sngStrike"/>
              <a:t>[</a:t>
            </a:r>
            <a:fld id="{00000000-1234-1234-1234-123412341234}" type="slidenum">
              <a:rPr lang="en-US" b="1" strike="sngStrike">
                <a:solidFill>
                  <a:srgbClr val="EA4E60"/>
                </a:solidFill>
              </a:rPr>
              <a:t>30</a:t>
            </a:fld>
            <a:r>
              <a:rPr lang="en-US" b="1" strike="sngStrike"/>
              <a:t>]</a:t>
            </a:r>
            <a:endParaRPr b="1" strike="sngStrike"/>
          </a:p>
        </p:txBody>
      </p:sp>
    </p:spTree>
    <p:extLst>
      <p:ext uri="{BB962C8B-B14F-4D97-AF65-F5344CB8AC3E}">
        <p14:creationId xmlns:p14="http://schemas.microsoft.com/office/powerpoint/2010/main" val="1807869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sng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b="1" i="0" u="none" strike="sng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i="0" u="none" strike="sng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3;p17">
            <a:extLst>
              <a:ext uri="{FF2B5EF4-FFF2-40B4-BE49-F238E27FC236}">
                <a16:creationId xmlns:a16="http://schemas.microsoft.com/office/drawing/2014/main" id="{AE22DCD5-418C-6B30-F046-6F4A2DE68544}"/>
              </a:ext>
            </a:extLst>
          </p:cNvPr>
          <p:cNvSpPr txBox="1"/>
          <p:nvPr/>
        </p:nvSpPr>
        <p:spPr>
          <a:xfrm>
            <a:off x="706949" y="3850373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6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84;p17">
            <a:extLst>
              <a:ext uri="{FF2B5EF4-FFF2-40B4-BE49-F238E27FC236}">
                <a16:creationId xmlns:a16="http://schemas.microsoft.com/office/drawing/2014/main" id="{926A52EC-2138-0FF5-81E8-C4BFCD6E4F4D}"/>
              </a:ext>
            </a:extLst>
          </p:cNvPr>
          <p:cNvSpPr/>
          <p:nvPr/>
        </p:nvSpPr>
        <p:spPr>
          <a:xfrm>
            <a:off x="2291146" y="3907518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4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3527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</a:p>
          <a:p>
            <a:pPr marL="558800" marR="0" lvl="1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https://pkg.go.dev/encoding/json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 Restful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API Restful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API Restful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API Restful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Consultando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API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Verbos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HTTP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6116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Desempacotando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arquivo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2" name="Google Shape;183;p17">
            <a:extLst>
              <a:ext uri="{FF2B5EF4-FFF2-40B4-BE49-F238E27FC236}">
                <a16:creationId xmlns:a16="http://schemas.microsoft.com/office/drawing/2014/main" id="{CBE33B40-6671-4149-6380-C026258A8119}"/>
              </a:ext>
            </a:extLst>
          </p:cNvPr>
          <p:cNvSpPr txBox="1"/>
          <p:nvPr/>
        </p:nvSpPr>
        <p:spPr>
          <a:xfrm>
            <a:off x="678554" y="2820914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5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84;p17">
            <a:extLst>
              <a:ext uri="{FF2B5EF4-FFF2-40B4-BE49-F238E27FC236}">
                <a16:creationId xmlns:a16="http://schemas.microsoft.com/office/drawing/2014/main" id="{55991FAB-654E-2E10-0B09-8B1C3CD171AA}"/>
              </a:ext>
            </a:extLst>
          </p:cNvPr>
          <p:cNvSpPr/>
          <p:nvPr/>
        </p:nvSpPr>
        <p:spPr>
          <a:xfrm>
            <a:off x="2262751" y="2878059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Listando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Objetos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86598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E3E8249F-B95A-4680-922E-9CE5B88874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620</Words>
  <Application>Microsoft Office PowerPoint</Application>
  <PresentationFormat>Apresentação na tela (16:9)</PresentationFormat>
  <Paragraphs>192</Paragraphs>
  <Slides>34</Slides>
  <Notes>34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5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53</cp:revision>
  <dcterms:modified xsi:type="dcterms:W3CDTF">2025-10-06T18:55:17Z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