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5"/>
  </p:notesMasterIdLst>
  <p:sldIdLst>
    <p:sldId id="260" r:id="rId5"/>
    <p:sldId id="262" r:id="rId6"/>
    <p:sldId id="263" r:id="rId7"/>
    <p:sldId id="264" r:id="rId8"/>
    <p:sldId id="362" r:id="rId9"/>
    <p:sldId id="275" r:id="rId10"/>
    <p:sldId id="268" r:id="rId11"/>
    <p:sldId id="378" r:id="rId12"/>
    <p:sldId id="379" r:id="rId13"/>
    <p:sldId id="377" r:id="rId14"/>
    <p:sldId id="386" r:id="rId15"/>
    <p:sldId id="387" r:id="rId16"/>
    <p:sldId id="388" r:id="rId17"/>
    <p:sldId id="389" r:id="rId18"/>
    <p:sldId id="353" r:id="rId19"/>
    <p:sldId id="330" r:id="rId20"/>
    <p:sldId id="380" r:id="rId21"/>
    <p:sldId id="381" r:id="rId22"/>
    <p:sldId id="360" r:id="rId23"/>
    <p:sldId id="332" r:id="rId24"/>
    <p:sldId id="382" r:id="rId25"/>
    <p:sldId id="383" r:id="rId26"/>
    <p:sldId id="361" r:id="rId27"/>
    <p:sldId id="364" r:id="rId28"/>
    <p:sldId id="384" r:id="rId29"/>
    <p:sldId id="385" r:id="rId30"/>
    <p:sldId id="391" r:id="rId31"/>
    <p:sldId id="298" r:id="rId32"/>
    <p:sldId id="299" r:id="rId33"/>
    <p:sldId id="352" r:id="rId34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Consolas" panose="020B0609020204030204" pitchFamily="49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5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123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65" Type="http://customschemas.google.com/relationships/presentationmetadata" Target="meta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0077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6951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7323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6429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7460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1307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420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0462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447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844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47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1204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278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53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2149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8976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34750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81216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2436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9742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353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5880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16295da5bc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0" name="Google Shape;220;g116295da5bc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2949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548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o.dev/doc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384" y="2576539"/>
            <a:ext cx="6761700" cy="2314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Tenille Martins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DIO Tech 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-US" sz="20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bytemartins</a:t>
            </a:r>
            <a:endParaRPr lang="en-US" sz="20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Tenille10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      Tenille Martins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384" y="1075925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 Estático</a:t>
            </a:r>
            <a:endParaRPr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5122" name="Picture 2" descr="Resultado de imagem para logo instagram">
            <a:extLst>
              <a:ext uri="{FF2B5EF4-FFF2-40B4-BE49-F238E27FC236}">
                <a16:creationId xmlns:a16="http://schemas.microsoft.com/office/drawing/2014/main" id="{F0513CCE-48F3-76E3-8E3E-611A58394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3541561"/>
            <a:ext cx="314832" cy="3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esultado de imagem para logo github">
            <a:extLst>
              <a:ext uri="{FF2B5EF4-FFF2-40B4-BE49-F238E27FC236}">
                <a16:creationId xmlns:a16="http://schemas.microsoft.com/office/drawing/2014/main" id="{5CB05E8B-B598-A113-70D5-98EED9B2A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46" y="3981780"/>
            <a:ext cx="296208" cy="296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Resultado de imagem para logo linkedin">
            <a:extLst>
              <a:ext uri="{FF2B5EF4-FFF2-40B4-BE49-F238E27FC236}">
                <a16:creationId xmlns:a16="http://schemas.microsoft.com/office/drawing/2014/main" id="{4587E8E4-FC56-53A0-5EF6-C6F8E28FF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423" y="4465238"/>
            <a:ext cx="296209" cy="29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5736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servidor, computador, que recebe e envia solicitações feitas por um usuário.</a:t>
            </a: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ele pode ser: estático ou dinâmico.</a:t>
            </a: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do nosso 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dia:</a:t>
            </a: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Vovó – servidor (</a:t>
            </a: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Mercado – banco de dados</a:t>
            </a: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Ifood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– solicita (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1°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o que é um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786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5736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19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aplicação</a:t>
            </a:r>
          </a:p>
          <a:p>
            <a:pPr marL="419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banco de dados</a:t>
            </a:r>
          </a:p>
          <a:p>
            <a:pPr marL="419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arquivos</a:t>
            </a:r>
          </a:p>
          <a:p>
            <a:pPr marL="419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lang="pt-BR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19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 mídia</a:t>
            </a:r>
          </a:p>
          <a:p>
            <a:pPr marL="419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FTP</a:t>
            </a:r>
          </a:p>
          <a:p>
            <a:pPr marL="419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Proxy</a:t>
            </a:r>
          </a:p>
          <a:p>
            <a:pPr marL="419100" marR="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Web *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servidores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247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0588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Resumindo: é o seu computador se comunicando com um site!</a:t>
            </a: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para isso precisamos de um SERVIDOR HTTP, que será o responsável por compreender </a:t>
            </a:r>
            <a:r>
              <a:rPr lang="pt-BR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URLs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(endereço web) e o protocolo HTTP.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7871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0588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usar: Para publicar um site</a:t>
            </a: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Estático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5824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5736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Consiste em um compu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tador (hardware) com um servidor HTTP (software).</a:t>
            </a: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 é chamado estático porque o servidor en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via seus arquivos tal como criados e armazenados (“como o arquivo está”).</a:t>
            </a: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: Páginas de Blog.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Estático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1231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5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estático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Service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599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um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Estático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Service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Client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8934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Construindo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estático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1408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64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 txBox="1"/>
          <p:nvPr/>
        </p:nvSpPr>
        <p:spPr>
          <a:xfrm>
            <a:off x="565525" y="1666299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foi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planejado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programadores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queiram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ampliar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Go;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final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deste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DEV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conseguirá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escrever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sozinho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próprio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estático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4A8FDCA-89E5-C12E-DB08-EBAC9E15C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981" y="3477201"/>
            <a:ext cx="2857748" cy="12726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estático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Client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07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um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Estático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Service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Client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837661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Construindo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estático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43330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88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estático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Construindo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seu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primeiro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estático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6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strike="sngStrik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sng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um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Estático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Service</a:t>
            </a:r>
            <a:endParaRPr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 b="1" strike="sng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1" i="0" u="none" strike="sng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strike="sngStrik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b="1" strike="sngStrik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Client</a:t>
            </a:r>
            <a:endParaRPr lang="en-US" sz="2400" b="1" i="0" u="none" strike="sng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9159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Construindo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estático</a:t>
            </a:r>
            <a:endParaRPr lang="en-US"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2534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5736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BR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&lt;meta </a:t>
            </a:r>
            <a:r>
              <a:rPr lang="pt-BR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="utf-8"&gt;</a:t>
            </a:r>
          </a:p>
          <a:p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pt-BR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&gt;A </a:t>
            </a:r>
            <a:r>
              <a:rPr lang="pt-BR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pt-BR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&lt;body&gt;</a:t>
            </a:r>
          </a:p>
          <a:p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  &lt;h1&gt;</a:t>
            </a:r>
            <a:r>
              <a:rPr lang="pt-BR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pt-BR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page</a:t>
            </a:r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BR" sz="18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Arquivo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58176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/>
          <p:nvPr/>
        </p:nvSpPr>
        <p:spPr>
          <a:xfrm>
            <a:off x="561575" y="1099062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Repositório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 GitHub: </a:t>
            </a:r>
            <a:b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https://github.com/Tenille10/Introdu-o-a-linguagem-Go.git</a:t>
            </a: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Documentação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Oficial</a:t>
            </a:r>
            <a:r>
              <a:rPr lang="en-US" sz="24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https</a:t>
            </a: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//go.dev/doc/</a:t>
            </a:r>
            <a:endParaRPr sz="20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24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pt-BR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a linguagem Go/ Caleb </a:t>
            </a:r>
            <a:r>
              <a:rPr lang="pt-BR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Doxsey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000" b="1" u="sng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programação</a:t>
            </a:r>
            <a:r>
              <a:rPr lang="en-US" sz="2000" b="1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Go/ Alan Donovan e Brian Kernighan</a:t>
            </a:r>
            <a:endParaRPr sz="2000" b="1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g109ffa863cd_0_3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76047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17040352ea_0_0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Site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https://go.dev/doc/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http://goexample.com</a:t>
            </a:r>
            <a:b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Livro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ação</a:t>
            </a: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g117040352ea_0_0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mais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06495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/>
          <p:nvPr/>
        </p:nvSpPr>
        <p:spPr>
          <a:xfrm>
            <a:off x="539884" y="105880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computador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com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acesso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a internet;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Muita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vontade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</a:t>
            </a:r>
            <a:r>
              <a:rPr lang="en-US" sz="24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I,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II e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III dessa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formação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E1455EE-6C87-2EFF-27ED-DEA4DEDF9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84" y="3178658"/>
            <a:ext cx="1272650" cy="176799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042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um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Estático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Service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Client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Construindo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estático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26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6295da5bc_1_7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//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estático</a:t>
            </a:r>
            <a:endParaRPr sz="1400" b="1" i="0" u="none" strike="noStrike" cap="none" dirty="0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116295da5bc_1_7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Servidor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estático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5" name="Google Shape;225;g116295da5bc_1_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116295da5bc_1_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2800" b="1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um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Estático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7"/>
          <p:cNvSpPr txBox="1"/>
          <p:nvPr/>
        </p:nvSpPr>
        <p:spPr>
          <a:xfrm>
            <a:off x="678554" y="2808718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2262750" y="2865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Service</a:t>
            </a:r>
            <a:endParaRPr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>
            <a:off x="678554" y="3765731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2262751" y="3822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Client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6289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4</a:t>
            </a:r>
            <a:endParaRPr sz="2800" i="0" u="none" strike="noStrike" cap="none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Construindo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seu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servidor</a:t>
            </a:r>
            <a:r>
              <a:rPr lang="en-US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estático</a:t>
            </a:r>
            <a:endParaRPr lang="en-US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704193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ar um novo documento." ma:contentTypeScope="" ma:versionID="0db9f9e2a1a2ddfb397e1c08337df9d0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6b5df930d5b48784a7d047e90716a8a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7572E0-896D-43F8-A07F-15D5B92B539F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962689A2-75EB-49F5-AAB0-EFCEA40BD8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E04331-6E34-453F-A265-6024BCDBAC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6402</TotalTime>
  <Words>676</Words>
  <Application>Microsoft Office PowerPoint</Application>
  <PresentationFormat>Apresentação na tela (16:9)</PresentationFormat>
  <Paragraphs>164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Tenille</cp:lastModifiedBy>
  <cp:revision>40</cp:revision>
  <dcterms:modified xsi:type="dcterms:W3CDTF">2025-10-06T18:48:52Z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