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60" r:id="rId5"/>
    <p:sldId id="262" r:id="rId6"/>
    <p:sldId id="263" r:id="rId7"/>
    <p:sldId id="264" r:id="rId8"/>
    <p:sldId id="362" r:id="rId9"/>
    <p:sldId id="275" r:id="rId10"/>
    <p:sldId id="268" r:id="rId11"/>
    <p:sldId id="393" r:id="rId12"/>
    <p:sldId id="394" r:id="rId13"/>
    <p:sldId id="377" r:id="rId14"/>
    <p:sldId id="403" r:id="rId15"/>
    <p:sldId id="404" r:id="rId16"/>
    <p:sldId id="353" r:id="rId17"/>
    <p:sldId id="330" r:id="rId18"/>
    <p:sldId id="395" r:id="rId19"/>
    <p:sldId id="396" r:id="rId20"/>
    <p:sldId id="360" r:id="rId21"/>
    <p:sldId id="332" r:id="rId22"/>
    <p:sldId id="397" r:id="rId23"/>
    <p:sldId id="398" r:id="rId24"/>
    <p:sldId id="361" r:id="rId25"/>
    <p:sldId id="364" r:id="rId26"/>
    <p:sldId id="399" r:id="rId27"/>
    <p:sldId id="400" r:id="rId28"/>
    <p:sldId id="392" r:id="rId29"/>
    <p:sldId id="401" r:id="rId30"/>
    <p:sldId id="402" r:id="rId31"/>
    <p:sldId id="298" r:id="rId32"/>
    <p:sldId id="299" r:id="rId33"/>
    <p:sldId id="352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6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7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1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94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7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2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1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69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5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54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22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177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506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7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kg.go.dev/encoding/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JSON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+mj-lt"/>
              <a:buAutoNum type="arabicPeriod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JSON: Java Script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bject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– objeto visual</a:t>
            </a:r>
          </a:p>
          <a:p>
            <a:pPr marL="533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Serve: Formato padrão para enviar e receber informações.</a:t>
            </a:r>
          </a:p>
          <a:p>
            <a:pPr marL="533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+mj-lt"/>
              <a:buAutoNum type="arabicPeriod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Outros com mesma função: XML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 Usamos JSON por ele ser mais compacto e legível.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8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Vovó: servidor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Bolo (produto): dados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Franquias (cozinheiros diferentes): front-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diferentes (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inguagens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diferente – HTML, framework...)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Receita do bolo: arquivo JSON (todos recebem a mesma informação – molde de informação)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39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Apps que precisam receber um endereço de um cliente, mas cada um usará em uma linguagem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diferente.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 JSON lerá em vários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diferentes.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452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64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2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41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6299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E6133-B246-93B2-E4A9-2A7D8D5E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98" y="3423885"/>
            <a:ext cx="2530059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93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7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Desempacotando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2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93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74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</a:p>
          <a:p>
            <a:pPr marL="558800"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https://pkg.go.dev/encoding/json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671A69-138C-1255-05FD-1D923593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4" y="3277555"/>
            <a:ext cx="1607959" cy="17298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49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JSON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510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3E38E-B3A7-48D2-8245-DC3FB481B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595</Words>
  <Application>Microsoft Office PowerPoint</Application>
  <PresentationFormat>Apresentação na tela (16:9)</PresentationFormat>
  <Paragraphs>163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45</cp:revision>
  <dcterms:modified xsi:type="dcterms:W3CDTF">2025-10-06T18:51:40Z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