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5" r:id="rId7"/>
    <p:sldId id="270" r:id="rId8"/>
    <p:sldId id="268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lbert Sans Medium" panose="020B0604020202020204" charset="0"/>
      <p:regular r:id="rId15"/>
      <p:bold r:id="rId16"/>
      <p:italic r:id="rId17"/>
      <p:boldItalic r:id="rId18"/>
    </p:embeddedFont>
    <p:embeddedFont>
      <p:font typeface="Albert Sans SemiBold" panose="020B0604020202020204" charset="0"/>
      <p:regular r:id="rId19"/>
      <p:bold r:id="rId20"/>
      <p:italic r:id="rId21"/>
      <p:boldItalic r:id="rId22"/>
    </p:embeddedFont>
    <p:embeddedFont>
      <p:font typeface="Bahnschrift" panose="020B0502040204020203" pitchFamily="34" charset="0"/>
      <p:regular r:id="rId23"/>
      <p:bold r:id="rId24"/>
    </p:embeddedFont>
    <p:embeddedFont>
      <p:font typeface="Bebas Neue" panose="020B0606020202050201" pitchFamily="34" charset="0"/>
      <p:regular r:id="rId25"/>
    </p:embeddedFont>
    <p:embeddedFont>
      <p:font typeface="Matura MT Script Capitals" panose="03020802060602070202" pitchFamily="66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ED84C-C5A9-42F8-B558-97826AC10A68}">
  <a:tblStyle styleId="{4B8ED84C-C5A9-42F8-B558-97826AC10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AE33C2-9171-4568-AD00-99399E9573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9862fc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9862fc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459e70b7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459e70b7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cbd03e63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cbd03e63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459e70b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459e70b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459e70b7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459e70b7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f52a00d0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f52a00d07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name="adj1" fmla="val 16057500"/>
              <a:gd name="adj2" fmla="val 551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 flipH="1">
            <a:off x="476902" y="46943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 flipH="1">
            <a:off x="629301" y="46085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 flipH="1">
            <a:off x="166252" y="9055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318651" y="8197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 hasCustomPrompt="1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3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4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5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6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7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8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9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3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4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5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5" r:id="rId8"/>
    <p:sldLayoutId id="2147483671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M</a:t>
            </a:r>
            <a:r>
              <a:rPr lang="en" sz="6600" dirty="0"/>
              <a:t>ini projet</a:t>
            </a:r>
            <a:br>
              <a:rPr lang="en" sz="6600" dirty="0"/>
            </a:br>
            <a:r>
              <a:rPr lang="en" sz="4000" dirty="0"/>
              <a:t>Algo et programmation C</a:t>
            </a:r>
            <a:endParaRPr sz="3800" dirty="0"/>
          </a:p>
        </p:txBody>
      </p:sp>
      <p:sp>
        <p:nvSpPr>
          <p:cNvPr id="234" name="Google Shape;234;p33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26727" y="4021244"/>
            <a:ext cx="34636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>
                <a:latin typeface="Bahnschrift" panose="020B0502040204020203" pitchFamily="34" charset="0"/>
              </a:rPr>
              <a:t>Réalisé par : </a:t>
            </a:r>
            <a:r>
              <a:rPr lang="fr-FR" dirty="0">
                <a:latin typeface="Bahnschrift" panose="020B0502040204020203" pitchFamily="34" charset="0"/>
              </a:rPr>
              <a:t>Chaymae AITBENALLA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                  Khadija AMECHATE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                  Wijdane HACHANI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                  Mariam SATI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526036" y="556137"/>
            <a:ext cx="7704000" cy="8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Sommaire</a:t>
            </a:r>
            <a:r>
              <a:rPr lang="fr-FR" sz="4000" dirty="0"/>
              <a:t> </a:t>
            </a:r>
            <a:endParaRPr sz="4000" dirty="0"/>
          </a:p>
        </p:txBody>
      </p:sp>
      <p:graphicFrame>
        <p:nvGraphicFramePr>
          <p:cNvPr id="243" name="Google Shape;243;p34"/>
          <p:cNvGraphicFramePr/>
          <p:nvPr>
            <p:extLst>
              <p:ext uri="{D42A27DB-BD31-4B8C-83A1-F6EECF244321}">
                <p14:modId xmlns:p14="http://schemas.microsoft.com/office/powerpoint/2010/main" val="2701151389"/>
              </p:ext>
            </p:extLst>
          </p:nvPr>
        </p:nvGraphicFramePr>
        <p:xfrm>
          <a:off x="720000" y="16910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{4B8ED84C-C5A9-42F8-B558-97826AC10A68}</a:tableStyleId>
              </a:tblPr>
              <a:tblGrid>
                <a:gridCol w="24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introduction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Introduire</a:t>
                      </a:r>
                      <a:r>
                        <a:rPr lang="fr-FR" sz="10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notre plan de projet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</a:t>
                      </a: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lgorithmes</a:t>
                      </a:r>
                      <a:r>
                        <a:rPr lang="en" sz="1100" b="1" u="sng" baseline="0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de tris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Présenter</a:t>
                      </a:r>
                      <a:r>
                        <a:rPr lang="fr-FR" sz="10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méthodes de tris choisis en langage C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Outils</a:t>
                      </a:r>
                      <a:r>
                        <a:rPr lang="fr-FR" sz="1100" b="1" u="sng" baseline="0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utilisés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Montrer</a:t>
                      </a:r>
                      <a:r>
                        <a:rPr lang="fr-FR" sz="10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outils est les logiciels sélectionnés pour réaliser le projet correctement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Fonctions</a:t>
                      </a:r>
                      <a:r>
                        <a:rPr lang="fr-FR" sz="1100" b="1" u="sng" baseline="0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principales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Expliquer</a:t>
                      </a:r>
                      <a:r>
                        <a:rPr lang="fr-FR" sz="10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fonctions utilisées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</a:t>
                      </a: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isualisation</a:t>
                      </a:r>
                      <a:r>
                        <a:rPr lang="en" sz="1100" b="1" u="sng" baseline="0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Afficher</a:t>
                      </a:r>
                      <a:r>
                        <a:rPr lang="fr-FR" sz="10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courbes des fonctions de tris 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Conclusion</a:t>
                      </a:r>
                      <a:r>
                        <a:rPr lang="fr-FR" sz="1100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1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Conclure</a:t>
                      </a:r>
                      <a:r>
                        <a:rPr lang="fr-FR" sz="1000" b="0" u="none" baseline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5" name="Google Shape;275;p36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subTitle" idx="9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Sélection</a:t>
            </a: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3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Insertion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4"/>
          </p:nvPr>
        </p:nvSpPr>
        <p:spPr>
          <a:xfrm>
            <a:off x="14000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Fusion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5"/>
          </p:nvPr>
        </p:nvSpPr>
        <p:spPr>
          <a:xfrm>
            <a:off x="39392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par tas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2"/>
          </p:nvPr>
        </p:nvSpPr>
        <p:spPr>
          <a:xfrm>
            <a:off x="813050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3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5"/>
          </p:nvPr>
        </p:nvSpPr>
        <p:spPr>
          <a:xfrm>
            <a:off x="79925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title" idx="7"/>
          </p:nvPr>
        </p:nvSpPr>
        <p:spPr>
          <a:xfrm>
            <a:off x="334190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493428" y="348953"/>
            <a:ext cx="7704000" cy="88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+mn-lt"/>
              </a:rPr>
              <a:t>Types de tris</a:t>
            </a:r>
            <a:endParaRPr sz="4400" dirty="0">
              <a:latin typeface="+mn-lt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 idx="16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title" idx="18"/>
          </p:nvPr>
        </p:nvSpPr>
        <p:spPr>
          <a:xfrm>
            <a:off x="588110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20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rapide</a:t>
            </a:r>
            <a:endParaRPr dirty="0"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21"/>
          </p:nvPr>
        </p:nvSpPr>
        <p:spPr>
          <a:xfrm>
            <a:off x="64784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Shell</a:t>
            </a:r>
            <a:endParaRPr dirty="0"/>
          </a:p>
        </p:txBody>
      </p:sp>
      <p:sp>
        <p:nvSpPr>
          <p:cNvPr id="28" name="Google Shape;265;p35"/>
          <p:cNvSpPr txBox="1">
            <a:spLocks/>
          </p:cNvSpPr>
          <p:nvPr/>
        </p:nvSpPr>
        <p:spPr>
          <a:xfrm>
            <a:off x="3340700" y="358218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2400" b="1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9" name="Google Shape;268;p35"/>
          <p:cNvSpPr txBox="1">
            <a:spLocks noGrp="1"/>
          </p:cNvSpPr>
          <p:nvPr>
            <p:ph type="subTitle" idx="21"/>
          </p:nvPr>
        </p:nvSpPr>
        <p:spPr>
          <a:xfrm>
            <a:off x="3938000" y="358218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Bulle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Outiles utilisés </a:t>
            </a:r>
            <a:endParaRPr dirty="0"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VS code </a:t>
            </a:r>
            <a:endParaRPr dirty="0"/>
          </a:p>
        </p:txBody>
      </p:sp>
      <p:sp>
        <p:nvSpPr>
          <p:cNvPr id="301" name="Google Shape;301;p39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GNUPLOT</a:t>
            </a:r>
            <a:endParaRPr dirty="0"/>
          </a:p>
        </p:txBody>
      </p:sp>
      <p:sp>
        <p:nvSpPr>
          <p:cNvPr id="304" name="Google Shape;304;p39"/>
          <p:cNvSpPr/>
          <p:nvPr/>
        </p:nvSpPr>
        <p:spPr>
          <a:xfrm>
            <a:off x="6030738" y="1499200"/>
            <a:ext cx="737400" cy="73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2375870" y="1499200"/>
            <a:ext cx="737400" cy="73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9"/>
          <p:cNvGrpSpPr/>
          <p:nvPr/>
        </p:nvGrpSpPr>
        <p:grpSpPr>
          <a:xfrm>
            <a:off x="6210525" y="1705691"/>
            <a:ext cx="377824" cy="324418"/>
            <a:chOff x="848978" y="4297637"/>
            <a:chExt cx="377824" cy="324418"/>
          </a:xfrm>
        </p:grpSpPr>
        <p:sp>
          <p:nvSpPr>
            <p:cNvPr id="307" name="Google Shape;307;p3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2568836" y="1684144"/>
            <a:ext cx="351439" cy="345965"/>
            <a:chOff x="1754279" y="4286593"/>
            <a:chExt cx="351439" cy="345965"/>
          </a:xfrm>
        </p:grpSpPr>
        <p:sp>
          <p:nvSpPr>
            <p:cNvPr id="310" name="Google Shape;310;p3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70" y="3035205"/>
            <a:ext cx="2544321" cy="18742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05" y="3229357"/>
            <a:ext cx="3848100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671493" y="540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/>
              <a:t>Description de l’application</a:t>
            </a:r>
            <a:endParaRPr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91047-4985-4AEB-A344-77270D3D48A5}"/>
              </a:ext>
            </a:extLst>
          </p:cNvPr>
          <p:cNvSpPr/>
          <p:nvPr/>
        </p:nvSpPr>
        <p:spPr>
          <a:xfrm>
            <a:off x="2136022" y="1529183"/>
            <a:ext cx="3785652" cy="2197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Application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2B98F2-2860-52F2-08A5-D37B99694B44}"/>
              </a:ext>
            </a:extLst>
          </p:cNvPr>
          <p:cNvCxnSpPr>
            <a:cxnSpLocks/>
          </p:cNvCxnSpPr>
          <p:nvPr/>
        </p:nvCxnSpPr>
        <p:spPr>
          <a:xfrm>
            <a:off x="671495" y="1851451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A3D32-BCA7-C1F1-3377-83C43D4C8095}"/>
              </a:ext>
            </a:extLst>
          </p:cNvPr>
          <p:cNvCxnSpPr>
            <a:cxnSpLocks/>
          </p:cNvCxnSpPr>
          <p:nvPr/>
        </p:nvCxnSpPr>
        <p:spPr>
          <a:xfrm>
            <a:off x="671494" y="2704914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284FD6-8FF9-D541-4F3A-BF572C3E83AF}"/>
              </a:ext>
            </a:extLst>
          </p:cNvPr>
          <p:cNvCxnSpPr>
            <a:cxnSpLocks/>
          </p:cNvCxnSpPr>
          <p:nvPr/>
        </p:nvCxnSpPr>
        <p:spPr>
          <a:xfrm>
            <a:off x="671493" y="3475430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FF57F-46CC-82AB-2FF2-06C281AAB456}"/>
              </a:ext>
            </a:extLst>
          </p:cNvPr>
          <p:cNvSpPr txBox="1"/>
          <p:nvPr/>
        </p:nvSpPr>
        <p:spPr>
          <a:xfrm>
            <a:off x="0" y="1543674"/>
            <a:ext cx="8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taille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99AA8-4A3F-0E47-9CF8-52B137138707}"/>
              </a:ext>
            </a:extLst>
          </p:cNvPr>
          <p:cNvSpPr txBox="1"/>
          <p:nvPr/>
        </p:nvSpPr>
        <p:spPr>
          <a:xfrm>
            <a:off x="0" y="231586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Nbre des méthodes de tri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E077F-218F-94D1-A8F7-9D7B143B597D}"/>
              </a:ext>
            </a:extLst>
          </p:cNvPr>
          <p:cNvSpPr txBox="1"/>
          <p:nvPr/>
        </p:nvSpPr>
        <p:spPr>
          <a:xfrm>
            <a:off x="17312" y="3167653"/>
            <a:ext cx="4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B24E2-5DF2-08D8-82DC-F6125F328705}"/>
              </a:ext>
            </a:extLst>
          </p:cNvPr>
          <p:cNvSpPr txBox="1"/>
          <p:nvPr/>
        </p:nvSpPr>
        <p:spPr>
          <a:xfrm>
            <a:off x="5917574" y="1498170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du courbe de comparaison </a:t>
            </a:r>
          </a:p>
          <a:p>
            <a:r>
              <a:rPr lang="fr-FR" dirty="0"/>
              <a:t>des méthodes de tri d’une liste trié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42BFAD-4EB7-5C0D-E415-497FAE38853F}"/>
              </a:ext>
            </a:extLst>
          </p:cNvPr>
          <p:cNvCxnSpPr>
            <a:cxnSpLocks/>
          </p:cNvCxnSpPr>
          <p:nvPr/>
        </p:nvCxnSpPr>
        <p:spPr>
          <a:xfrm>
            <a:off x="5917574" y="2074289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1175F4-6CC6-6CC9-0942-0A154DB9F601}"/>
              </a:ext>
            </a:extLst>
          </p:cNvPr>
          <p:cNvSpPr txBox="1"/>
          <p:nvPr/>
        </p:nvSpPr>
        <p:spPr>
          <a:xfrm>
            <a:off x="5917574" y="2906043"/>
            <a:ext cx="334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du courbe de comparaison </a:t>
            </a:r>
          </a:p>
          <a:p>
            <a:r>
              <a:rPr lang="fr-FR" dirty="0"/>
              <a:t>des méthodes de tri d’une liste semi-trié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84B0-0C30-55F6-8E89-4F8F6E3E1637}"/>
              </a:ext>
            </a:extLst>
          </p:cNvPr>
          <p:cNvCxnSpPr>
            <a:cxnSpLocks/>
          </p:cNvCxnSpPr>
          <p:nvPr/>
        </p:nvCxnSpPr>
        <p:spPr>
          <a:xfrm>
            <a:off x="5917574" y="2816426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0E9372-1C11-4ABC-D86C-39E88DBF467B}"/>
              </a:ext>
            </a:extLst>
          </p:cNvPr>
          <p:cNvCxnSpPr>
            <a:cxnSpLocks/>
          </p:cNvCxnSpPr>
          <p:nvPr/>
        </p:nvCxnSpPr>
        <p:spPr>
          <a:xfrm>
            <a:off x="5917574" y="3467294"/>
            <a:ext cx="146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70701A-4F50-3505-7603-9E033261CE53}"/>
              </a:ext>
            </a:extLst>
          </p:cNvPr>
          <p:cNvSpPr txBox="1"/>
          <p:nvPr/>
        </p:nvSpPr>
        <p:spPr>
          <a:xfrm>
            <a:off x="5886377" y="2169787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du courbe de comparaison </a:t>
            </a:r>
          </a:p>
          <a:p>
            <a:r>
              <a:rPr lang="fr-FR" dirty="0"/>
              <a:t>des méthodes de tri d’une liste non trié</a:t>
            </a:r>
            <a:endParaRPr lang="en-GB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249382" y="3087585"/>
            <a:ext cx="6693418" cy="81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Matura MT Script Capitals" panose="03020802060602070202" pitchFamily="66" charset="0"/>
              </a:rPr>
              <a:t>C</a:t>
            </a:r>
            <a:r>
              <a:rPr lang="en" sz="4800" dirty="0">
                <a:latin typeface="Matura MT Script Capitals" panose="03020802060602070202" pitchFamily="66" charset="0"/>
              </a:rPr>
              <a:t>onclusion </a:t>
            </a:r>
            <a:endParaRPr sz="4800" dirty="0">
              <a:latin typeface="Matura MT Script Capitals" panose="03020802060602070202" pitchFamily="66" charset="0"/>
            </a:endParaRPr>
          </a:p>
        </p:txBody>
      </p:sp>
      <p:sp>
        <p:nvSpPr>
          <p:cNvPr id="506" name="Google Shape;506;p47"/>
          <p:cNvSpPr/>
          <p:nvPr/>
        </p:nvSpPr>
        <p:spPr>
          <a:xfrm rot="-804826">
            <a:off x="2639735" y="473767"/>
            <a:ext cx="5913828" cy="3407296"/>
          </a:xfrm>
          <a:prstGeom prst="arc">
            <a:avLst>
              <a:gd name="adj1" fmla="val 14291272"/>
              <a:gd name="adj2" fmla="val 34951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/>
          <p:nvPr/>
        </p:nvSpPr>
        <p:spPr>
          <a:xfrm rot="-6898139">
            <a:off x="4118981" y="788414"/>
            <a:ext cx="173407" cy="17340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pour votre attention </a:t>
            </a:r>
            <a:endParaRPr dirty="0"/>
          </a:p>
        </p:txBody>
      </p:sp>
      <p:sp>
        <p:nvSpPr>
          <p:cNvPr id="462" name="Google Shape;462;p45"/>
          <p:cNvSpPr/>
          <p:nvPr/>
        </p:nvSpPr>
        <p:spPr>
          <a:xfrm>
            <a:off x="1158150" y="901725"/>
            <a:ext cx="6827700" cy="3137100"/>
          </a:xfrm>
          <a:prstGeom prst="arc">
            <a:avLst>
              <a:gd name="adj1" fmla="val 11863632"/>
              <a:gd name="adj2" fmla="val 205892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 rot="10800000">
            <a:off x="1158150" y="1104675"/>
            <a:ext cx="6827700" cy="3137100"/>
          </a:xfrm>
          <a:prstGeom prst="arc">
            <a:avLst>
              <a:gd name="adj1" fmla="val 11863632"/>
              <a:gd name="adj2" fmla="val 205892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 rot="-2380739">
            <a:off x="7341129" y="3435520"/>
            <a:ext cx="173849" cy="1738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/>
          <p:nvPr/>
        </p:nvSpPr>
        <p:spPr>
          <a:xfrm rot="-2347356">
            <a:off x="1623776" y="1537392"/>
            <a:ext cx="174014" cy="1740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/>
    </p:bldLst>
  </p:timing>
</p:sld>
</file>

<file path=ppt/theme/theme1.xml><?xml version="1.0" encoding="utf-8"?>
<a:theme xmlns:a="http://schemas.openxmlformats.org/drawingml/2006/main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160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Albert Sans SemiBold</vt:lpstr>
      <vt:lpstr>Bahnschrift</vt:lpstr>
      <vt:lpstr>Bebas Neue</vt:lpstr>
      <vt:lpstr>Albert Sans</vt:lpstr>
      <vt:lpstr>Albert Sans Medium</vt:lpstr>
      <vt:lpstr>Matura MT Script Capitals</vt:lpstr>
      <vt:lpstr>Clear &amp; Simple Business Meeting by Slidesgo</vt:lpstr>
      <vt:lpstr>Mini projet Algo et programmation C</vt:lpstr>
      <vt:lpstr>Sommaire </vt:lpstr>
      <vt:lpstr>Introduction</vt:lpstr>
      <vt:lpstr>01</vt:lpstr>
      <vt:lpstr>Outiles utilisés </vt:lpstr>
      <vt:lpstr>Description de l’application</vt:lpstr>
      <vt:lpstr>Conclusion 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Algo et programmation C</dc:title>
  <dc:creator>Mariam Sati</dc:creator>
  <cp:lastModifiedBy>Chayma Ait Benalla</cp:lastModifiedBy>
  <cp:revision>15</cp:revision>
  <dcterms:modified xsi:type="dcterms:W3CDTF">2023-11-18T21:20:05Z</dcterms:modified>
</cp:coreProperties>
</file>