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6858000" cx="9144000"/>
  <p:notesSz cx="6858000" cy="9144000"/>
  <p:embeddedFontLst>
    <p:embeddedFont>
      <p:font typeface="Noto Sans"/>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2D200454-40CA-4A62-9FC3-DE9A4176ACB9}">
      <p15:notesGuideLst>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20" Type="http://schemas.openxmlformats.org/officeDocument/2006/relationships/font" Target="fonts/NotoSans-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NotoSans-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NotoSans-bold.fntdata"/><Relationship Id="rId6" Type="http://schemas.openxmlformats.org/officeDocument/2006/relationships/slide" Target="slides/slide1.xml"/><Relationship Id="rId18" Type="http://schemas.openxmlformats.org/officeDocument/2006/relationships/font" Target="fonts/NotoSans-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Malgun Gothic"/>
                <a:ea typeface="Malgun Gothic"/>
                <a:cs typeface="Malgun Gothic"/>
                <a:sym typeface="Malgun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algun Gothic"/>
                <a:ea typeface="Malgun Gothic"/>
                <a:cs typeface="Malgun Gothic"/>
                <a:sym typeface="Malgun Gothic"/>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algun Gothic"/>
                <a:ea typeface="Malgun Gothic"/>
                <a:cs typeface="Malgun Gothic"/>
                <a:sym typeface="Malgun Gothic"/>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algun Gothic"/>
                <a:ea typeface="Malgun Gothic"/>
                <a:cs typeface="Malgun Gothic"/>
                <a:sym typeface="Malgun Gothic"/>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algun Gothic"/>
                <a:ea typeface="Malgun Gothic"/>
                <a:cs typeface="Malgun Gothic"/>
                <a:sym typeface="Malgun Gothic"/>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algun Gothic"/>
                <a:ea typeface="Malgun Gothic"/>
                <a:cs typeface="Malgun Gothic"/>
                <a:sym typeface="Malgun Gothic"/>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algun Gothic"/>
                <a:ea typeface="Malgun Gothic"/>
                <a:cs typeface="Malgun Gothic"/>
                <a:sym typeface="Malgun Gothic"/>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algun Gothic"/>
                <a:ea typeface="Malgun Gothic"/>
                <a:cs typeface="Malgun Gothic"/>
                <a:sym typeface="Malgun Gothic"/>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algun Gothic"/>
                <a:ea typeface="Malgun Gothic"/>
                <a:cs typeface="Malgun Gothic"/>
                <a:sym typeface="Malgun Gothic"/>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Malgun Gothic"/>
                <a:ea typeface="Malgun Gothic"/>
                <a:cs typeface="Malgun Gothic"/>
                <a:sym typeface="Malgun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algun Gothic"/>
                <a:ea typeface="Malgun Gothic"/>
                <a:cs typeface="Malgun Gothic"/>
                <a:sym typeface="Malgun Gothic"/>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algun Gothic"/>
                <a:ea typeface="Malgun Gothic"/>
                <a:cs typeface="Malgun Gothic"/>
                <a:sym typeface="Malgun Gothic"/>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algun Gothic"/>
                <a:ea typeface="Malgun Gothic"/>
                <a:cs typeface="Malgun Gothic"/>
                <a:sym typeface="Malgun Gothic"/>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algun Gothic"/>
                <a:ea typeface="Malgun Gothic"/>
                <a:cs typeface="Malgun Gothic"/>
                <a:sym typeface="Malgun Gothic"/>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algun Gothic"/>
                <a:ea typeface="Malgun Gothic"/>
                <a:cs typeface="Malgun Gothic"/>
                <a:sym typeface="Malgun Gothic"/>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algun Gothic"/>
                <a:ea typeface="Malgun Gothic"/>
                <a:cs typeface="Malgun Gothic"/>
                <a:sym typeface="Malgun Gothic"/>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algun Gothic"/>
                <a:ea typeface="Malgun Gothic"/>
                <a:cs typeface="Malgun Gothic"/>
                <a:sym typeface="Malgun Gothic"/>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algun Gothic"/>
                <a:ea typeface="Malgun Gothic"/>
                <a:cs typeface="Malgun Gothic"/>
                <a:sym typeface="Malgun Gothic"/>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Malgun Gothic"/>
                <a:ea typeface="Malgun Gothic"/>
                <a:cs typeface="Malgun Gothic"/>
                <a:sym typeface="Malgun Gothic"/>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Malgun Gothic"/>
                <a:ea typeface="Malgun Gothic"/>
                <a:cs typeface="Malgun Gothic"/>
                <a:sym typeface="Malgun Gothic"/>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Malgun Gothic"/>
                <a:ea typeface="Malgun Gothic"/>
                <a:cs typeface="Malgun Gothic"/>
                <a:sym typeface="Malgun Gothic"/>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Malgun Gothic"/>
                <a:ea typeface="Malgun Gothic"/>
                <a:cs typeface="Malgun Gothic"/>
                <a:sym typeface="Malgun Gothic"/>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Malgun Gothic"/>
                <a:ea typeface="Malgun Gothic"/>
                <a:cs typeface="Malgun Gothic"/>
                <a:sym typeface="Malgun Gothic"/>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Malgun Gothic"/>
                <a:ea typeface="Malgun Gothic"/>
                <a:cs typeface="Malgun Gothic"/>
                <a:sym typeface="Malgun Gothic"/>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Malgun Gothic"/>
                <a:ea typeface="Malgun Gothic"/>
                <a:cs typeface="Malgun Gothic"/>
                <a:sym typeface="Malgun Gothic"/>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Malgun Gothic"/>
                <a:ea typeface="Malgun Gothic"/>
                <a:cs typeface="Malgun Gothic"/>
                <a:sym typeface="Malgun Gothic"/>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Malgun Gothic"/>
                <a:ea typeface="Malgun Gothic"/>
                <a:cs typeface="Malgun Gothic"/>
                <a:sym typeface="Malgun Gothic"/>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Malgun Gothic"/>
                <a:ea typeface="Malgun Gothic"/>
                <a:cs typeface="Malgun Gothic"/>
                <a:sym typeface="Malgun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algun Gothic"/>
                <a:ea typeface="Malgun Gothic"/>
                <a:cs typeface="Malgun Gothic"/>
                <a:sym typeface="Malgun Gothic"/>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algun Gothic"/>
                <a:ea typeface="Malgun Gothic"/>
                <a:cs typeface="Malgun Gothic"/>
                <a:sym typeface="Malgun Gothic"/>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algun Gothic"/>
                <a:ea typeface="Malgun Gothic"/>
                <a:cs typeface="Malgun Gothic"/>
                <a:sym typeface="Malgun Gothic"/>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algun Gothic"/>
                <a:ea typeface="Malgun Gothic"/>
                <a:cs typeface="Malgun Gothic"/>
                <a:sym typeface="Malgun Gothic"/>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algun Gothic"/>
                <a:ea typeface="Malgun Gothic"/>
                <a:cs typeface="Malgun Gothic"/>
                <a:sym typeface="Malgun Gothic"/>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algun Gothic"/>
                <a:ea typeface="Malgun Gothic"/>
                <a:cs typeface="Malgun Gothic"/>
                <a:sym typeface="Malgun Gothic"/>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algun Gothic"/>
                <a:ea typeface="Malgun Gothic"/>
                <a:cs typeface="Malgun Gothic"/>
                <a:sym typeface="Malgun Gothic"/>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algun Gothic"/>
                <a:ea typeface="Malgun Gothic"/>
                <a:cs typeface="Malgun Gothic"/>
                <a:sym typeface="Malgun Gothic"/>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Malgun Gothic"/>
                <a:ea typeface="Malgun Gothic"/>
                <a:cs typeface="Malgun Gothic"/>
                <a:sym typeface="Malgun Gothic"/>
              </a:rPr>
              <a:t>‹#›</a:t>
            </a:fld>
            <a:endParaRPr b="0" i="0" sz="1200" u="none" cap="none" strike="noStrike">
              <a:solidFill>
                <a:schemeClr val="dk1"/>
              </a:solidFill>
              <a:latin typeface="Malgun Gothic"/>
              <a:ea typeface="Malgun Gothic"/>
              <a:cs typeface="Malgun Gothic"/>
              <a:sym typeface="Malgun Gothic"/>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8" name="Google Shape;58;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9" name="Google Shape;59;p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0" name="Google Shape;160;p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1" name="Google Shape;161;p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0" name="Google Shape;170;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7" name="Google Shape;177;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3" name="Google Shape;73;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2" name="Google Shape;82;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0" name="Google Shape;90;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1" name="Google Shape;91;p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4" name="Google Shape;104;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5" name="Google Shape;105;p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6" name="Google Shape;116;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7" name="Google Shape;117;p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0" name="Google Shape;130;p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1" name="Google Shape;131;p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42b596577b_0_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1" name="Google Shape;141;g242b596577b_0_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2" name="Google Shape;142;g242b596577b_0_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1" name="Google Shape;151;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jp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jp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구역 머리글">
  <p:cSld name="구역 머리글">
    <p:spTree>
      <p:nvGrpSpPr>
        <p:cNvPr id="15" name="Shape 15"/>
        <p:cNvGrpSpPr/>
        <p:nvPr/>
      </p:nvGrpSpPr>
      <p:grpSpPr>
        <a:xfrm>
          <a:off x="0" y="0"/>
          <a:ext cx="0" cy="0"/>
          <a:chOff x="0" y="0"/>
          <a:chExt cx="0" cy="0"/>
        </a:xfrm>
      </p:grpSpPr>
      <p:pic>
        <p:nvPicPr>
          <p:cNvPr id="16" name="Google Shape;16;p2"/>
          <p:cNvPicPr preferRelativeResize="0"/>
          <p:nvPr/>
        </p:nvPicPr>
        <p:blipFill rotWithShape="1">
          <a:blip r:embed="rId2">
            <a:alphaModFix/>
          </a:blip>
          <a:srcRect b="0" l="0" r="0" t="0"/>
          <a:stretch/>
        </p:blipFill>
        <p:spPr>
          <a:xfrm>
            <a:off x="0" y="0"/>
            <a:ext cx="9144000" cy="6858000"/>
          </a:xfrm>
          <a:prstGeom prst="rect">
            <a:avLst/>
          </a:prstGeom>
          <a:noFill/>
          <a:ln>
            <a:noFill/>
          </a:ln>
        </p:spPr>
      </p:pic>
      <p:sp>
        <p:nvSpPr>
          <p:cNvPr id="17" name="Google Shape;17;p2"/>
          <p:cNvSpPr/>
          <p:nvPr/>
        </p:nvSpPr>
        <p:spPr>
          <a:xfrm>
            <a:off x="0" y="-14344"/>
            <a:ext cx="9144000" cy="1691812"/>
          </a:xfrm>
          <a:prstGeom prst="rect">
            <a:avLst/>
          </a:prstGeom>
          <a:gradFill>
            <a:gsLst>
              <a:gs pos="0">
                <a:srgbClr val="996633"/>
              </a:gs>
              <a:gs pos="69000">
                <a:srgbClr val="F9DBC0">
                  <a:alpha val="69411"/>
                </a:srgbClr>
              </a:gs>
              <a:gs pos="100000">
                <a:srgbClr val="F9DBC0">
                  <a:alpha val="0"/>
                </a:srgbClr>
              </a:gs>
            </a:gsLst>
            <a:lin ang="108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8" name="Google Shape;18;p2"/>
          <p:cNvSpPr txBox="1"/>
          <p:nvPr>
            <p:ph idx="10" type="dt"/>
          </p:nvPr>
        </p:nvSpPr>
        <p:spPr>
          <a:xfrm>
            <a:off x="457200" y="6429396"/>
            <a:ext cx="2133600" cy="292079"/>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2"/>
          <p:cNvSpPr txBox="1"/>
          <p:nvPr>
            <p:ph idx="11" type="ftr"/>
          </p:nvPr>
        </p:nvSpPr>
        <p:spPr>
          <a:xfrm>
            <a:off x="3124200" y="6429396"/>
            <a:ext cx="2895600" cy="292079"/>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2"/>
          <p:cNvSpPr txBox="1"/>
          <p:nvPr>
            <p:ph idx="12" type="sldNum"/>
          </p:nvPr>
        </p:nvSpPr>
        <p:spPr>
          <a:xfrm>
            <a:off x="6553200" y="6429396"/>
            <a:ext cx="2133600" cy="292079"/>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사용자 지정 레이아웃">
  <p:cSld name="사용자 지정 레이아웃">
    <p:spTree>
      <p:nvGrpSpPr>
        <p:cNvPr id="21" name="Shape 21"/>
        <p:cNvGrpSpPr/>
        <p:nvPr/>
      </p:nvGrpSpPr>
      <p:grpSpPr>
        <a:xfrm>
          <a:off x="0" y="0"/>
          <a:ext cx="0" cy="0"/>
          <a:chOff x="0" y="0"/>
          <a:chExt cx="0" cy="0"/>
        </a:xfrm>
      </p:grpSpPr>
      <p:pic>
        <p:nvPicPr>
          <p:cNvPr id="22" name="Google Shape;22;p3"/>
          <p:cNvPicPr preferRelativeResize="0"/>
          <p:nvPr/>
        </p:nvPicPr>
        <p:blipFill rotWithShape="1">
          <a:blip r:embed="rId2">
            <a:alphaModFix/>
          </a:blip>
          <a:srcRect b="0" l="0" r="0" t="0"/>
          <a:stretch/>
        </p:blipFill>
        <p:spPr>
          <a:xfrm>
            <a:off x="0" y="0"/>
            <a:ext cx="9144000" cy="6858000"/>
          </a:xfrm>
          <a:prstGeom prst="rect">
            <a:avLst/>
          </a:prstGeom>
          <a:noFill/>
          <a:ln>
            <a:noFill/>
          </a:ln>
        </p:spPr>
      </p:pic>
      <p:sp>
        <p:nvSpPr>
          <p:cNvPr id="23" name="Google Shape;23;p3"/>
          <p:cNvSpPr txBox="1"/>
          <p:nvPr>
            <p:ph idx="10" type="dt"/>
          </p:nvPr>
        </p:nvSpPr>
        <p:spPr>
          <a:xfrm>
            <a:off x="457200" y="6429396"/>
            <a:ext cx="2133600" cy="292079"/>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3"/>
          <p:cNvSpPr txBox="1"/>
          <p:nvPr>
            <p:ph idx="11" type="ftr"/>
          </p:nvPr>
        </p:nvSpPr>
        <p:spPr>
          <a:xfrm>
            <a:off x="3124200" y="6429396"/>
            <a:ext cx="2895600" cy="292079"/>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3"/>
          <p:cNvSpPr txBox="1"/>
          <p:nvPr>
            <p:ph idx="12" type="sldNum"/>
          </p:nvPr>
        </p:nvSpPr>
        <p:spPr>
          <a:xfrm>
            <a:off x="6553200" y="6429396"/>
            <a:ext cx="2133600" cy="292079"/>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26" name="Google Shape;26;p3"/>
          <p:cNvSpPr txBox="1"/>
          <p:nvPr>
            <p:ph idx="1" type="body"/>
          </p:nvPr>
        </p:nvSpPr>
        <p:spPr>
          <a:xfrm>
            <a:off x="395536" y="1283618"/>
            <a:ext cx="8291265" cy="4881686"/>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320"/>
              </a:spcBef>
              <a:spcAft>
                <a:spcPts val="0"/>
              </a:spcAft>
              <a:buClr>
                <a:srgbClr val="595959"/>
              </a:buClr>
              <a:buSzPts val="1600"/>
              <a:buNone/>
              <a:defRPr i="1" sz="1600">
                <a:solidFill>
                  <a:srgbClr val="595959"/>
                </a:solidFill>
                <a:latin typeface="Calibri"/>
                <a:ea typeface="Calibri"/>
                <a:cs typeface="Calibri"/>
                <a:sym typeface="Calibri"/>
              </a:defRPr>
            </a:lvl1pPr>
            <a:lvl2pPr indent="-228600" lvl="1" marL="914400" algn="l">
              <a:lnSpc>
                <a:spcPct val="100000"/>
              </a:lnSpc>
              <a:spcBef>
                <a:spcPts val="320"/>
              </a:spcBef>
              <a:spcAft>
                <a:spcPts val="0"/>
              </a:spcAft>
              <a:buClr>
                <a:srgbClr val="595959"/>
              </a:buClr>
              <a:buSzPts val="1600"/>
              <a:buNone/>
              <a:defRPr i="1" sz="1600">
                <a:solidFill>
                  <a:srgbClr val="595959"/>
                </a:solidFill>
                <a:latin typeface="Calibri"/>
                <a:ea typeface="Calibri"/>
                <a:cs typeface="Calibri"/>
                <a:sym typeface="Calibri"/>
              </a:defRPr>
            </a:lvl2pPr>
            <a:lvl3pPr indent="-228600" lvl="2" marL="1371600" algn="l">
              <a:lnSpc>
                <a:spcPct val="100000"/>
              </a:lnSpc>
              <a:spcBef>
                <a:spcPts val="320"/>
              </a:spcBef>
              <a:spcAft>
                <a:spcPts val="0"/>
              </a:spcAft>
              <a:buClr>
                <a:srgbClr val="595959"/>
              </a:buClr>
              <a:buSzPts val="1600"/>
              <a:buNone/>
              <a:defRPr i="1" sz="1600">
                <a:solidFill>
                  <a:srgbClr val="595959"/>
                </a:solidFill>
                <a:latin typeface="Calibri"/>
                <a:ea typeface="Calibri"/>
                <a:cs typeface="Calibri"/>
                <a:sym typeface="Calibri"/>
              </a:defRPr>
            </a:lvl3pPr>
            <a:lvl4pPr indent="-228600" lvl="3" marL="1828800" algn="l">
              <a:lnSpc>
                <a:spcPct val="100000"/>
              </a:lnSpc>
              <a:spcBef>
                <a:spcPts val="320"/>
              </a:spcBef>
              <a:spcAft>
                <a:spcPts val="0"/>
              </a:spcAft>
              <a:buClr>
                <a:srgbClr val="595959"/>
              </a:buClr>
              <a:buSzPts val="1600"/>
              <a:buNone/>
              <a:defRPr i="1" sz="1600">
                <a:solidFill>
                  <a:srgbClr val="595959"/>
                </a:solidFill>
                <a:latin typeface="Calibri"/>
                <a:ea typeface="Calibri"/>
                <a:cs typeface="Calibri"/>
                <a:sym typeface="Calibri"/>
              </a:defRPr>
            </a:lvl4pPr>
            <a:lvl5pPr indent="-228600" lvl="4" marL="2286000" algn="l">
              <a:lnSpc>
                <a:spcPct val="100000"/>
              </a:lnSpc>
              <a:spcBef>
                <a:spcPts val="320"/>
              </a:spcBef>
              <a:spcAft>
                <a:spcPts val="0"/>
              </a:spcAft>
              <a:buClr>
                <a:srgbClr val="595959"/>
              </a:buClr>
              <a:buSzPts val="1600"/>
              <a:buNone/>
              <a:defRPr i="1" sz="1600">
                <a:solidFill>
                  <a:srgbClr val="595959"/>
                </a:solidFill>
                <a:latin typeface="Calibri"/>
                <a:ea typeface="Calibri"/>
                <a:cs typeface="Calibri"/>
                <a:sym typeface="Calibri"/>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7" name="Google Shape;27;p3"/>
          <p:cNvSpPr txBox="1"/>
          <p:nvPr>
            <p:ph type="title"/>
          </p:nvPr>
        </p:nvSpPr>
        <p:spPr>
          <a:xfrm>
            <a:off x="395536" y="111812"/>
            <a:ext cx="7661196" cy="796908"/>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rgbClr val="800001"/>
              </a:buClr>
              <a:buSzPts val="2500"/>
              <a:buFont typeface="Calibri"/>
              <a:buNone/>
              <a:defRPr b="1" sz="2500">
                <a:solidFill>
                  <a:srgbClr val="800001"/>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제목 및 내용">
  <p:cSld name="제목 및 내용">
    <p:spTree>
      <p:nvGrpSpPr>
        <p:cNvPr id="28" name="Shape 28"/>
        <p:cNvGrpSpPr/>
        <p:nvPr/>
      </p:nvGrpSpPr>
      <p:grpSpPr>
        <a:xfrm>
          <a:off x="0" y="0"/>
          <a:ext cx="0" cy="0"/>
          <a:chOff x="0" y="0"/>
          <a:chExt cx="0" cy="0"/>
        </a:xfrm>
      </p:grpSpPr>
      <p:pic>
        <p:nvPicPr>
          <p:cNvPr id="29" name="Google Shape;29;p4"/>
          <p:cNvPicPr preferRelativeResize="0"/>
          <p:nvPr/>
        </p:nvPicPr>
        <p:blipFill rotWithShape="1">
          <a:blip r:embed="rId2">
            <a:alphaModFix/>
          </a:blip>
          <a:srcRect b="0" l="0" r="0" t="0"/>
          <a:stretch/>
        </p:blipFill>
        <p:spPr>
          <a:xfrm>
            <a:off x="0" y="0"/>
            <a:ext cx="9144000" cy="6858000"/>
          </a:xfrm>
          <a:prstGeom prst="rect">
            <a:avLst/>
          </a:prstGeom>
          <a:noFill/>
          <a:ln>
            <a:noFill/>
          </a:ln>
        </p:spPr>
      </p:pic>
      <p:sp>
        <p:nvSpPr>
          <p:cNvPr id="30" name="Google Shape;30;p4"/>
          <p:cNvSpPr txBox="1"/>
          <p:nvPr>
            <p:ph idx="10" type="dt"/>
          </p:nvPr>
        </p:nvSpPr>
        <p:spPr>
          <a:xfrm>
            <a:off x="457200" y="6500834"/>
            <a:ext cx="2133600" cy="220641"/>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4"/>
          <p:cNvSpPr txBox="1"/>
          <p:nvPr>
            <p:ph idx="11" type="ftr"/>
          </p:nvPr>
        </p:nvSpPr>
        <p:spPr>
          <a:xfrm>
            <a:off x="3124200" y="6500834"/>
            <a:ext cx="2895600" cy="220641"/>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4"/>
          <p:cNvSpPr txBox="1"/>
          <p:nvPr>
            <p:ph idx="12" type="sldNum"/>
          </p:nvPr>
        </p:nvSpPr>
        <p:spPr>
          <a:xfrm>
            <a:off x="6553200" y="6500834"/>
            <a:ext cx="2133600" cy="220641"/>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33" name="Google Shape;33;p4"/>
          <p:cNvSpPr txBox="1"/>
          <p:nvPr>
            <p:ph idx="1" type="body"/>
          </p:nvPr>
        </p:nvSpPr>
        <p:spPr>
          <a:xfrm>
            <a:off x="395536" y="1268760"/>
            <a:ext cx="8402525" cy="4881686"/>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320"/>
              </a:spcBef>
              <a:spcAft>
                <a:spcPts val="0"/>
              </a:spcAft>
              <a:buClr>
                <a:srgbClr val="595959"/>
              </a:buClr>
              <a:buSzPts val="1600"/>
              <a:buNone/>
              <a:defRPr i="1" sz="1600">
                <a:solidFill>
                  <a:srgbClr val="595959"/>
                </a:solidFill>
                <a:latin typeface="Calibri"/>
                <a:ea typeface="Calibri"/>
                <a:cs typeface="Calibri"/>
                <a:sym typeface="Calibri"/>
              </a:defRPr>
            </a:lvl1pPr>
            <a:lvl2pPr indent="-228600" lvl="1" marL="914400" algn="l">
              <a:lnSpc>
                <a:spcPct val="100000"/>
              </a:lnSpc>
              <a:spcBef>
                <a:spcPts val="320"/>
              </a:spcBef>
              <a:spcAft>
                <a:spcPts val="0"/>
              </a:spcAft>
              <a:buClr>
                <a:srgbClr val="595959"/>
              </a:buClr>
              <a:buSzPts val="1600"/>
              <a:buNone/>
              <a:defRPr i="1" sz="1600">
                <a:solidFill>
                  <a:srgbClr val="595959"/>
                </a:solidFill>
                <a:latin typeface="Calibri"/>
                <a:ea typeface="Calibri"/>
                <a:cs typeface="Calibri"/>
                <a:sym typeface="Calibri"/>
              </a:defRPr>
            </a:lvl2pPr>
            <a:lvl3pPr indent="-228600" lvl="2" marL="1371600" algn="l">
              <a:lnSpc>
                <a:spcPct val="100000"/>
              </a:lnSpc>
              <a:spcBef>
                <a:spcPts val="320"/>
              </a:spcBef>
              <a:spcAft>
                <a:spcPts val="0"/>
              </a:spcAft>
              <a:buClr>
                <a:srgbClr val="595959"/>
              </a:buClr>
              <a:buSzPts val="1600"/>
              <a:buNone/>
              <a:defRPr i="1" sz="1600">
                <a:solidFill>
                  <a:srgbClr val="595959"/>
                </a:solidFill>
                <a:latin typeface="Calibri"/>
                <a:ea typeface="Calibri"/>
                <a:cs typeface="Calibri"/>
                <a:sym typeface="Calibri"/>
              </a:defRPr>
            </a:lvl3pPr>
            <a:lvl4pPr indent="-228600" lvl="3" marL="1828800" algn="l">
              <a:lnSpc>
                <a:spcPct val="100000"/>
              </a:lnSpc>
              <a:spcBef>
                <a:spcPts val="320"/>
              </a:spcBef>
              <a:spcAft>
                <a:spcPts val="0"/>
              </a:spcAft>
              <a:buClr>
                <a:srgbClr val="595959"/>
              </a:buClr>
              <a:buSzPts val="1600"/>
              <a:buNone/>
              <a:defRPr i="1" sz="1600">
                <a:solidFill>
                  <a:srgbClr val="595959"/>
                </a:solidFill>
                <a:latin typeface="Calibri"/>
                <a:ea typeface="Calibri"/>
                <a:cs typeface="Calibri"/>
                <a:sym typeface="Calibri"/>
              </a:defRPr>
            </a:lvl4pPr>
            <a:lvl5pPr indent="-228600" lvl="4" marL="2286000" algn="l">
              <a:lnSpc>
                <a:spcPct val="100000"/>
              </a:lnSpc>
              <a:spcBef>
                <a:spcPts val="320"/>
              </a:spcBef>
              <a:spcAft>
                <a:spcPts val="0"/>
              </a:spcAft>
              <a:buClr>
                <a:srgbClr val="595959"/>
              </a:buClr>
              <a:buSzPts val="1600"/>
              <a:buNone/>
              <a:defRPr i="1" sz="1600">
                <a:solidFill>
                  <a:srgbClr val="595959"/>
                </a:solidFill>
                <a:latin typeface="Calibri"/>
                <a:ea typeface="Calibri"/>
                <a:cs typeface="Calibri"/>
                <a:sym typeface="Calibri"/>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34" name="Google Shape;34;p4"/>
          <p:cNvSpPr txBox="1"/>
          <p:nvPr>
            <p:ph type="title"/>
          </p:nvPr>
        </p:nvSpPr>
        <p:spPr>
          <a:xfrm>
            <a:off x="395536" y="116632"/>
            <a:ext cx="7661196" cy="796908"/>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rgbClr val="800001"/>
              </a:buClr>
              <a:buSzPts val="2500"/>
              <a:buFont typeface="Calibri"/>
              <a:buNone/>
              <a:defRPr b="1" sz="2500">
                <a:solidFill>
                  <a:srgbClr val="800001"/>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사용자 지정 레이아웃">
  <p:cSld name="1_사용자 지정 레이아웃">
    <p:spTree>
      <p:nvGrpSpPr>
        <p:cNvPr id="35" name="Shape 35"/>
        <p:cNvGrpSpPr/>
        <p:nvPr/>
      </p:nvGrpSpPr>
      <p:grpSpPr>
        <a:xfrm>
          <a:off x="0" y="0"/>
          <a:ext cx="0" cy="0"/>
          <a:chOff x="0" y="0"/>
          <a:chExt cx="0" cy="0"/>
        </a:xfrm>
      </p:grpSpPr>
      <p:pic>
        <p:nvPicPr>
          <p:cNvPr id="36" name="Google Shape;36;p5"/>
          <p:cNvPicPr preferRelativeResize="0"/>
          <p:nvPr/>
        </p:nvPicPr>
        <p:blipFill rotWithShape="1">
          <a:blip r:embed="rId2">
            <a:alphaModFix/>
          </a:blip>
          <a:srcRect b="0" l="0" r="0" t="0"/>
          <a:stretch/>
        </p:blipFill>
        <p:spPr>
          <a:xfrm>
            <a:off x="0" y="0"/>
            <a:ext cx="9144000" cy="6858000"/>
          </a:xfrm>
          <a:prstGeom prst="rect">
            <a:avLst/>
          </a:prstGeom>
          <a:noFill/>
          <a:ln>
            <a:noFill/>
          </a:ln>
        </p:spPr>
      </p:pic>
      <p:sp>
        <p:nvSpPr>
          <p:cNvPr id="37" name="Google Shape;37;p5"/>
          <p:cNvSpPr/>
          <p:nvPr/>
        </p:nvSpPr>
        <p:spPr>
          <a:xfrm>
            <a:off x="0" y="4293096"/>
            <a:ext cx="9144000" cy="1575915"/>
          </a:xfrm>
          <a:prstGeom prst="rect">
            <a:avLst/>
          </a:prstGeom>
          <a:solidFill>
            <a:srgbClr val="F9DBC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Noto Sans"/>
              <a:ea typeface="Noto Sans"/>
              <a:cs typeface="Noto Sans"/>
              <a:sym typeface="Noto Sans"/>
            </a:endParaRPr>
          </a:p>
        </p:txBody>
      </p:sp>
      <p:sp>
        <p:nvSpPr>
          <p:cNvPr id="38" name="Google Shape;38;p5"/>
          <p:cNvSpPr txBox="1"/>
          <p:nvPr>
            <p:ph idx="10" type="dt"/>
          </p:nvPr>
        </p:nvSpPr>
        <p:spPr>
          <a:xfrm>
            <a:off x="457200" y="6429396"/>
            <a:ext cx="2133600" cy="292079"/>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5"/>
          <p:cNvSpPr txBox="1"/>
          <p:nvPr>
            <p:ph idx="11" type="ftr"/>
          </p:nvPr>
        </p:nvSpPr>
        <p:spPr>
          <a:xfrm>
            <a:off x="3124200" y="6429396"/>
            <a:ext cx="2895600" cy="292079"/>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5"/>
          <p:cNvSpPr txBox="1"/>
          <p:nvPr>
            <p:ph idx="12" type="sldNum"/>
          </p:nvPr>
        </p:nvSpPr>
        <p:spPr>
          <a:xfrm>
            <a:off x="6553200" y="6429396"/>
            <a:ext cx="2133600" cy="292079"/>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41" name="Google Shape;41;p5"/>
          <p:cNvSpPr txBox="1"/>
          <p:nvPr>
            <p:ph type="ctrTitle"/>
          </p:nvPr>
        </p:nvSpPr>
        <p:spPr>
          <a:xfrm>
            <a:off x="77569" y="4468985"/>
            <a:ext cx="8958928" cy="1224136"/>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Clr>
                <a:schemeClr val="hlink"/>
              </a:buClr>
              <a:buSzPts val="7000"/>
              <a:buFont typeface="Gulimche"/>
              <a:buNone/>
              <a:defRPr sz="7000">
                <a:solidFill>
                  <a:srgbClr val="77C843"/>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제목 슬라이드">
  <p:cSld name="제목 슬라이드">
    <p:spTree>
      <p:nvGrpSpPr>
        <p:cNvPr id="42" name="Shape 42"/>
        <p:cNvGrpSpPr/>
        <p:nvPr/>
      </p:nvGrpSpPr>
      <p:grpSpPr>
        <a:xfrm>
          <a:off x="0" y="0"/>
          <a:ext cx="0" cy="0"/>
          <a:chOff x="0" y="0"/>
          <a:chExt cx="0" cy="0"/>
        </a:xfrm>
      </p:grpSpPr>
      <p:pic>
        <p:nvPicPr>
          <p:cNvPr id="43" name="Google Shape;43;p6"/>
          <p:cNvPicPr preferRelativeResize="0"/>
          <p:nvPr/>
        </p:nvPicPr>
        <p:blipFill rotWithShape="1">
          <a:blip r:embed="rId2">
            <a:alphaModFix/>
          </a:blip>
          <a:srcRect b="0" l="0" r="0" t="0"/>
          <a:stretch/>
        </p:blipFill>
        <p:spPr>
          <a:xfrm>
            <a:off x="0" y="0"/>
            <a:ext cx="9144000" cy="6858000"/>
          </a:xfrm>
          <a:prstGeom prst="rect">
            <a:avLst/>
          </a:prstGeom>
          <a:noFill/>
          <a:ln>
            <a:noFill/>
          </a:ln>
        </p:spPr>
      </p:pic>
      <p:sp>
        <p:nvSpPr>
          <p:cNvPr id="44" name="Google Shape;44;p6"/>
          <p:cNvSpPr/>
          <p:nvPr/>
        </p:nvSpPr>
        <p:spPr>
          <a:xfrm>
            <a:off x="0" y="5256188"/>
            <a:ext cx="9144000" cy="612823"/>
          </a:xfrm>
          <a:prstGeom prst="rect">
            <a:avLst/>
          </a:prstGeom>
          <a:solidFill>
            <a:srgbClr val="F9DBC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Noto Sans"/>
              <a:ea typeface="Noto Sans"/>
              <a:cs typeface="Noto Sans"/>
              <a:sym typeface="Noto Sans"/>
            </a:endParaRPr>
          </a:p>
        </p:txBody>
      </p:sp>
      <p:sp>
        <p:nvSpPr>
          <p:cNvPr id="45" name="Google Shape;45;p6"/>
          <p:cNvSpPr/>
          <p:nvPr/>
        </p:nvSpPr>
        <p:spPr>
          <a:xfrm>
            <a:off x="3131840" y="4222525"/>
            <a:ext cx="6012160" cy="1029633"/>
          </a:xfrm>
          <a:prstGeom prst="rect">
            <a:avLst/>
          </a:prstGeom>
          <a:gradFill>
            <a:gsLst>
              <a:gs pos="0">
                <a:srgbClr val="996633"/>
              </a:gs>
              <a:gs pos="69000">
                <a:srgbClr val="F9DBC0">
                  <a:alpha val="69411"/>
                </a:srgbClr>
              </a:gs>
              <a:gs pos="100000">
                <a:srgbClr val="F9DBC0">
                  <a:alpha val="0"/>
                </a:srgbClr>
              </a:gs>
            </a:gsLst>
            <a:lin ang="108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Noto Sans"/>
              <a:ea typeface="Noto Sans"/>
              <a:cs typeface="Noto Sans"/>
              <a:sym typeface="Noto Sans"/>
            </a:endParaRPr>
          </a:p>
        </p:txBody>
      </p:sp>
      <p:sp>
        <p:nvSpPr>
          <p:cNvPr id="46" name="Google Shape;46;p6"/>
          <p:cNvSpPr txBox="1"/>
          <p:nvPr>
            <p:ph idx="10" type="dt"/>
          </p:nvPr>
        </p:nvSpPr>
        <p:spPr>
          <a:xfrm>
            <a:off x="457200" y="6429396"/>
            <a:ext cx="2133600" cy="292079"/>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6"/>
          <p:cNvSpPr txBox="1"/>
          <p:nvPr>
            <p:ph idx="11" type="ftr"/>
          </p:nvPr>
        </p:nvSpPr>
        <p:spPr>
          <a:xfrm>
            <a:off x="3124200" y="6429396"/>
            <a:ext cx="2895600" cy="292079"/>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6"/>
          <p:cNvSpPr txBox="1"/>
          <p:nvPr>
            <p:ph idx="12" type="sldNum"/>
          </p:nvPr>
        </p:nvSpPr>
        <p:spPr>
          <a:xfrm>
            <a:off x="6553200" y="6429396"/>
            <a:ext cx="2133600" cy="292079"/>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49" name="Google Shape;49;p6"/>
          <p:cNvSpPr txBox="1"/>
          <p:nvPr>
            <p:ph type="ctrTitle"/>
          </p:nvPr>
        </p:nvSpPr>
        <p:spPr>
          <a:xfrm>
            <a:off x="107504" y="4191782"/>
            <a:ext cx="8928992" cy="11008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chemeClr val="hlink"/>
              </a:buClr>
              <a:buSzPts val="5400"/>
              <a:buFont typeface="Gulimche"/>
              <a:buNone/>
              <a:defRPr sz="5400">
                <a:solidFill>
                  <a:srgbClr val="3F3F3F"/>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빈 화면" type="blank">
  <p:cSld name="BLANK">
    <p:spTree>
      <p:nvGrpSpPr>
        <p:cNvPr id="50" name="Shape 50"/>
        <p:cNvGrpSpPr/>
        <p:nvPr/>
      </p:nvGrpSpPr>
      <p:grpSpPr>
        <a:xfrm>
          <a:off x="0" y="0"/>
          <a:ext cx="0" cy="0"/>
          <a:chOff x="0" y="0"/>
          <a:chExt cx="0" cy="0"/>
        </a:xfrm>
      </p:grpSpPr>
      <p:pic>
        <p:nvPicPr>
          <p:cNvPr id="51" name="Google Shape;51;p7"/>
          <p:cNvPicPr preferRelativeResize="0"/>
          <p:nvPr/>
        </p:nvPicPr>
        <p:blipFill rotWithShape="1">
          <a:blip r:embed="rId2">
            <a:alphaModFix/>
          </a:blip>
          <a:srcRect b="0" l="0" r="0" t="0"/>
          <a:stretch/>
        </p:blipFill>
        <p:spPr>
          <a:xfrm>
            <a:off x="0" y="0"/>
            <a:ext cx="9144000" cy="6858000"/>
          </a:xfrm>
          <a:prstGeom prst="rect">
            <a:avLst/>
          </a:prstGeom>
          <a:noFill/>
          <a:ln>
            <a:noFill/>
          </a:ln>
        </p:spPr>
      </p:pic>
      <p:sp>
        <p:nvSpPr>
          <p:cNvPr id="52" name="Google Shape;52;p7"/>
          <p:cNvSpPr/>
          <p:nvPr/>
        </p:nvSpPr>
        <p:spPr>
          <a:xfrm>
            <a:off x="3923928" y="2849683"/>
            <a:ext cx="5220072" cy="723333"/>
          </a:xfrm>
          <a:prstGeom prst="rect">
            <a:avLst/>
          </a:prstGeom>
          <a:gradFill>
            <a:gsLst>
              <a:gs pos="0">
                <a:srgbClr val="996633"/>
              </a:gs>
              <a:gs pos="69000">
                <a:srgbClr val="F9DBC0">
                  <a:alpha val="69411"/>
                </a:srgbClr>
              </a:gs>
              <a:gs pos="100000">
                <a:srgbClr val="F9DBC0">
                  <a:alpha val="0"/>
                </a:srgbClr>
              </a:gs>
            </a:gsLst>
            <a:lin ang="108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53" name="Google Shape;53;p7"/>
          <p:cNvSpPr txBox="1"/>
          <p:nvPr>
            <p:ph idx="10" type="dt"/>
          </p:nvPr>
        </p:nvSpPr>
        <p:spPr>
          <a:xfrm>
            <a:off x="457200" y="6429396"/>
            <a:ext cx="2133600" cy="292079"/>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7"/>
          <p:cNvSpPr txBox="1"/>
          <p:nvPr>
            <p:ph idx="11" type="ftr"/>
          </p:nvPr>
        </p:nvSpPr>
        <p:spPr>
          <a:xfrm>
            <a:off x="3124200" y="6429396"/>
            <a:ext cx="2895600" cy="292079"/>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7"/>
          <p:cNvSpPr txBox="1"/>
          <p:nvPr>
            <p:ph idx="12" type="sldNum"/>
          </p:nvPr>
        </p:nvSpPr>
        <p:spPr>
          <a:xfrm>
            <a:off x="6553200" y="6429396"/>
            <a:ext cx="2133600" cy="292079"/>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457200" y="19026"/>
            <a:ext cx="8229600" cy="796908"/>
          </a:xfrm>
          <a:prstGeom prst="rect">
            <a:avLst/>
          </a:prstGeom>
          <a:noFill/>
          <a:ln>
            <a:noFill/>
          </a:ln>
        </p:spPr>
        <p:txBody>
          <a:bodyPr anchorCtr="0" anchor="ctr" bIns="45700" lIns="91425" spcFirstLastPara="1" rIns="91425" wrap="square" tIns="45700">
            <a:normAutofit/>
          </a:bodyPr>
          <a:lstStyle>
            <a:lvl1pPr lvl="0" marR="0" rtl="0" algn="l">
              <a:lnSpc>
                <a:spcPct val="100000"/>
              </a:lnSpc>
              <a:spcBef>
                <a:spcPts val="0"/>
              </a:spcBef>
              <a:spcAft>
                <a:spcPts val="0"/>
              </a:spcAft>
              <a:buClr>
                <a:srgbClr val="000000"/>
              </a:buClr>
              <a:buSzPts val="3500"/>
              <a:buFont typeface="Malgun Gothic"/>
              <a:buNone/>
              <a:defRPr b="0" i="0" sz="3500" u="none" cap="none" strike="noStrike">
                <a:solidFill>
                  <a:srgbClr val="000000"/>
                </a:solidFill>
                <a:latin typeface="Malgun Gothic"/>
                <a:ea typeface="Malgun Gothic"/>
                <a:cs typeface="Malgun Gothic"/>
                <a:sym typeface="Malgun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
          <p:cNvSpPr txBox="1"/>
          <p:nvPr>
            <p:ph idx="1" type="body"/>
          </p:nvPr>
        </p:nvSpPr>
        <p:spPr>
          <a:xfrm>
            <a:off x="457200" y="1062021"/>
            <a:ext cx="8229600" cy="5286412"/>
          </a:xfrm>
          <a:prstGeom prst="rect">
            <a:avLst/>
          </a:prstGeom>
          <a:noFill/>
          <a:ln>
            <a:noFill/>
          </a:ln>
        </p:spPr>
        <p:txBody>
          <a:bodyPr anchorCtr="0" anchor="t" bIns="45700" lIns="91425" spcFirstLastPara="1" rIns="91425" wrap="square" tIns="45700">
            <a:normAutofit/>
          </a:bodyPr>
          <a:lstStyle>
            <a:lvl1pPr indent="-387350" lvl="0" marL="457200" marR="0" rtl="0" algn="l">
              <a:lnSpc>
                <a:spcPct val="100000"/>
              </a:lnSpc>
              <a:spcBef>
                <a:spcPts val="500"/>
              </a:spcBef>
              <a:spcAft>
                <a:spcPts val="0"/>
              </a:spcAft>
              <a:buClr>
                <a:schemeClr val="dk1"/>
              </a:buClr>
              <a:buSzPts val="2500"/>
              <a:buFont typeface="Arial"/>
              <a:buChar char="•"/>
              <a:defRPr b="0" i="0" sz="2500" u="none" cap="none" strike="noStrike">
                <a:solidFill>
                  <a:schemeClr val="dk1"/>
                </a:solidFill>
                <a:latin typeface="Malgun Gothic"/>
                <a:ea typeface="Malgun Gothic"/>
                <a:cs typeface="Malgun Gothic"/>
                <a:sym typeface="Malgun Gothic"/>
              </a:defRPr>
            </a:lvl1pPr>
            <a:lvl2pPr indent="-342900" lvl="1" marL="9144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Malgun Gothic"/>
                <a:ea typeface="Malgun Gothic"/>
                <a:cs typeface="Malgun Gothic"/>
                <a:sym typeface="Malgun Gothic"/>
              </a:defRPr>
            </a:lvl2pPr>
            <a:lvl3pPr indent="-342900" lvl="2" marL="13716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Malgun Gothic"/>
                <a:ea typeface="Malgun Gothic"/>
                <a:cs typeface="Malgun Gothic"/>
                <a:sym typeface="Malgun Gothic"/>
              </a:defRPr>
            </a:lvl3pPr>
            <a:lvl4pPr indent="-342900" lvl="3" marL="18288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Malgun Gothic"/>
                <a:ea typeface="Malgun Gothic"/>
                <a:cs typeface="Malgun Gothic"/>
                <a:sym typeface="Malgun Gothic"/>
              </a:defRPr>
            </a:lvl4pPr>
            <a:lvl5pPr indent="-342900" lvl="4" marL="22860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Malgun Gothic"/>
                <a:ea typeface="Malgun Gothic"/>
                <a:cs typeface="Malgun Gothic"/>
                <a:sym typeface="Malgun Gothic"/>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457200" y="6429396"/>
            <a:ext cx="2133600" cy="292079"/>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3124200" y="6429396"/>
            <a:ext cx="2895600" cy="292079"/>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6553200" y="6429396"/>
            <a:ext cx="2133600" cy="292079"/>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7.png"/><Relationship Id="rId4" Type="http://schemas.openxmlformats.org/officeDocument/2006/relationships/image" Target="../media/image16.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1.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7.png"/><Relationship Id="rId4" Type="http://schemas.openxmlformats.org/officeDocument/2006/relationships/image" Target="../media/image1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7.png"/><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7.png"/><Relationship Id="rId4" Type="http://schemas.openxmlformats.org/officeDocument/2006/relationships/image" Target="../media/image15.png"/><Relationship Id="rId5"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7.png"/><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0.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8"/>
          <p:cNvSpPr txBox="1"/>
          <p:nvPr/>
        </p:nvSpPr>
        <p:spPr>
          <a:xfrm>
            <a:off x="3500375" y="2047725"/>
            <a:ext cx="3457800" cy="892800"/>
          </a:xfrm>
          <a:prstGeom prst="rect">
            <a:avLst/>
          </a:prstGeom>
          <a:noFill/>
          <a:ln>
            <a:noFill/>
          </a:ln>
        </p:spPr>
        <p:txBody>
          <a:bodyPr anchorCtr="0" anchor="t" bIns="45700" lIns="91425" spcFirstLastPara="1" rIns="91425" wrap="square" tIns="45700">
            <a:spAutoFit/>
          </a:bodyPr>
          <a:lstStyle/>
          <a:p>
            <a:pPr indent="0" lvl="0" marL="457200" marR="0" rtl="0" algn="l">
              <a:lnSpc>
                <a:spcPct val="100000"/>
              </a:lnSpc>
              <a:spcBef>
                <a:spcPts val="0"/>
              </a:spcBef>
              <a:spcAft>
                <a:spcPts val="0"/>
              </a:spcAft>
              <a:buClr>
                <a:srgbClr val="000000"/>
              </a:buClr>
              <a:buSzPts val="1900"/>
              <a:buFont typeface="Arial"/>
              <a:buNone/>
            </a:pPr>
            <a:r>
              <a:rPr b="1" i="0" lang="en-US" sz="1900" u="none" cap="none" strike="noStrike">
                <a:solidFill>
                  <a:schemeClr val="dk1"/>
                </a:solidFill>
                <a:latin typeface="Calibri"/>
                <a:ea typeface="Calibri"/>
                <a:cs typeface="Calibri"/>
                <a:sym typeface="Calibri"/>
              </a:rPr>
              <a:t>        </a:t>
            </a:r>
            <a:r>
              <a:rPr b="1" i="0" lang="en-US" sz="2100" u="none" cap="none" strike="noStrike">
                <a:solidFill>
                  <a:schemeClr val="dk1"/>
                </a:solidFill>
                <a:latin typeface="Calibri"/>
                <a:ea typeface="Calibri"/>
                <a:cs typeface="Calibri"/>
                <a:sym typeface="Calibri"/>
              </a:rPr>
              <a:t>Chayon Saha</a:t>
            </a:r>
            <a:endParaRPr b="1" i="0" sz="21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rPr b="1" i="0" lang="en-US" sz="1500" u="none" cap="none" strike="noStrike">
                <a:solidFill>
                  <a:schemeClr val="dk1"/>
                </a:solidFill>
                <a:latin typeface="Calibri"/>
                <a:ea typeface="Calibri"/>
                <a:cs typeface="Calibri"/>
                <a:sym typeface="Calibri"/>
              </a:rPr>
              <a:t>       Enrollment No:</a:t>
            </a:r>
            <a:r>
              <a:rPr b="0" i="0" lang="en-US" sz="1500" u="none" cap="none" strike="noStrike">
                <a:solidFill>
                  <a:schemeClr val="dk1"/>
                </a:solidFill>
                <a:latin typeface="Calibri"/>
                <a:ea typeface="Calibri"/>
                <a:cs typeface="Calibri"/>
                <a:sym typeface="Calibri"/>
              </a:rPr>
              <a:t> 12019002004118</a:t>
            </a:r>
            <a:endParaRPr b="0" i="0" sz="700" u="none" cap="none" strike="noStrike">
              <a:solidFill>
                <a:srgbClr val="000000"/>
              </a:solidFill>
              <a:latin typeface="Arial"/>
              <a:ea typeface="Arial"/>
              <a:cs typeface="Arial"/>
              <a:sym typeface="Arial"/>
            </a:endParaRPr>
          </a:p>
          <a:p>
            <a:pPr indent="0" lvl="0" marL="457200" marR="0" rtl="0" algn="l">
              <a:lnSpc>
                <a:spcPct val="200000"/>
              </a:lnSpc>
              <a:spcBef>
                <a:spcPts val="0"/>
              </a:spcBef>
              <a:spcAft>
                <a:spcPts val="0"/>
              </a:spcAft>
              <a:buClr>
                <a:srgbClr val="000000"/>
              </a:buClr>
              <a:buSzPts val="1500"/>
              <a:buFont typeface="Arial"/>
              <a:buNone/>
            </a:pPr>
            <a:r>
              <a:rPr b="1" i="0" lang="en-US" sz="1500" u="none" cap="none" strike="noStrike">
                <a:solidFill>
                  <a:schemeClr val="dk1"/>
                </a:solidFill>
                <a:latin typeface="Calibri"/>
                <a:ea typeface="Calibri"/>
                <a:cs typeface="Calibri"/>
                <a:sym typeface="Calibri"/>
              </a:rPr>
              <a:t>           </a:t>
            </a:r>
            <a:r>
              <a:rPr b="1" i="0" lang="en-US" sz="1600" u="none" cap="none" strike="noStrike">
                <a:solidFill>
                  <a:schemeClr val="dk1"/>
                </a:solidFill>
                <a:latin typeface="Calibri"/>
                <a:ea typeface="Calibri"/>
                <a:cs typeface="Calibri"/>
                <a:sym typeface="Calibri"/>
              </a:rPr>
              <a:t>Reg No: </a:t>
            </a:r>
            <a:r>
              <a:rPr b="0" i="0" lang="en-US" sz="1600" u="none" cap="none" strike="noStrike">
                <a:solidFill>
                  <a:schemeClr val="dk1"/>
                </a:solidFill>
                <a:latin typeface="Calibri"/>
                <a:ea typeface="Calibri"/>
                <a:cs typeface="Calibri"/>
                <a:sym typeface="Calibri"/>
              </a:rPr>
              <a:t>000028</a:t>
            </a:r>
            <a:endParaRPr b="0" i="0" sz="1500" u="none" cap="none" strike="noStrike">
              <a:solidFill>
                <a:srgbClr val="3F3F3F"/>
              </a:solidFill>
              <a:latin typeface="Calibri"/>
              <a:ea typeface="Calibri"/>
              <a:cs typeface="Calibri"/>
              <a:sym typeface="Calibri"/>
            </a:endParaRPr>
          </a:p>
        </p:txBody>
      </p:sp>
      <p:grpSp>
        <p:nvGrpSpPr>
          <p:cNvPr id="62" name="Google Shape;62;p8"/>
          <p:cNvGrpSpPr/>
          <p:nvPr/>
        </p:nvGrpSpPr>
        <p:grpSpPr>
          <a:xfrm>
            <a:off x="395536" y="276841"/>
            <a:ext cx="1231740" cy="820904"/>
            <a:chOff x="395536" y="260648"/>
            <a:chExt cx="1620686" cy="1080120"/>
          </a:xfrm>
        </p:grpSpPr>
        <p:sp>
          <p:nvSpPr>
            <p:cNvPr id="63" name="Google Shape;63;p8"/>
            <p:cNvSpPr/>
            <p:nvPr/>
          </p:nvSpPr>
          <p:spPr>
            <a:xfrm>
              <a:off x="395536" y="548680"/>
              <a:ext cx="918822" cy="792088"/>
            </a:xfrm>
            <a:prstGeom prst="triangle">
              <a:avLst>
                <a:gd fmla="val 50000" name="adj"/>
              </a:avLst>
            </a:prstGeom>
            <a:solidFill>
              <a:srgbClr val="77C84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64" name="Google Shape;64;p8"/>
            <p:cNvSpPr/>
            <p:nvPr/>
          </p:nvSpPr>
          <p:spPr>
            <a:xfrm>
              <a:off x="763283" y="260648"/>
              <a:ext cx="1252939" cy="1080120"/>
            </a:xfrm>
            <a:prstGeom prst="triangle">
              <a:avLst>
                <a:gd fmla="val 50000" name="adj"/>
              </a:avLst>
            </a:prstGeom>
            <a:solidFill>
              <a:srgbClr val="77C84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sp>
        <p:nvSpPr>
          <p:cNvPr id="65" name="Google Shape;65;p8"/>
          <p:cNvSpPr txBox="1"/>
          <p:nvPr/>
        </p:nvSpPr>
        <p:spPr>
          <a:xfrm>
            <a:off x="711026" y="531180"/>
            <a:ext cx="601500" cy="5850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200"/>
              <a:buFont typeface="Arial"/>
              <a:buNone/>
            </a:pPr>
            <a:r>
              <a:t/>
            </a:r>
            <a:endParaRPr b="1" i="0" sz="3200" u="none" cap="none" strike="noStrike">
              <a:solidFill>
                <a:schemeClr val="lt1"/>
              </a:solidFill>
              <a:latin typeface="Calibri"/>
              <a:ea typeface="Calibri"/>
              <a:cs typeface="Calibri"/>
              <a:sym typeface="Calibri"/>
            </a:endParaRPr>
          </a:p>
        </p:txBody>
      </p:sp>
      <p:sp>
        <p:nvSpPr>
          <p:cNvPr id="66" name="Google Shape;66;p8"/>
          <p:cNvSpPr txBox="1"/>
          <p:nvPr/>
        </p:nvSpPr>
        <p:spPr>
          <a:xfrm>
            <a:off x="1691675" y="332650"/>
            <a:ext cx="6225300" cy="708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000"/>
              <a:buFont typeface="Arial"/>
              <a:buNone/>
            </a:pPr>
            <a:r>
              <a:rPr b="1" i="1" lang="en-US" sz="4000" u="none" cap="none" strike="noStrike">
                <a:solidFill>
                  <a:schemeClr val="dk1"/>
                </a:solidFill>
                <a:latin typeface="Arial"/>
                <a:ea typeface="Arial"/>
                <a:cs typeface="Arial"/>
                <a:sym typeface="Arial"/>
              </a:rPr>
              <a:t>Stock Market Prediction</a:t>
            </a:r>
            <a:endParaRPr b="1" i="0" sz="2100" u="none" cap="none" strike="noStrike">
              <a:solidFill>
                <a:srgbClr val="000000"/>
              </a:solidFill>
              <a:latin typeface="Arial"/>
              <a:ea typeface="Arial"/>
              <a:cs typeface="Arial"/>
              <a:sym typeface="Arial"/>
            </a:endParaRPr>
          </a:p>
        </p:txBody>
      </p:sp>
      <p:sp>
        <p:nvSpPr>
          <p:cNvPr id="67" name="Google Shape;67;p8"/>
          <p:cNvSpPr txBox="1"/>
          <p:nvPr/>
        </p:nvSpPr>
        <p:spPr>
          <a:xfrm>
            <a:off x="3206625" y="5467550"/>
            <a:ext cx="5688600" cy="523200"/>
          </a:xfrm>
          <a:prstGeom prst="rect">
            <a:avLst/>
          </a:prstGeom>
          <a:noFill/>
          <a:ln>
            <a:noFill/>
          </a:ln>
        </p:spPr>
        <p:txBody>
          <a:bodyPr anchorCtr="0" anchor="ctr" bIns="91425" lIns="91425" spcFirstLastPara="1" rIns="91425" wrap="square" tIns="91425">
            <a:noAutofit/>
          </a:bodyPr>
          <a:lstStyle/>
          <a:p>
            <a:pPr indent="0" lvl="0" marL="0" marR="0" rtl="0" algn="ctr">
              <a:lnSpc>
                <a:spcPct val="90000"/>
              </a:lnSpc>
              <a:spcBef>
                <a:spcPts val="0"/>
              </a:spcBef>
              <a:spcAft>
                <a:spcPts val="800"/>
              </a:spcAft>
              <a:buClr>
                <a:srgbClr val="000000"/>
              </a:buClr>
              <a:buSzPts val="2200"/>
              <a:buFont typeface="Arial"/>
              <a:buNone/>
            </a:pPr>
            <a:r>
              <a:rPr b="1" i="0" lang="en-US" sz="2200" u="none" cap="none" strike="noStrike">
                <a:solidFill>
                  <a:schemeClr val="lt1"/>
                </a:solidFill>
                <a:highlight>
                  <a:schemeClr val="dk1"/>
                </a:highlight>
                <a:latin typeface="Arial"/>
                <a:ea typeface="Arial"/>
                <a:cs typeface="Arial"/>
                <a:sym typeface="Arial"/>
              </a:rPr>
              <a:t>Supervised By: Prof. Subindu Saha</a:t>
            </a:r>
            <a:endParaRPr b="1" i="0" sz="1400" u="none" cap="none" strike="noStrike">
              <a:solidFill>
                <a:schemeClr val="lt1"/>
              </a:solidFill>
              <a:highlight>
                <a:schemeClr val="dk1"/>
              </a:highlight>
              <a:latin typeface="Malgun Gothic"/>
              <a:ea typeface="Malgun Gothic"/>
              <a:cs typeface="Malgun Gothic"/>
              <a:sym typeface="Malgun Gothic"/>
            </a:endParaRPr>
          </a:p>
        </p:txBody>
      </p:sp>
      <p:sp>
        <p:nvSpPr>
          <p:cNvPr id="68" name="Google Shape;68;p8"/>
          <p:cNvSpPr txBox="1"/>
          <p:nvPr/>
        </p:nvSpPr>
        <p:spPr>
          <a:xfrm>
            <a:off x="4980125" y="3726275"/>
            <a:ext cx="3457800" cy="892800"/>
          </a:xfrm>
          <a:prstGeom prst="rect">
            <a:avLst/>
          </a:prstGeom>
          <a:noFill/>
          <a:ln>
            <a:noFill/>
          </a:ln>
        </p:spPr>
        <p:txBody>
          <a:bodyPr anchorCtr="0" anchor="t" bIns="45700" lIns="91425" spcFirstLastPara="1" rIns="91425" wrap="square" tIns="45700">
            <a:spAutoFit/>
          </a:bodyPr>
          <a:lstStyle/>
          <a:p>
            <a:pPr indent="0" lvl="0" marL="457200" marR="0" rtl="0" algn="l">
              <a:lnSpc>
                <a:spcPct val="100000"/>
              </a:lnSpc>
              <a:spcBef>
                <a:spcPts val="0"/>
              </a:spcBef>
              <a:spcAft>
                <a:spcPts val="0"/>
              </a:spcAft>
              <a:buClr>
                <a:srgbClr val="000000"/>
              </a:buClr>
              <a:buSzPts val="1900"/>
              <a:buFont typeface="Arial"/>
              <a:buNone/>
            </a:pPr>
            <a:r>
              <a:rPr b="1" i="0" lang="en-US" sz="1900" u="none" cap="none" strike="noStrike">
                <a:solidFill>
                  <a:schemeClr val="dk1"/>
                </a:solidFill>
                <a:latin typeface="Calibri"/>
                <a:ea typeface="Calibri"/>
                <a:cs typeface="Calibri"/>
                <a:sym typeface="Calibri"/>
              </a:rPr>
              <a:t>         </a:t>
            </a:r>
            <a:r>
              <a:rPr b="1" i="0" lang="en-US" sz="2100" u="none" cap="none" strike="noStrike">
                <a:solidFill>
                  <a:schemeClr val="dk1"/>
                </a:solidFill>
                <a:latin typeface="Calibri"/>
                <a:ea typeface="Calibri"/>
                <a:cs typeface="Calibri"/>
                <a:sym typeface="Calibri"/>
              </a:rPr>
              <a:t>Dipro Gosh</a:t>
            </a:r>
            <a:endParaRPr b="1" i="0" sz="21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rPr b="1" i="0" lang="en-US" sz="1500" u="none" cap="none" strike="noStrike">
                <a:solidFill>
                  <a:schemeClr val="dk1"/>
                </a:solidFill>
                <a:latin typeface="Calibri"/>
                <a:ea typeface="Calibri"/>
                <a:cs typeface="Calibri"/>
                <a:sym typeface="Calibri"/>
              </a:rPr>
              <a:t>       Enrollment No:</a:t>
            </a:r>
            <a:r>
              <a:rPr b="0" i="0" lang="en-US" sz="1500" u="none" cap="none" strike="noStrike">
                <a:solidFill>
                  <a:schemeClr val="dk1"/>
                </a:solidFill>
                <a:latin typeface="Calibri"/>
                <a:ea typeface="Calibri"/>
                <a:cs typeface="Calibri"/>
                <a:sym typeface="Calibri"/>
              </a:rPr>
              <a:t> 12019002004116 </a:t>
            </a:r>
            <a:endParaRPr b="0" i="0" sz="700" u="none" cap="none" strike="noStrike">
              <a:solidFill>
                <a:srgbClr val="000000"/>
              </a:solidFill>
              <a:latin typeface="Arial"/>
              <a:ea typeface="Arial"/>
              <a:cs typeface="Arial"/>
              <a:sym typeface="Arial"/>
            </a:endParaRPr>
          </a:p>
          <a:p>
            <a:pPr indent="0" lvl="0" marL="457200" marR="0" rtl="0" algn="l">
              <a:lnSpc>
                <a:spcPct val="200000"/>
              </a:lnSpc>
              <a:spcBef>
                <a:spcPts val="0"/>
              </a:spcBef>
              <a:spcAft>
                <a:spcPts val="0"/>
              </a:spcAft>
              <a:buClr>
                <a:srgbClr val="000000"/>
              </a:buClr>
              <a:buSzPts val="1500"/>
              <a:buFont typeface="Arial"/>
              <a:buNone/>
            </a:pPr>
            <a:r>
              <a:rPr b="1" i="0" lang="en-US" sz="1500" u="none" cap="none" strike="noStrike">
                <a:solidFill>
                  <a:schemeClr val="dk1"/>
                </a:solidFill>
                <a:latin typeface="Calibri"/>
                <a:ea typeface="Calibri"/>
                <a:cs typeface="Calibri"/>
                <a:sym typeface="Calibri"/>
              </a:rPr>
              <a:t>           </a:t>
            </a:r>
            <a:r>
              <a:rPr b="1" i="0" lang="en-US" sz="1600" u="none" cap="none" strike="noStrike">
                <a:solidFill>
                  <a:schemeClr val="dk1"/>
                </a:solidFill>
                <a:latin typeface="Calibri"/>
                <a:ea typeface="Calibri"/>
                <a:cs typeface="Calibri"/>
                <a:sym typeface="Calibri"/>
              </a:rPr>
              <a:t>Reg No: </a:t>
            </a:r>
            <a:r>
              <a:rPr b="0" i="0" lang="en-US" sz="1600" u="none" cap="none" strike="noStrike">
                <a:solidFill>
                  <a:schemeClr val="dk1"/>
                </a:solidFill>
                <a:latin typeface="Calibri"/>
                <a:ea typeface="Calibri"/>
                <a:cs typeface="Calibri"/>
                <a:sym typeface="Calibri"/>
              </a:rPr>
              <a:t>000045</a:t>
            </a:r>
            <a:endParaRPr b="0" i="0" sz="1500" u="none" cap="none" strike="noStrike">
              <a:solidFill>
                <a:srgbClr val="3F3F3F"/>
              </a:solidFill>
              <a:latin typeface="Calibri"/>
              <a:ea typeface="Calibri"/>
              <a:cs typeface="Calibri"/>
              <a:sym typeface="Calibri"/>
            </a:endParaRPr>
          </a:p>
        </p:txBody>
      </p:sp>
      <p:pic>
        <p:nvPicPr>
          <p:cNvPr id="69" name="Google Shape;69;p8"/>
          <p:cNvPicPr preferRelativeResize="0"/>
          <p:nvPr/>
        </p:nvPicPr>
        <p:blipFill rotWithShape="1">
          <a:blip r:embed="rId3">
            <a:alphaModFix/>
          </a:blip>
          <a:srcRect b="0" l="0" r="0" t="0"/>
          <a:stretch/>
        </p:blipFill>
        <p:spPr>
          <a:xfrm>
            <a:off x="8067081" y="-48225"/>
            <a:ext cx="1076919" cy="820875"/>
          </a:xfrm>
          <a:prstGeom prst="rect">
            <a:avLst/>
          </a:prstGeom>
          <a:noFill/>
          <a:ln>
            <a:noFill/>
          </a:ln>
        </p:spPr>
      </p:pic>
      <p:sp>
        <p:nvSpPr>
          <p:cNvPr id="70" name="Google Shape;70;p8"/>
          <p:cNvSpPr txBox="1"/>
          <p:nvPr/>
        </p:nvSpPr>
        <p:spPr>
          <a:xfrm>
            <a:off x="4322025" y="5990750"/>
            <a:ext cx="3457800" cy="646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500"/>
              <a:buFont typeface="Arial"/>
              <a:buNone/>
            </a:pPr>
            <a:r>
              <a:rPr b="1" i="0" lang="en-US" sz="1500" u="none" cap="none" strike="noStrike">
                <a:solidFill>
                  <a:srgbClr val="000000"/>
                </a:solidFill>
                <a:latin typeface="Calibri"/>
                <a:ea typeface="Calibri"/>
                <a:cs typeface="Calibri"/>
                <a:sym typeface="Calibri"/>
              </a:rPr>
              <a:t>Department of Information Technology</a:t>
            </a:r>
            <a:endParaRPr b="1" i="0" sz="15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500"/>
              <a:buFont typeface="Arial"/>
              <a:buNone/>
            </a:pPr>
            <a:r>
              <a:rPr b="1" i="0" lang="en-US" sz="1500" u="none" cap="none" strike="noStrike">
                <a:solidFill>
                  <a:srgbClr val="000000"/>
                </a:solidFill>
                <a:latin typeface="Calibri"/>
                <a:ea typeface="Calibri"/>
                <a:cs typeface="Calibri"/>
                <a:sym typeface="Calibri"/>
              </a:rPr>
              <a:t>Institute of Engineering &amp; Management</a:t>
            </a:r>
            <a:endParaRPr b="1" i="0" sz="1500" u="none" cap="none" strike="noStrike">
              <a:solidFill>
                <a:srgbClr val="000000"/>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pic>
        <p:nvPicPr>
          <p:cNvPr id="163" name="Google Shape;163;p17"/>
          <p:cNvPicPr preferRelativeResize="0"/>
          <p:nvPr/>
        </p:nvPicPr>
        <p:blipFill rotWithShape="1">
          <a:blip r:embed="rId3">
            <a:alphaModFix/>
          </a:blip>
          <a:srcRect b="0" l="0" r="0" t="0"/>
          <a:stretch/>
        </p:blipFill>
        <p:spPr>
          <a:xfrm>
            <a:off x="8067081" y="-48225"/>
            <a:ext cx="1076919" cy="820875"/>
          </a:xfrm>
          <a:prstGeom prst="rect">
            <a:avLst/>
          </a:prstGeom>
          <a:noFill/>
          <a:ln>
            <a:noFill/>
          </a:ln>
        </p:spPr>
      </p:pic>
      <p:sp>
        <p:nvSpPr>
          <p:cNvPr id="164" name="Google Shape;164;p17"/>
          <p:cNvSpPr txBox="1"/>
          <p:nvPr/>
        </p:nvSpPr>
        <p:spPr>
          <a:xfrm>
            <a:off x="1953885" y="332662"/>
            <a:ext cx="7190222" cy="646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000"/>
              <a:buFont typeface="Arial"/>
              <a:buNone/>
            </a:pPr>
            <a:r>
              <a:rPr b="1" i="0" lang="en-US" sz="3600" u="none" cap="none" strike="noStrike">
                <a:solidFill>
                  <a:schemeClr val="dk1"/>
                </a:solidFill>
                <a:latin typeface="Calibri"/>
                <a:ea typeface="Calibri"/>
                <a:cs typeface="Calibri"/>
                <a:sym typeface="Calibri"/>
              </a:rPr>
              <a:t>CHALLENGES</a:t>
            </a:r>
            <a:endParaRPr b="1" i="0" sz="3600" u="none" cap="none" strike="noStrike">
              <a:solidFill>
                <a:srgbClr val="000000"/>
              </a:solidFill>
              <a:latin typeface="Calibri"/>
              <a:ea typeface="Calibri"/>
              <a:cs typeface="Calibri"/>
              <a:sym typeface="Calibri"/>
            </a:endParaRPr>
          </a:p>
        </p:txBody>
      </p:sp>
      <p:sp>
        <p:nvSpPr>
          <p:cNvPr id="165" name="Google Shape;165;p17"/>
          <p:cNvSpPr/>
          <p:nvPr/>
        </p:nvSpPr>
        <p:spPr>
          <a:xfrm>
            <a:off x="456838" y="495755"/>
            <a:ext cx="806610" cy="601920"/>
          </a:xfrm>
          <a:prstGeom prst="triangle">
            <a:avLst>
              <a:gd fmla="val 50000" name="adj"/>
            </a:avLst>
          </a:prstGeom>
          <a:solidFill>
            <a:srgbClr val="A4744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66" name="Google Shape;166;p17"/>
          <p:cNvSpPr/>
          <p:nvPr/>
        </p:nvSpPr>
        <p:spPr>
          <a:xfrm>
            <a:off x="779647" y="276850"/>
            <a:ext cx="1099708" cy="820800"/>
          </a:xfrm>
          <a:prstGeom prst="triangle">
            <a:avLst>
              <a:gd fmla="val 50000" name="adj"/>
            </a:avLst>
          </a:prstGeom>
          <a:solidFill>
            <a:srgbClr val="A4744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67" name="Google Shape;167;p17"/>
          <p:cNvSpPr txBox="1"/>
          <p:nvPr/>
        </p:nvSpPr>
        <p:spPr>
          <a:xfrm>
            <a:off x="4478500" y="2866425"/>
            <a:ext cx="4434300" cy="2031900"/>
          </a:xfrm>
          <a:prstGeom prst="rect">
            <a:avLst/>
          </a:prstGeom>
          <a:noFill/>
          <a:ln>
            <a:noFill/>
          </a:ln>
        </p:spPr>
        <p:txBody>
          <a:bodyPr anchorCtr="0" anchor="t" bIns="91425" lIns="91425" spcFirstLastPara="1" rIns="91425" wrap="square" tIns="91425">
            <a:spAutoFit/>
          </a:bodyPr>
          <a:lstStyle/>
          <a:p>
            <a:pPr indent="-355600" lvl="0" marL="457200" marR="0" rtl="0" algn="l">
              <a:lnSpc>
                <a:spcPct val="100000"/>
              </a:lnSpc>
              <a:spcBef>
                <a:spcPts val="0"/>
              </a:spcBef>
              <a:spcAft>
                <a:spcPts val="0"/>
              </a:spcAft>
              <a:buClr>
                <a:srgbClr val="000000"/>
              </a:buClr>
              <a:buSzPts val="2000"/>
              <a:buFont typeface="Calibri"/>
              <a:buChar char="❏"/>
            </a:pPr>
            <a:r>
              <a:rPr b="1" i="1" lang="en-US" sz="2000">
                <a:latin typeface="Calibri"/>
                <a:ea typeface="Calibri"/>
                <a:cs typeface="Calibri"/>
                <a:sym typeface="Calibri"/>
              </a:rPr>
              <a:t>Our model accuracy is currently quite low we are planning to increase it so that we can get more accurate result.We are trying to improve it with the help of the advanced algorithms.</a:t>
            </a:r>
            <a:endParaRPr b="1" i="1" sz="2000" u="none" cap="none" strike="noStrike">
              <a:solidFill>
                <a:srgbClr val="000000"/>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18"/>
          <p:cNvSpPr txBox="1"/>
          <p:nvPr>
            <p:ph idx="1" type="body"/>
          </p:nvPr>
        </p:nvSpPr>
        <p:spPr>
          <a:xfrm>
            <a:off x="596936" y="1369435"/>
            <a:ext cx="8402400" cy="4881600"/>
          </a:xfrm>
          <a:prstGeom prst="rect">
            <a:avLst/>
          </a:prstGeom>
          <a:noFill/>
          <a:ln>
            <a:noFill/>
          </a:ln>
        </p:spPr>
        <p:txBody>
          <a:bodyPr anchorCtr="0" anchor="t" bIns="45700" lIns="91425" spcFirstLastPara="1" rIns="91425" wrap="square" tIns="45700">
            <a:normAutofit lnSpcReduction="10000"/>
          </a:bodyPr>
          <a:lstStyle/>
          <a:p>
            <a:pPr indent="0" lvl="0" marL="0" rtl="0" algn="l">
              <a:lnSpc>
                <a:spcPct val="90000"/>
              </a:lnSpc>
              <a:spcBef>
                <a:spcPts val="0"/>
              </a:spcBef>
              <a:spcAft>
                <a:spcPts val="0"/>
              </a:spcAft>
              <a:buClr>
                <a:schemeClr val="dk1"/>
              </a:buClr>
              <a:buSzPts val="1100"/>
              <a:buFont typeface="Arial"/>
              <a:buNone/>
            </a:pPr>
            <a:r>
              <a:rPr b="1" lang="en-US" sz="2000">
                <a:solidFill>
                  <a:srgbClr val="3F3F3F"/>
                </a:solidFill>
              </a:rPr>
              <a:t>[1] “Stock market prediction using LSTM, RNN and CNN-sliding window model - IEEE Conference Publication.” https://ieeexplore.ieee.org/document/8126078 (accessed Dec. 27, 2019).</a:t>
            </a:r>
            <a:endParaRPr b="1" sz="2000">
              <a:solidFill>
                <a:srgbClr val="3F3F3F"/>
              </a:solidFill>
            </a:endParaRPr>
          </a:p>
          <a:p>
            <a:pPr indent="0" lvl="0" marL="0" rtl="0" algn="l">
              <a:lnSpc>
                <a:spcPct val="90000"/>
              </a:lnSpc>
              <a:spcBef>
                <a:spcPts val="800"/>
              </a:spcBef>
              <a:spcAft>
                <a:spcPts val="0"/>
              </a:spcAft>
              <a:buClr>
                <a:schemeClr val="dk1"/>
              </a:buClr>
              <a:buSzPts val="1100"/>
              <a:buFont typeface="Arial"/>
              <a:buNone/>
            </a:pPr>
            <a:r>
              <a:rPr b="1" lang="en-US" sz="2000">
                <a:solidFill>
                  <a:srgbClr val="3F3F3F"/>
                </a:solidFill>
              </a:rPr>
              <a:t>[2] J. Jagwani, M. Gupta, H. Sachdeva, and A. Singhal, “Stock Price Forecasting Using Data from Yahoo Finance and Analysing Seasonal and Nonseasonal Trend,” in 2018 Second International Conference on Intelligent Computing and Control Systems (ICICCS), Madurai, India, Jun. 2018, pp. 462–467, doi: 10.1109/ICCONS.2018.8663035.</a:t>
            </a:r>
            <a:endParaRPr b="1" sz="2000">
              <a:solidFill>
                <a:srgbClr val="3F3F3F"/>
              </a:solidFill>
            </a:endParaRPr>
          </a:p>
          <a:p>
            <a:pPr indent="0" lvl="0" marL="0" rtl="0" algn="l">
              <a:lnSpc>
                <a:spcPct val="90000"/>
              </a:lnSpc>
              <a:spcBef>
                <a:spcPts val="800"/>
              </a:spcBef>
              <a:spcAft>
                <a:spcPts val="0"/>
              </a:spcAft>
              <a:buClr>
                <a:schemeClr val="dk1"/>
              </a:buClr>
              <a:buSzPts val="1100"/>
              <a:buFont typeface="Arial"/>
              <a:buNone/>
            </a:pPr>
            <a:r>
              <a:rPr b="1" lang="en-US" sz="2000">
                <a:solidFill>
                  <a:srgbClr val="3F3F3F"/>
                </a:solidFill>
              </a:rPr>
              <a:t>[3] I. Parmar et al., “Stock Dec. 2018, pp. 574–576, doi: 10.1109/ICSCCC.2018.8703332.</a:t>
            </a:r>
            <a:endParaRPr b="1" sz="2000">
              <a:solidFill>
                <a:srgbClr val="3F3F3F"/>
              </a:solidFill>
            </a:endParaRPr>
          </a:p>
          <a:p>
            <a:pPr indent="0" lvl="0" marL="0" rtl="0" algn="l">
              <a:lnSpc>
                <a:spcPct val="90000"/>
              </a:lnSpc>
              <a:spcBef>
                <a:spcPts val="800"/>
              </a:spcBef>
              <a:spcAft>
                <a:spcPts val="0"/>
              </a:spcAft>
              <a:buClr>
                <a:schemeClr val="dk1"/>
              </a:buClr>
              <a:buSzPts val="1100"/>
              <a:buFont typeface="Arial"/>
              <a:buNone/>
            </a:pPr>
            <a:r>
              <a:rPr b="1" lang="en-US" sz="2000">
                <a:solidFill>
                  <a:srgbClr val="3F3F3F"/>
                </a:solidFill>
              </a:rPr>
              <a:t>[4] Y. Lei, K. Zhou, and Y. Liu, “Multi-Category Events Driven Stock Price Trends Prediction,” in 2018 5th IEEE International Conference on Cloud Computing and Intelligence Systems (CCIS), Nanjing, China, Nov. 2018, pp. 497–501, doi:10.1109/CCIS.2018.8691392.</a:t>
            </a:r>
            <a:endParaRPr b="1" sz="2000">
              <a:solidFill>
                <a:srgbClr val="3F3F3F"/>
              </a:solidFill>
            </a:endParaRPr>
          </a:p>
          <a:p>
            <a:pPr indent="-342900" lvl="0" marL="342900" rtl="0" algn="l">
              <a:lnSpc>
                <a:spcPct val="100000"/>
              </a:lnSpc>
              <a:spcBef>
                <a:spcPts val="800"/>
              </a:spcBef>
              <a:spcAft>
                <a:spcPts val="0"/>
              </a:spcAft>
              <a:buClr>
                <a:srgbClr val="595959"/>
              </a:buClr>
              <a:buSzPts val="1600"/>
              <a:buNone/>
            </a:pPr>
            <a:r>
              <a:t/>
            </a:r>
            <a:endParaRPr/>
          </a:p>
        </p:txBody>
      </p:sp>
      <p:sp>
        <p:nvSpPr>
          <p:cNvPr id="173" name="Google Shape;173;p18"/>
          <p:cNvSpPr txBox="1"/>
          <p:nvPr>
            <p:ph type="title"/>
          </p:nvPr>
        </p:nvSpPr>
        <p:spPr>
          <a:xfrm>
            <a:off x="395536" y="116632"/>
            <a:ext cx="7661100" cy="796800"/>
          </a:xfrm>
          <a:prstGeom prst="rect">
            <a:avLst/>
          </a:prstGeom>
          <a:noFill/>
          <a:ln>
            <a:noFill/>
          </a:ln>
        </p:spPr>
        <p:txBody>
          <a:bodyPr anchorCtr="0" anchor="ctr" bIns="45700" lIns="91425" spcFirstLastPara="1" rIns="91425" wrap="square" tIns="45700">
            <a:normAutofit/>
          </a:bodyPr>
          <a:lstStyle/>
          <a:p>
            <a:pPr indent="-457200" lvl="0" marL="457200" rtl="0" algn="l">
              <a:lnSpc>
                <a:spcPct val="100000"/>
              </a:lnSpc>
              <a:spcBef>
                <a:spcPts val="0"/>
              </a:spcBef>
              <a:spcAft>
                <a:spcPts val="0"/>
              </a:spcAft>
              <a:buSzPts val="3600"/>
              <a:buChar char="❏"/>
            </a:pPr>
            <a:r>
              <a:rPr lang="en-US" sz="3600"/>
              <a:t>REFERENCE</a:t>
            </a:r>
            <a:endParaRPr sz="3600"/>
          </a:p>
        </p:txBody>
      </p:sp>
      <p:pic>
        <p:nvPicPr>
          <p:cNvPr id="174" name="Google Shape;174;p18"/>
          <p:cNvPicPr preferRelativeResize="0"/>
          <p:nvPr/>
        </p:nvPicPr>
        <p:blipFill rotWithShape="1">
          <a:blip r:embed="rId3">
            <a:alphaModFix/>
          </a:blip>
          <a:srcRect b="0" l="0" r="0" t="0"/>
          <a:stretch/>
        </p:blipFill>
        <p:spPr>
          <a:xfrm>
            <a:off x="7788911" y="-1413"/>
            <a:ext cx="1355089" cy="10329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19"/>
          <p:cNvSpPr txBox="1"/>
          <p:nvPr>
            <p:ph type="ctrTitle"/>
          </p:nvPr>
        </p:nvSpPr>
        <p:spPr>
          <a:xfrm>
            <a:off x="77569" y="4468985"/>
            <a:ext cx="8958928" cy="1224136"/>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chemeClr val="hlink"/>
              </a:buClr>
              <a:buSzPts val="7000"/>
              <a:buFont typeface="Gulimche"/>
              <a:buNone/>
            </a:pPr>
            <a:r>
              <a:rPr lang="en-US"/>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9"/>
          <p:cNvSpPr txBox="1"/>
          <p:nvPr>
            <p:ph idx="1" type="body"/>
          </p:nvPr>
        </p:nvSpPr>
        <p:spPr>
          <a:xfrm>
            <a:off x="395536" y="1283618"/>
            <a:ext cx="8291265" cy="4881686"/>
          </a:xfrm>
          <a:prstGeom prst="rect">
            <a:avLst/>
          </a:prstGeom>
          <a:noFill/>
          <a:ln>
            <a:noFill/>
          </a:ln>
        </p:spPr>
        <p:txBody>
          <a:bodyPr anchorCtr="0" anchor="t" bIns="45700" lIns="91425" spcFirstLastPara="1" rIns="91425" wrap="square" tIns="45700">
            <a:normAutofit fontScale="25000"/>
          </a:bodyPr>
          <a:lstStyle/>
          <a:p>
            <a:pPr indent="-342900" lvl="0" marL="342900" rtl="0" algn="just">
              <a:lnSpc>
                <a:spcPct val="100000"/>
              </a:lnSpc>
              <a:spcBef>
                <a:spcPts val="0"/>
              </a:spcBef>
              <a:spcAft>
                <a:spcPts val="0"/>
              </a:spcAft>
              <a:buClr>
                <a:srgbClr val="595959"/>
              </a:buClr>
              <a:buSzPts val="400"/>
              <a:buNone/>
            </a:pPr>
            <a:r>
              <a:rPr b="1" lang="en-US" sz="7730"/>
              <a:t>Basically,</a:t>
            </a:r>
            <a:r>
              <a:rPr b="1" lang="en-US" sz="7730">
                <a:solidFill>
                  <a:schemeClr val="dk1"/>
                </a:solidFill>
              </a:rPr>
              <a:t> </a:t>
            </a:r>
            <a:r>
              <a:rPr b="1" lang="en-US" sz="7730"/>
              <a:t>quantitative traders with a lot of money from stock markets buy stocks derivatives and equities at a cheap price and later on selling them at high price. </a:t>
            </a:r>
            <a:endParaRPr b="1" sz="7730"/>
          </a:p>
          <a:p>
            <a:pPr indent="-342900" lvl="0" marL="342900" rtl="0" algn="just">
              <a:lnSpc>
                <a:spcPct val="100000"/>
              </a:lnSpc>
              <a:spcBef>
                <a:spcPts val="0"/>
              </a:spcBef>
              <a:spcAft>
                <a:spcPts val="0"/>
              </a:spcAft>
              <a:buClr>
                <a:srgbClr val="595959"/>
              </a:buClr>
              <a:buSzPts val="400"/>
              <a:buNone/>
            </a:pPr>
            <a:r>
              <a:rPr b="1" lang="en-US" sz="7730"/>
              <a:t>There are two types to analyze stocks which investors perform before investing in a stock, first is the fundamental analysis, in this analysis investors look at the intrinsic value of stocks, and performance of the industry, economy, political climate etc. to decide that whether to invest or not. </a:t>
            </a:r>
            <a:endParaRPr b="1" sz="7730"/>
          </a:p>
          <a:p>
            <a:pPr indent="-342900" lvl="0" marL="342900" rtl="0" algn="just">
              <a:lnSpc>
                <a:spcPct val="100000"/>
              </a:lnSpc>
              <a:spcBef>
                <a:spcPts val="0"/>
              </a:spcBef>
              <a:spcAft>
                <a:spcPts val="0"/>
              </a:spcAft>
              <a:buClr>
                <a:srgbClr val="595959"/>
              </a:buClr>
              <a:buSzPts val="400"/>
              <a:buNone/>
            </a:pPr>
            <a:r>
              <a:rPr b="1" lang="en-US" sz="7730"/>
              <a:t>In the recent years, increasing prominence of machine learning in various industries have enlightened many traders to apply machine learning techniques to the field, and some of them have produced quite promising results. </a:t>
            </a:r>
            <a:endParaRPr b="1" sz="7730"/>
          </a:p>
          <a:p>
            <a:pPr indent="-342900" lvl="0" marL="342900" rtl="0" algn="just">
              <a:lnSpc>
                <a:spcPct val="100000"/>
              </a:lnSpc>
              <a:spcBef>
                <a:spcPts val="0"/>
              </a:spcBef>
              <a:spcAft>
                <a:spcPts val="0"/>
              </a:spcAft>
              <a:buClr>
                <a:srgbClr val="595959"/>
              </a:buClr>
              <a:buSzPts val="400"/>
              <a:buNone/>
            </a:pPr>
            <a:r>
              <a:rPr b="1" lang="en-US" sz="7730"/>
              <a:t>This paper will develop a financial data predictor program in which there will be a dataset storing all historical stock prices and data will be treated as training sets for the program. The main purpose of the prediction is to reduce uncertainty associated to investment decision making.</a:t>
            </a:r>
            <a:endParaRPr b="1" sz="7730"/>
          </a:p>
          <a:p>
            <a:pPr indent="-342900" lvl="0" marL="342900" rtl="0" algn="just">
              <a:lnSpc>
                <a:spcPct val="100000"/>
              </a:lnSpc>
              <a:spcBef>
                <a:spcPts val="0"/>
              </a:spcBef>
              <a:spcAft>
                <a:spcPts val="0"/>
              </a:spcAft>
              <a:buClr>
                <a:srgbClr val="595959"/>
              </a:buClr>
              <a:buSzPts val="400"/>
              <a:buNone/>
            </a:pPr>
            <a:r>
              <a:t/>
            </a:r>
            <a:endParaRPr b="1" sz="7730"/>
          </a:p>
        </p:txBody>
      </p:sp>
      <p:sp>
        <p:nvSpPr>
          <p:cNvPr id="76" name="Google Shape;76;p9"/>
          <p:cNvSpPr txBox="1"/>
          <p:nvPr>
            <p:ph type="title"/>
          </p:nvPr>
        </p:nvSpPr>
        <p:spPr>
          <a:xfrm>
            <a:off x="395536" y="111812"/>
            <a:ext cx="7661196" cy="796908"/>
          </a:xfrm>
          <a:prstGeom prst="rect">
            <a:avLst/>
          </a:prstGeom>
          <a:noFill/>
          <a:ln>
            <a:noFill/>
          </a:ln>
        </p:spPr>
        <p:txBody>
          <a:bodyPr anchorCtr="0" anchor="ctr" bIns="45700" lIns="91425" spcFirstLastPara="1" rIns="91425" wrap="square" tIns="45700">
            <a:normAutofit/>
          </a:bodyPr>
          <a:lstStyle/>
          <a:p>
            <a:pPr indent="-457200" lvl="0" marL="457200" rtl="0" algn="l">
              <a:lnSpc>
                <a:spcPct val="100000"/>
              </a:lnSpc>
              <a:spcBef>
                <a:spcPts val="0"/>
              </a:spcBef>
              <a:spcAft>
                <a:spcPts val="0"/>
              </a:spcAft>
              <a:buSzPts val="3600"/>
              <a:buChar char="❏"/>
            </a:pPr>
            <a:r>
              <a:rPr lang="en-US" sz="3600"/>
              <a:t>INTRODUCTION</a:t>
            </a:r>
            <a:endParaRPr sz="3600"/>
          </a:p>
        </p:txBody>
      </p:sp>
      <p:sp>
        <p:nvSpPr>
          <p:cNvPr id="77" name="Google Shape;77;p9"/>
          <p:cNvSpPr/>
          <p:nvPr/>
        </p:nvSpPr>
        <p:spPr>
          <a:xfrm>
            <a:off x="7621800" y="-6175"/>
            <a:ext cx="1522200" cy="1091700"/>
          </a:xfrm>
          <a:prstGeom prst="rect">
            <a:avLst/>
          </a:prstGeom>
          <a:solidFill>
            <a:srgbClr val="EBCCB0"/>
          </a:solidFill>
          <a:ln cap="flat" cmpd="sng" w="9525">
            <a:solidFill>
              <a:srgbClr val="EBCCB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highlight>
                <a:schemeClr val="accent2"/>
              </a:highlight>
              <a:latin typeface="Arial"/>
              <a:ea typeface="Arial"/>
              <a:cs typeface="Arial"/>
              <a:sym typeface="Arial"/>
            </a:endParaRPr>
          </a:p>
        </p:txBody>
      </p:sp>
      <p:pic>
        <p:nvPicPr>
          <p:cNvPr id="78" name="Google Shape;78;p9"/>
          <p:cNvPicPr preferRelativeResize="0"/>
          <p:nvPr/>
        </p:nvPicPr>
        <p:blipFill rotWithShape="1">
          <a:blip r:embed="rId3">
            <a:alphaModFix/>
          </a:blip>
          <a:srcRect b="0" l="0" r="0" t="0"/>
          <a:stretch/>
        </p:blipFill>
        <p:spPr>
          <a:xfrm>
            <a:off x="7705361" y="-6188"/>
            <a:ext cx="1355089" cy="1032900"/>
          </a:xfrm>
          <a:prstGeom prst="rect">
            <a:avLst/>
          </a:prstGeom>
          <a:noFill/>
          <a:ln>
            <a:noFill/>
          </a:ln>
        </p:spPr>
      </p:pic>
      <p:pic>
        <p:nvPicPr>
          <p:cNvPr id="79" name="Google Shape;79;p9"/>
          <p:cNvPicPr preferRelativeResize="0"/>
          <p:nvPr/>
        </p:nvPicPr>
        <p:blipFill rotWithShape="1">
          <a:blip r:embed="rId4">
            <a:alphaModFix/>
          </a:blip>
          <a:srcRect b="0" l="0" r="0" t="0"/>
          <a:stretch/>
        </p:blipFill>
        <p:spPr>
          <a:xfrm>
            <a:off x="0" y="6470104"/>
            <a:ext cx="567370" cy="38789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3" name="Shape 83"/>
        <p:cNvGrpSpPr/>
        <p:nvPr/>
      </p:nvGrpSpPr>
      <p:grpSpPr>
        <a:xfrm>
          <a:off x="0" y="0"/>
          <a:ext cx="0" cy="0"/>
          <a:chOff x="0" y="0"/>
          <a:chExt cx="0" cy="0"/>
        </a:xfrm>
      </p:grpSpPr>
      <p:sp>
        <p:nvSpPr>
          <p:cNvPr id="84" name="Google Shape;84;p10"/>
          <p:cNvSpPr txBox="1"/>
          <p:nvPr>
            <p:ph type="title"/>
          </p:nvPr>
        </p:nvSpPr>
        <p:spPr>
          <a:xfrm>
            <a:off x="395536" y="111812"/>
            <a:ext cx="7661100" cy="796800"/>
          </a:xfrm>
          <a:prstGeom prst="rect">
            <a:avLst/>
          </a:prstGeom>
          <a:noFill/>
          <a:ln>
            <a:noFill/>
          </a:ln>
        </p:spPr>
        <p:txBody>
          <a:bodyPr anchorCtr="0" anchor="ctr" bIns="45700" lIns="91425" spcFirstLastPara="1" rIns="91425" wrap="square" tIns="45700">
            <a:normAutofit/>
          </a:bodyPr>
          <a:lstStyle/>
          <a:p>
            <a:pPr indent="-457200" lvl="0" marL="457200" rtl="0" algn="l">
              <a:lnSpc>
                <a:spcPct val="100000"/>
              </a:lnSpc>
              <a:spcBef>
                <a:spcPts val="0"/>
              </a:spcBef>
              <a:spcAft>
                <a:spcPts val="0"/>
              </a:spcAft>
              <a:buSzPts val="3600"/>
              <a:buChar char="❏"/>
            </a:pPr>
            <a:r>
              <a:rPr lang="en-US" sz="3600"/>
              <a:t>PURPOSE</a:t>
            </a:r>
            <a:endParaRPr sz="3600"/>
          </a:p>
        </p:txBody>
      </p:sp>
      <p:sp>
        <p:nvSpPr>
          <p:cNvPr id="85" name="Google Shape;85;p10"/>
          <p:cNvSpPr/>
          <p:nvPr/>
        </p:nvSpPr>
        <p:spPr>
          <a:xfrm>
            <a:off x="7621800" y="-6175"/>
            <a:ext cx="1522200" cy="1091700"/>
          </a:xfrm>
          <a:prstGeom prst="rect">
            <a:avLst/>
          </a:prstGeom>
          <a:solidFill>
            <a:srgbClr val="EBCCB0"/>
          </a:solidFill>
          <a:ln cap="flat" cmpd="sng" w="9525">
            <a:solidFill>
              <a:srgbClr val="EBCCB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highlight>
                <a:schemeClr val="accent2"/>
              </a:highlight>
              <a:latin typeface="Arial"/>
              <a:ea typeface="Arial"/>
              <a:cs typeface="Arial"/>
              <a:sym typeface="Arial"/>
            </a:endParaRPr>
          </a:p>
        </p:txBody>
      </p:sp>
      <p:pic>
        <p:nvPicPr>
          <p:cNvPr id="86" name="Google Shape;86;p10"/>
          <p:cNvPicPr preferRelativeResize="0"/>
          <p:nvPr/>
        </p:nvPicPr>
        <p:blipFill rotWithShape="1">
          <a:blip r:embed="rId4">
            <a:alphaModFix/>
          </a:blip>
          <a:srcRect b="0" l="0" r="0" t="0"/>
          <a:stretch/>
        </p:blipFill>
        <p:spPr>
          <a:xfrm>
            <a:off x="7705361" y="-6188"/>
            <a:ext cx="1355089" cy="1032900"/>
          </a:xfrm>
          <a:prstGeom prst="rect">
            <a:avLst/>
          </a:prstGeom>
          <a:noFill/>
          <a:ln>
            <a:noFill/>
          </a:ln>
        </p:spPr>
      </p:pic>
      <p:sp>
        <p:nvSpPr>
          <p:cNvPr id="87" name="Google Shape;87;p10"/>
          <p:cNvSpPr txBox="1"/>
          <p:nvPr/>
        </p:nvSpPr>
        <p:spPr>
          <a:xfrm>
            <a:off x="426825" y="1496475"/>
            <a:ext cx="8280300" cy="5141100"/>
          </a:xfrm>
          <a:prstGeom prst="rect">
            <a:avLst/>
          </a:prstGeom>
          <a:noFill/>
          <a:ln>
            <a:noFill/>
          </a:ln>
        </p:spPr>
        <p:txBody>
          <a:bodyPr anchorCtr="0" anchor="t" bIns="91425" lIns="91425" spcFirstLastPara="1" rIns="91425" wrap="square" tIns="91425">
            <a:spAutoFit/>
          </a:bodyPr>
          <a:lstStyle/>
          <a:p>
            <a:pPr indent="0" lvl="0" marL="0" marR="0" rtl="0" algn="just">
              <a:lnSpc>
                <a:spcPct val="90000"/>
              </a:lnSpc>
              <a:spcBef>
                <a:spcPts val="1000"/>
              </a:spcBef>
              <a:spcAft>
                <a:spcPts val="0"/>
              </a:spcAft>
              <a:buClr>
                <a:schemeClr val="dk1"/>
              </a:buClr>
              <a:buSzPts val="1100"/>
              <a:buFont typeface="Arial"/>
              <a:buNone/>
            </a:pPr>
            <a:r>
              <a:rPr b="1" i="1" lang="en-US" sz="2800" u="none" cap="none" strike="noStrike">
                <a:solidFill>
                  <a:schemeClr val="dk1"/>
                </a:solidFill>
                <a:latin typeface="Calibri"/>
                <a:ea typeface="Calibri"/>
                <a:cs typeface="Calibri"/>
                <a:sym typeface="Calibri"/>
              </a:rPr>
              <a:t>In Stock Market Prediction, the aim is to predict the future value of the financial stocks of a company. The recent trend in stock market prediction technologies is the use of machine learning which makes predictions based on the values of current stock market indices by training on their previous values. Machine learning itself employs different models to make prediction easier and authentic. The paper focuses on the use of Regression and LSTM based Machine learning to predict stock values. Factors considered are open, close, low, high and volume.</a:t>
            </a:r>
            <a:endParaRPr b="1" i="1" sz="2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1" i="1" sz="1400" u="none" cap="none" strike="noStrike">
              <a:solidFill>
                <a:srgbClr val="000000"/>
              </a:solidFill>
              <a:latin typeface="Malgun Gothic"/>
              <a:ea typeface="Malgun Gothic"/>
              <a:cs typeface="Malgun Gothic"/>
              <a:sym typeface="Malgun Gothic"/>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pic>
        <p:nvPicPr>
          <p:cNvPr id="93" name="Google Shape;93;p11"/>
          <p:cNvPicPr preferRelativeResize="0"/>
          <p:nvPr/>
        </p:nvPicPr>
        <p:blipFill rotWithShape="1">
          <a:blip r:embed="rId3">
            <a:alphaModFix/>
          </a:blip>
          <a:srcRect b="0" l="0" r="0" t="0"/>
          <a:stretch/>
        </p:blipFill>
        <p:spPr>
          <a:xfrm>
            <a:off x="8067081" y="-48225"/>
            <a:ext cx="1076919" cy="820875"/>
          </a:xfrm>
          <a:prstGeom prst="rect">
            <a:avLst/>
          </a:prstGeom>
          <a:noFill/>
          <a:ln>
            <a:noFill/>
          </a:ln>
        </p:spPr>
      </p:pic>
      <p:grpSp>
        <p:nvGrpSpPr>
          <p:cNvPr id="94" name="Google Shape;94;p11"/>
          <p:cNvGrpSpPr/>
          <p:nvPr/>
        </p:nvGrpSpPr>
        <p:grpSpPr>
          <a:xfrm>
            <a:off x="0" y="276838"/>
            <a:ext cx="7916975" cy="6581162"/>
            <a:chOff x="0" y="276838"/>
            <a:chExt cx="7916975" cy="6581162"/>
          </a:xfrm>
        </p:grpSpPr>
        <p:pic>
          <p:nvPicPr>
            <p:cNvPr id="95" name="Google Shape;95;p11"/>
            <p:cNvPicPr preferRelativeResize="0"/>
            <p:nvPr/>
          </p:nvPicPr>
          <p:blipFill rotWithShape="1">
            <a:blip r:embed="rId4">
              <a:alphaModFix/>
            </a:blip>
            <a:srcRect b="0" l="0" r="0" t="0"/>
            <a:stretch/>
          </p:blipFill>
          <p:spPr>
            <a:xfrm>
              <a:off x="0" y="1517475"/>
              <a:ext cx="7790476" cy="5340525"/>
            </a:xfrm>
            <a:prstGeom prst="rect">
              <a:avLst/>
            </a:prstGeom>
            <a:noFill/>
            <a:ln>
              <a:noFill/>
            </a:ln>
          </p:spPr>
        </p:pic>
        <p:sp>
          <p:nvSpPr>
            <p:cNvPr id="96" name="Google Shape;96;p11"/>
            <p:cNvSpPr txBox="1"/>
            <p:nvPr/>
          </p:nvSpPr>
          <p:spPr>
            <a:xfrm>
              <a:off x="1691675" y="332650"/>
              <a:ext cx="6225300" cy="646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000"/>
                <a:buFont typeface="Arial"/>
                <a:buNone/>
              </a:pPr>
              <a:r>
                <a:rPr b="1" i="0" lang="en-US" sz="3600" u="none" cap="none" strike="noStrike">
                  <a:solidFill>
                    <a:schemeClr val="dk1"/>
                  </a:solidFill>
                  <a:latin typeface="Calibri"/>
                  <a:ea typeface="Calibri"/>
                  <a:cs typeface="Calibri"/>
                  <a:sym typeface="Calibri"/>
                </a:rPr>
                <a:t>FEATURES</a:t>
              </a:r>
              <a:endParaRPr b="1" i="0" sz="3600" u="none" cap="none" strike="noStrike">
                <a:solidFill>
                  <a:srgbClr val="000000"/>
                </a:solidFill>
                <a:latin typeface="Calibri"/>
                <a:ea typeface="Calibri"/>
                <a:cs typeface="Calibri"/>
                <a:sym typeface="Calibri"/>
              </a:endParaRPr>
            </a:p>
          </p:txBody>
        </p:sp>
        <p:grpSp>
          <p:nvGrpSpPr>
            <p:cNvPr id="97" name="Google Shape;97;p11"/>
            <p:cNvGrpSpPr/>
            <p:nvPr/>
          </p:nvGrpSpPr>
          <p:grpSpPr>
            <a:xfrm>
              <a:off x="395531" y="276838"/>
              <a:ext cx="1231616" cy="820824"/>
              <a:chOff x="395536" y="260648"/>
              <a:chExt cx="1620547" cy="1080032"/>
            </a:xfrm>
          </p:grpSpPr>
          <p:sp>
            <p:nvSpPr>
              <p:cNvPr id="98" name="Google Shape;98;p11"/>
              <p:cNvSpPr/>
              <p:nvPr/>
            </p:nvSpPr>
            <p:spPr>
              <a:xfrm>
                <a:off x="395536" y="548680"/>
                <a:ext cx="918900" cy="792000"/>
              </a:xfrm>
              <a:prstGeom prst="triangle">
                <a:avLst>
                  <a:gd fmla="val 50000" name="adj"/>
                </a:avLst>
              </a:prstGeom>
              <a:solidFill>
                <a:srgbClr val="A4744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99" name="Google Shape;99;p11"/>
              <p:cNvSpPr/>
              <p:nvPr/>
            </p:nvSpPr>
            <p:spPr>
              <a:xfrm>
                <a:off x="763283" y="260648"/>
                <a:ext cx="1252800" cy="1080000"/>
              </a:xfrm>
              <a:prstGeom prst="triangle">
                <a:avLst>
                  <a:gd fmla="val 50000" name="adj"/>
                </a:avLst>
              </a:prstGeom>
              <a:solidFill>
                <a:srgbClr val="A4744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grpSp>
      <p:sp>
        <p:nvSpPr>
          <p:cNvPr id="100" name="Google Shape;100;p11"/>
          <p:cNvSpPr txBox="1"/>
          <p:nvPr/>
        </p:nvSpPr>
        <p:spPr>
          <a:xfrm>
            <a:off x="692850" y="1892000"/>
            <a:ext cx="4076100" cy="1585500"/>
          </a:xfrm>
          <a:prstGeom prst="rect">
            <a:avLst/>
          </a:prstGeom>
          <a:noFill/>
          <a:ln>
            <a:noFill/>
          </a:ln>
        </p:spPr>
        <p:txBody>
          <a:bodyPr anchorCtr="0" anchor="t" bIns="91425" lIns="91425" spcFirstLastPara="1" rIns="91425" wrap="square" tIns="91425">
            <a:spAutoFit/>
          </a:bodyPr>
          <a:lstStyle/>
          <a:p>
            <a:pPr indent="-355600" lvl="0" marL="457200" marR="0" rtl="0" algn="just">
              <a:lnSpc>
                <a:spcPct val="100000"/>
              </a:lnSpc>
              <a:spcBef>
                <a:spcPts val="0"/>
              </a:spcBef>
              <a:spcAft>
                <a:spcPts val="0"/>
              </a:spcAft>
              <a:buClr>
                <a:srgbClr val="000000"/>
              </a:buClr>
              <a:buSzPts val="2000"/>
              <a:buFont typeface="Calibri"/>
              <a:buChar char="➢"/>
            </a:pPr>
            <a:r>
              <a:rPr b="1" i="1" lang="en-US" sz="2000" u="none" cap="none" strike="noStrike">
                <a:solidFill>
                  <a:srgbClr val="000000"/>
                </a:solidFill>
                <a:latin typeface="Calibri"/>
                <a:ea typeface="Calibri"/>
                <a:cs typeface="Calibri"/>
                <a:sym typeface="Calibri"/>
              </a:rPr>
              <a:t>LSTM models are capable of handling sequential data, making them well-suited for time series analysis.</a:t>
            </a:r>
            <a:endParaRPr b="1" i="1" sz="25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Malgun Gothic"/>
              <a:ea typeface="Malgun Gothic"/>
              <a:cs typeface="Malgun Gothic"/>
              <a:sym typeface="Malgun Gothic"/>
            </a:endParaRPr>
          </a:p>
        </p:txBody>
      </p:sp>
      <p:sp>
        <p:nvSpPr>
          <p:cNvPr id="101" name="Google Shape;101;p11"/>
          <p:cNvSpPr txBox="1"/>
          <p:nvPr/>
        </p:nvSpPr>
        <p:spPr>
          <a:xfrm>
            <a:off x="1869675" y="4103650"/>
            <a:ext cx="5464200" cy="1416000"/>
          </a:xfrm>
          <a:prstGeom prst="rect">
            <a:avLst/>
          </a:prstGeom>
          <a:noFill/>
          <a:ln>
            <a:noFill/>
          </a:ln>
        </p:spPr>
        <p:txBody>
          <a:bodyPr anchorCtr="0" anchor="t" bIns="91425" lIns="91425" spcFirstLastPara="1" rIns="91425" wrap="square" tIns="91425">
            <a:spAutoFit/>
          </a:bodyPr>
          <a:lstStyle/>
          <a:p>
            <a:pPr indent="-355600" lvl="0" marL="457200" marR="0" rtl="0" algn="l">
              <a:lnSpc>
                <a:spcPct val="100000"/>
              </a:lnSpc>
              <a:spcBef>
                <a:spcPts val="0"/>
              </a:spcBef>
              <a:spcAft>
                <a:spcPts val="0"/>
              </a:spcAft>
              <a:buClr>
                <a:srgbClr val="000000"/>
              </a:buClr>
              <a:buSzPts val="2000"/>
              <a:buFont typeface="Calibri"/>
              <a:buChar char="➢"/>
            </a:pPr>
            <a:r>
              <a:rPr b="1" i="1" lang="en-US" sz="2000" u="none" cap="none" strike="noStrike">
                <a:solidFill>
                  <a:srgbClr val="000000"/>
                </a:solidFill>
                <a:latin typeface="Calibri"/>
                <a:ea typeface="Calibri"/>
                <a:cs typeface="Calibri"/>
                <a:sym typeface="Calibri"/>
              </a:rPr>
              <a:t>They can capture both short-term and long-term dependencies in the data, allowing them to predict trends and patterns over time.</a:t>
            </a:r>
            <a:endParaRPr b="1" i="1" sz="2000" u="none" cap="none" strike="noStrike">
              <a:solidFill>
                <a:srgbClr val="000000"/>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pic>
        <p:nvPicPr>
          <p:cNvPr id="107" name="Google Shape;107;p12"/>
          <p:cNvPicPr preferRelativeResize="0"/>
          <p:nvPr/>
        </p:nvPicPr>
        <p:blipFill rotWithShape="1">
          <a:blip r:embed="rId3">
            <a:alphaModFix/>
          </a:blip>
          <a:srcRect b="0" l="0" r="0" t="0"/>
          <a:stretch/>
        </p:blipFill>
        <p:spPr>
          <a:xfrm>
            <a:off x="8067081" y="-48225"/>
            <a:ext cx="1076919" cy="820875"/>
          </a:xfrm>
          <a:prstGeom prst="rect">
            <a:avLst/>
          </a:prstGeom>
          <a:noFill/>
          <a:ln>
            <a:noFill/>
          </a:ln>
        </p:spPr>
      </p:pic>
      <p:sp>
        <p:nvSpPr>
          <p:cNvPr id="108" name="Google Shape;108;p12"/>
          <p:cNvSpPr txBox="1"/>
          <p:nvPr/>
        </p:nvSpPr>
        <p:spPr>
          <a:xfrm>
            <a:off x="1691675" y="332650"/>
            <a:ext cx="6225300" cy="646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000"/>
              <a:buFont typeface="Arial"/>
              <a:buNone/>
            </a:pPr>
            <a:r>
              <a:rPr b="1" i="0" lang="en-US" sz="3600" u="none" cap="none" strike="noStrike">
                <a:solidFill>
                  <a:schemeClr val="dk1"/>
                </a:solidFill>
                <a:latin typeface="Calibri"/>
                <a:ea typeface="Calibri"/>
                <a:cs typeface="Calibri"/>
                <a:sym typeface="Calibri"/>
              </a:rPr>
              <a:t>LIBRARIES</a:t>
            </a:r>
            <a:endParaRPr b="1" i="0" sz="3600" u="none" cap="none" strike="noStrike">
              <a:solidFill>
                <a:srgbClr val="000000"/>
              </a:solidFill>
              <a:latin typeface="Calibri"/>
              <a:ea typeface="Calibri"/>
              <a:cs typeface="Calibri"/>
              <a:sym typeface="Calibri"/>
            </a:endParaRPr>
          </a:p>
        </p:txBody>
      </p:sp>
      <p:sp>
        <p:nvSpPr>
          <p:cNvPr id="109" name="Google Shape;109;p12"/>
          <p:cNvSpPr/>
          <p:nvPr/>
        </p:nvSpPr>
        <p:spPr>
          <a:xfrm>
            <a:off x="395531" y="495742"/>
            <a:ext cx="698364" cy="601920"/>
          </a:xfrm>
          <a:prstGeom prst="triangle">
            <a:avLst>
              <a:gd fmla="val 50000" name="adj"/>
            </a:avLst>
          </a:prstGeom>
          <a:solidFill>
            <a:srgbClr val="A4744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10" name="Google Shape;110;p12"/>
          <p:cNvSpPr/>
          <p:nvPr/>
        </p:nvSpPr>
        <p:spPr>
          <a:xfrm>
            <a:off x="675019" y="276838"/>
            <a:ext cx="952128" cy="820800"/>
          </a:xfrm>
          <a:prstGeom prst="triangle">
            <a:avLst>
              <a:gd fmla="val 50000" name="adj"/>
            </a:avLst>
          </a:prstGeom>
          <a:solidFill>
            <a:srgbClr val="A4744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11" name="Google Shape;111;p12"/>
          <p:cNvSpPr txBox="1"/>
          <p:nvPr/>
        </p:nvSpPr>
        <p:spPr>
          <a:xfrm>
            <a:off x="692850" y="1892000"/>
            <a:ext cx="4076100" cy="354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Malgun Gothic"/>
              <a:ea typeface="Malgun Gothic"/>
              <a:cs typeface="Malgun Gothic"/>
              <a:sym typeface="Malgun Gothic"/>
            </a:endParaRPr>
          </a:p>
        </p:txBody>
      </p:sp>
      <p:pic>
        <p:nvPicPr>
          <p:cNvPr id="112" name="Google Shape;112;p12"/>
          <p:cNvPicPr preferRelativeResize="0"/>
          <p:nvPr/>
        </p:nvPicPr>
        <p:blipFill rotWithShape="1">
          <a:blip r:embed="rId4">
            <a:alphaModFix/>
          </a:blip>
          <a:srcRect b="0" l="0" r="0" t="0"/>
          <a:stretch/>
        </p:blipFill>
        <p:spPr>
          <a:xfrm>
            <a:off x="0" y="1685600"/>
            <a:ext cx="9144000" cy="5172400"/>
          </a:xfrm>
          <a:prstGeom prst="rect">
            <a:avLst/>
          </a:prstGeom>
          <a:noFill/>
          <a:ln>
            <a:noFill/>
          </a:ln>
        </p:spPr>
      </p:pic>
      <p:sp>
        <p:nvSpPr>
          <p:cNvPr id="113" name="Google Shape;113;p12"/>
          <p:cNvSpPr txBox="1"/>
          <p:nvPr/>
        </p:nvSpPr>
        <p:spPr>
          <a:xfrm>
            <a:off x="1528975" y="2468725"/>
            <a:ext cx="3568800" cy="2809200"/>
          </a:xfrm>
          <a:prstGeom prst="rect">
            <a:avLst/>
          </a:prstGeom>
          <a:noFill/>
          <a:ln>
            <a:noFill/>
          </a:ln>
        </p:spPr>
        <p:txBody>
          <a:bodyPr anchorCtr="0" anchor="t" bIns="91425" lIns="91425" spcFirstLastPara="1" rIns="91425" wrap="square" tIns="91425">
            <a:spAutoFit/>
          </a:bodyPr>
          <a:lstStyle/>
          <a:p>
            <a:pPr indent="-425450" lvl="0" marL="457200" marR="0" rtl="0" algn="l">
              <a:lnSpc>
                <a:spcPct val="150000"/>
              </a:lnSpc>
              <a:spcBef>
                <a:spcPts val="0"/>
              </a:spcBef>
              <a:spcAft>
                <a:spcPts val="0"/>
              </a:spcAft>
              <a:buClr>
                <a:schemeClr val="dk1"/>
              </a:buClr>
              <a:buSzPts val="3100"/>
              <a:buFont typeface="Calibri"/>
              <a:buChar char="❏"/>
            </a:pPr>
            <a:r>
              <a:rPr b="1" i="1" lang="en-US" sz="3100" u="none" cap="none" strike="noStrike">
                <a:solidFill>
                  <a:schemeClr val="dk1"/>
                </a:solidFill>
                <a:latin typeface="Calibri"/>
                <a:ea typeface="Calibri"/>
                <a:cs typeface="Calibri"/>
                <a:sym typeface="Calibri"/>
              </a:rPr>
              <a:t>NumPy</a:t>
            </a:r>
            <a:endParaRPr b="1" i="1" sz="3100" u="none" cap="none" strike="noStrike">
              <a:solidFill>
                <a:schemeClr val="dk1"/>
              </a:solidFill>
              <a:latin typeface="Calibri"/>
              <a:ea typeface="Calibri"/>
              <a:cs typeface="Calibri"/>
              <a:sym typeface="Calibri"/>
            </a:endParaRPr>
          </a:p>
          <a:p>
            <a:pPr indent="-425450" lvl="0" marL="457200" marR="0" rtl="0" algn="l">
              <a:lnSpc>
                <a:spcPct val="150000"/>
              </a:lnSpc>
              <a:spcBef>
                <a:spcPts val="0"/>
              </a:spcBef>
              <a:spcAft>
                <a:spcPts val="0"/>
              </a:spcAft>
              <a:buClr>
                <a:schemeClr val="dk1"/>
              </a:buClr>
              <a:buSzPts val="3100"/>
              <a:buFont typeface="Calibri"/>
              <a:buChar char="❏"/>
            </a:pPr>
            <a:r>
              <a:rPr b="1" i="1" lang="en-US" sz="3100" u="none" cap="none" strike="noStrike">
                <a:solidFill>
                  <a:schemeClr val="dk1"/>
                </a:solidFill>
                <a:latin typeface="Calibri"/>
                <a:ea typeface="Calibri"/>
                <a:cs typeface="Calibri"/>
                <a:sym typeface="Calibri"/>
              </a:rPr>
              <a:t>Pandas</a:t>
            </a:r>
            <a:endParaRPr b="1" i="1" sz="3100" u="none" cap="none" strike="noStrike">
              <a:solidFill>
                <a:schemeClr val="dk1"/>
              </a:solidFill>
              <a:latin typeface="Calibri"/>
              <a:ea typeface="Calibri"/>
              <a:cs typeface="Calibri"/>
              <a:sym typeface="Calibri"/>
            </a:endParaRPr>
          </a:p>
          <a:p>
            <a:pPr indent="-425450" lvl="0" marL="457200" marR="0" rtl="0" algn="l">
              <a:lnSpc>
                <a:spcPct val="150000"/>
              </a:lnSpc>
              <a:spcBef>
                <a:spcPts val="0"/>
              </a:spcBef>
              <a:spcAft>
                <a:spcPts val="0"/>
              </a:spcAft>
              <a:buClr>
                <a:schemeClr val="dk1"/>
              </a:buClr>
              <a:buSzPts val="3100"/>
              <a:buFont typeface="Calibri"/>
              <a:buChar char="❏"/>
            </a:pPr>
            <a:r>
              <a:rPr b="1" i="1" lang="en-US" sz="3100" u="none" cap="none" strike="noStrike">
                <a:solidFill>
                  <a:schemeClr val="dk1"/>
                </a:solidFill>
                <a:latin typeface="Calibri"/>
                <a:ea typeface="Calibri"/>
                <a:cs typeface="Calibri"/>
                <a:sym typeface="Calibri"/>
              </a:rPr>
              <a:t>Matplotlib</a:t>
            </a:r>
            <a:endParaRPr b="1" i="1" sz="3100" u="none" cap="none" strike="noStrike">
              <a:solidFill>
                <a:schemeClr val="dk1"/>
              </a:solidFill>
              <a:latin typeface="Calibri"/>
              <a:ea typeface="Calibri"/>
              <a:cs typeface="Calibri"/>
              <a:sym typeface="Calibri"/>
            </a:endParaRPr>
          </a:p>
          <a:p>
            <a:pPr indent="-425450" lvl="0" marL="457200" marR="0" rtl="0" algn="l">
              <a:lnSpc>
                <a:spcPct val="150000"/>
              </a:lnSpc>
              <a:spcBef>
                <a:spcPts val="0"/>
              </a:spcBef>
              <a:spcAft>
                <a:spcPts val="0"/>
              </a:spcAft>
              <a:buClr>
                <a:schemeClr val="dk1"/>
              </a:buClr>
              <a:buSzPts val="3100"/>
              <a:buFont typeface="Calibri"/>
              <a:buChar char="❏"/>
            </a:pPr>
            <a:r>
              <a:rPr b="1" i="1" lang="en-US" sz="3100" u="none" cap="none" strike="noStrike">
                <a:solidFill>
                  <a:schemeClr val="dk1"/>
                </a:solidFill>
                <a:latin typeface="Calibri"/>
                <a:ea typeface="Calibri"/>
                <a:cs typeface="Calibri"/>
                <a:sym typeface="Calibri"/>
              </a:rPr>
              <a:t>sklearn</a:t>
            </a:r>
            <a:endParaRPr b="0" i="0" sz="2500" u="none" cap="none" strike="noStrike">
              <a:solidFill>
                <a:srgbClr val="000000"/>
              </a:solidFill>
              <a:latin typeface="Malgun Gothic"/>
              <a:ea typeface="Malgun Gothic"/>
              <a:cs typeface="Malgun Gothic"/>
              <a:sym typeface="Malgun Gothic"/>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pic>
        <p:nvPicPr>
          <p:cNvPr id="119" name="Google Shape;119;p13"/>
          <p:cNvPicPr preferRelativeResize="0"/>
          <p:nvPr/>
        </p:nvPicPr>
        <p:blipFill rotWithShape="1">
          <a:blip r:embed="rId3">
            <a:alphaModFix/>
          </a:blip>
          <a:srcRect b="0" l="0" r="0" t="0"/>
          <a:stretch/>
        </p:blipFill>
        <p:spPr>
          <a:xfrm>
            <a:off x="8067081" y="-48225"/>
            <a:ext cx="1076919" cy="820875"/>
          </a:xfrm>
          <a:prstGeom prst="rect">
            <a:avLst/>
          </a:prstGeom>
          <a:noFill/>
          <a:ln>
            <a:noFill/>
          </a:ln>
        </p:spPr>
      </p:pic>
      <p:sp>
        <p:nvSpPr>
          <p:cNvPr id="120" name="Google Shape;120;p13"/>
          <p:cNvSpPr txBox="1"/>
          <p:nvPr/>
        </p:nvSpPr>
        <p:spPr>
          <a:xfrm>
            <a:off x="1691675" y="332650"/>
            <a:ext cx="6225300" cy="646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000"/>
              <a:buFont typeface="Arial"/>
              <a:buNone/>
            </a:pPr>
            <a:r>
              <a:rPr b="1" i="0" lang="en-US" sz="3600" u="none" cap="none" strike="noStrike">
                <a:solidFill>
                  <a:schemeClr val="dk1"/>
                </a:solidFill>
                <a:latin typeface="Calibri"/>
                <a:ea typeface="Calibri"/>
                <a:cs typeface="Calibri"/>
                <a:sym typeface="Calibri"/>
              </a:rPr>
              <a:t>FLOWCHART</a:t>
            </a:r>
            <a:endParaRPr b="1" i="0" sz="3600" u="none" cap="none" strike="noStrike">
              <a:solidFill>
                <a:srgbClr val="000000"/>
              </a:solidFill>
              <a:latin typeface="Calibri"/>
              <a:ea typeface="Calibri"/>
              <a:cs typeface="Calibri"/>
              <a:sym typeface="Calibri"/>
            </a:endParaRPr>
          </a:p>
        </p:txBody>
      </p:sp>
      <p:sp>
        <p:nvSpPr>
          <p:cNvPr id="121" name="Google Shape;121;p13"/>
          <p:cNvSpPr/>
          <p:nvPr/>
        </p:nvSpPr>
        <p:spPr>
          <a:xfrm>
            <a:off x="395531" y="495742"/>
            <a:ext cx="698400" cy="601800"/>
          </a:xfrm>
          <a:prstGeom prst="triangle">
            <a:avLst>
              <a:gd fmla="val 50000" name="adj"/>
            </a:avLst>
          </a:prstGeom>
          <a:solidFill>
            <a:srgbClr val="A4744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22" name="Google Shape;122;p13"/>
          <p:cNvSpPr/>
          <p:nvPr/>
        </p:nvSpPr>
        <p:spPr>
          <a:xfrm>
            <a:off x="675019" y="276838"/>
            <a:ext cx="952200" cy="820800"/>
          </a:xfrm>
          <a:prstGeom prst="triangle">
            <a:avLst>
              <a:gd fmla="val 50000" name="adj"/>
            </a:avLst>
          </a:prstGeom>
          <a:solidFill>
            <a:srgbClr val="A4744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23" name="Google Shape;123;p13"/>
          <p:cNvSpPr txBox="1"/>
          <p:nvPr/>
        </p:nvSpPr>
        <p:spPr>
          <a:xfrm>
            <a:off x="692850" y="1892000"/>
            <a:ext cx="4076100" cy="354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Malgun Gothic"/>
              <a:ea typeface="Malgun Gothic"/>
              <a:cs typeface="Malgun Gothic"/>
              <a:sym typeface="Malgun Gothic"/>
            </a:endParaRPr>
          </a:p>
        </p:txBody>
      </p:sp>
      <p:grpSp>
        <p:nvGrpSpPr>
          <p:cNvPr id="124" name="Google Shape;124;p13"/>
          <p:cNvGrpSpPr/>
          <p:nvPr/>
        </p:nvGrpSpPr>
        <p:grpSpPr>
          <a:xfrm>
            <a:off x="0" y="1685550"/>
            <a:ext cx="9144000" cy="5172450"/>
            <a:chOff x="0" y="1685550"/>
            <a:chExt cx="9144000" cy="5172450"/>
          </a:xfrm>
        </p:grpSpPr>
        <p:pic>
          <p:nvPicPr>
            <p:cNvPr id="125" name="Google Shape;125;p13"/>
            <p:cNvPicPr preferRelativeResize="0"/>
            <p:nvPr/>
          </p:nvPicPr>
          <p:blipFill rotWithShape="1">
            <a:blip r:embed="rId4">
              <a:alphaModFix/>
            </a:blip>
            <a:srcRect b="0" l="0" r="0" t="0"/>
            <a:stretch/>
          </p:blipFill>
          <p:spPr>
            <a:xfrm>
              <a:off x="0" y="1685600"/>
              <a:ext cx="9144000" cy="5172400"/>
            </a:xfrm>
            <a:prstGeom prst="rect">
              <a:avLst/>
            </a:prstGeom>
            <a:noFill/>
            <a:ln>
              <a:noFill/>
            </a:ln>
          </p:spPr>
        </p:pic>
        <p:sp>
          <p:nvSpPr>
            <p:cNvPr id="126" name="Google Shape;126;p13"/>
            <p:cNvSpPr/>
            <p:nvPr/>
          </p:nvSpPr>
          <p:spPr>
            <a:xfrm>
              <a:off x="4158000" y="1685550"/>
              <a:ext cx="4986000" cy="5172300"/>
            </a:xfrm>
            <a:prstGeom prst="rect">
              <a:avLst/>
            </a:prstGeom>
            <a:solidFill>
              <a:srgbClr val="FDFAF6"/>
            </a:solidFill>
            <a:ln cap="flat" cmpd="sng" w="9525">
              <a:solidFill>
                <a:srgbClr val="FDFAF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127" name="Google Shape;127;p13"/>
          <p:cNvPicPr preferRelativeResize="0"/>
          <p:nvPr/>
        </p:nvPicPr>
        <p:blipFill rotWithShape="1">
          <a:blip r:embed="rId5">
            <a:alphaModFix/>
          </a:blip>
          <a:srcRect b="0" l="0" r="0" t="0"/>
          <a:stretch/>
        </p:blipFill>
        <p:spPr>
          <a:xfrm>
            <a:off x="1847850" y="1785750"/>
            <a:ext cx="5448300" cy="49720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pic>
        <p:nvPicPr>
          <p:cNvPr id="133" name="Google Shape;133;p14"/>
          <p:cNvPicPr preferRelativeResize="0"/>
          <p:nvPr/>
        </p:nvPicPr>
        <p:blipFill rotWithShape="1">
          <a:blip r:embed="rId3">
            <a:alphaModFix/>
          </a:blip>
          <a:srcRect b="0" l="0" r="0" t="0"/>
          <a:stretch/>
        </p:blipFill>
        <p:spPr>
          <a:xfrm>
            <a:off x="8067081" y="-48225"/>
            <a:ext cx="1076919" cy="820875"/>
          </a:xfrm>
          <a:prstGeom prst="rect">
            <a:avLst/>
          </a:prstGeom>
          <a:noFill/>
          <a:ln>
            <a:noFill/>
          </a:ln>
        </p:spPr>
      </p:pic>
      <p:sp>
        <p:nvSpPr>
          <p:cNvPr id="134" name="Google Shape;134;p14"/>
          <p:cNvSpPr txBox="1"/>
          <p:nvPr/>
        </p:nvSpPr>
        <p:spPr>
          <a:xfrm>
            <a:off x="1691675" y="332650"/>
            <a:ext cx="6225300" cy="646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000"/>
              <a:buFont typeface="Arial"/>
              <a:buNone/>
            </a:pPr>
            <a:r>
              <a:rPr b="1" i="0" lang="en-US" sz="3600" u="none" cap="none" strike="noStrike">
                <a:solidFill>
                  <a:schemeClr val="dk1"/>
                </a:solidFill>
                <a:latin typeface="Calibri"/>
                <a:ea typeface="Calibri"/>
                <a:cs typeface="Calibri"/>
                <a:sym typeface="Calibri"/>
              </a:rPr>
              <a:t>RESULT</a:t>
            </a:r>
            <a:endParaRPr b="1" i="0" sz="3600" u="none" cap="none" strike="noStrike">
              <a:solidFill>
                <a:srgbClr val="000000"/>
              </a:solidFill>
              <a:latin typeface="Calibri"/>
              <a:ea typeface="Calibri"/>
              <a:cs typeface="Calibri"/>
              <a:sym typeface="Calibri"/>
            </a:endParaRPr>
          </a:p>
        </p:txBody>
      </p:sp>
      <p:sp>
        <p:nvSpPr>
          <p:cNvPr id="135" name="Google Shape;135;p14"/>
          <p:cNvSpPr/>
          <p:nvPr/>
        </p:nvSpPr>
        <p:spPr>
          <a:xfrm>
            <a:off x="395531" y="495742"/>
            <a:ext cx="698400" cy="601800"/>
          </a:xfrm>
          <a:prstGeom prst="triangle">
            <a:avLst>
              <a:gd fmla="val 50000" name="adj"/>
            </a:avLst>
          </a:prstGeom>
          <a:solidFill>
            <a:srgbClr val="A4744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36" name="Google Shape;136;p14"/>
          <p:cNvSpPr/>
          <p:nvPr/>
        </p:nvSpPr>
        <p:spPr>
          <a:xfrm>
            <a:off x="675019" y="276838"/>
            <a:ext cx="952200" cy="820800"/>
          </a:xfrm>
          <a:prstGeom prst="triangle">
            <a:avLst>
              <a:gd fmla="val 50000" name="adj"/>
            </a:avLst>
          </a:prstGeom>
          <a:solidFill>
            <a:srgbClr val="A4744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37" name="Google Shape;137;p14"/>
          <p:cNvSpPr txBox="1"/>
          <p:nvPr/>
        </p:nvSpPr>
        <p:spPr>
          <a:xfrm>
            <a:off x="1636852" y="1720475"/>
            <a:ext cx="6044100" cy="615600"/>
          </a:xfrm>
          <a:prstGeom prst="rect">
            <a:avLst/>
          </a:prstGeom>
          <a:noFill/>
          <a:ln>
            <a:noFill/>
          </a:ln>
        </p:spPr>
        <p:txBody>
          <a:bodyPr anchorCtr="0" anchor="t" bIns="91425" lIns="91425" spcFirstLastPara="1" rIns="91425" wrap="square" tIns="91425">
            <a:spAutoFit/>
          </a:bodyPr>
          <a:lstStyle/>
          <a:p>
            <a:pPr indent="0" lvl="0" marL="457200" marR="0" rtl="0" algn="l">
              <a:lnSpc>
                <a:spcPct val="150000"/>
              </a:lnSpc>
              <a:spcBef>
                <a:spcPts val="0"/>
              </a:spcBef>
              <a:spcAft>
                <a:spcPts val="0"/>
              </a:spcAft>
              <a:buClr>
                <a:srgbClr val="000000"/>
              </a:buClr>
              <a:buSzPts val="2800"/>
              <a:buFont typeface="Arial"/>
              <a:buNone/>
            </a:pPr>
            <a:r>
              <a:rPr b="1" i="1" lang="en-US" sz="2800" u="none" cap="none" strike="noStrike">
                <a:solidFill>
                  <a:schemeClr val="dk1"/>
                </a:solidFill>
                <a:latin typeface="Calibri"/>
                <a:ea typeface="Calibri"/>
                <a:cs typeface="Calibri"/>
                <a:sym typeface="Calibri"/>
              </a:rPr>
              <a:t>Original Price and Predicted Price</a:t>
            </a:r>
            <a:endParaRPr b="0" i="0" sz="1100" u="none" cap="none" strike="noStrike">
              <a:solidFill>
                <a:schemeClr val="dk1"/>
              </a:solidFill>
              <a:latin typeface="Malgun Gothic"/>
              <a:ea typeface="Malgun Gothic"/>
              <a:cs typeface="Malgun Gothic"/>
              <a:sym typeface="Malgun Gothic"/>
            </a:endParaRPr>
          </a:p>
        </p:txBody>
      </p:sp>
      <p:pic>
        <p:nvPicPr>
          <p:cNvPr id="138" name="Google Shape;138;p14"/>
          <p:cNvPicPr preferRelativeResize="0"/>
          <p:nvPr/>
        </p:nvPicPr>
        <p:blipFill rotWithShape="1">
          <a:blip r:embed="rId4">
            <a:alphaModFix/>
          </a:blip>
          <a:srcRect b="0" l="0" r="0" t="0"/>
          <a:stretch/>
        </p:blipFill>
        <p:spPr>
          <a:xfrm>
            <a:off x="204013" y="2443150"/>
            <a:ext cx="8243729" cy="43072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pic>
        <p:nvPicPr>
          <p:cNvPr id="144" name="Google Shape;144;p15"/>
          <p:cNvPicPr preferRelativeResize="0"/>
          <p:nvPr/>
        </p:nvPicPr>
        <p:blipFill rotWithShape="1">
          <a:blip r:embed="rId3">
            <a:alphaModFix/>
          </a:blip>
          <a:srcRect b="0" l="0" r="0" t="0"/>
          <a:stretch/>
        </p:blipFill>
        <p:spPr>
          <a:xfrm>
            <a:off x="8067081" y="-48225"/>
            <a:ext cx="1076919" cy="820875"/>
          </a:xfrm>
          <a:prstGeom prst="rect">
            <a:avLst/>
          </a:prstGeom>
          <a:noFill/>
          <a:ln>
            <a:noFill/>
          </a:ln>
        </p:spPr>
      </p:pic>
      <p:sp>
        <p:nvSpPr>
          <p:cNvPr id="145" name="Google Shape;145;p15"/>
          <p:cNvSpPr txBox="1"/>
          <p:nvPr/>
        </p:nvSpPr>
        <p:spPr>
          <a:xfrm>
            <a:off x="1691675" y="332650"/>
            <a:ext cx="6225300" cy="646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000"/>
              <a:buFont typeface="Arial"/>
              <a:buNone/>
            </a:pPr>
            <a:r>
              <a:rPr b="1" i="0" lang="en-US" sz="3600" u="none" cap="none" strike="noStrike">
                <a:solidFill>
                  <a:schemeClr val="dk1"/>
                </a:solidFill>
                <a:latin typeface="Calibri"/>
                <a:ea typeface="Calibri"/>
                <a:cs typeface="Calibri"/>
                <a:sym typeface="Calibri"/>
              </a:rPr>
              <a:t>RESULT</a:t>
            </a:r>
            <a:endParaRPr b="1" i="0" sz="3600" u="none" cap="none" strike="noStrike">
              <a:solidFill>
                <a:srgbClr val="000000"/>
              </a:solidFill>
              <a:latin typeface="Calibri"/>
              <a:ea typeface="Calibri"/>
              <a:cs typeface="Calibri"/>
              <a:sym typeface="Calibri"/>
            </a:endParaRPr>
          </a:p>
        </p:txBody>
      </p:sp>
      <p:sp>
        <p:nvSpPr>
          <p:cNvPr id="146" name="Google Shape;146;p15"/>
          <p:cNvSpPr/>
          <p:nvPr/>
        </p:nvSpPr>
        <p:spPr>
          <a:xfrm>
            <a:off x="395531" y="495742"/>
            <a:ext cx="698400" cy="601800"/>
          </a:xfrm>
          <a:prstGeom prst="triangle">
            <a:avLst>
              <a:gd fmla="val 50000" name="adj"/>
            </a:avLst>
          </a:prstGeom>
          <a:solidFill>
            <a:srgbClr val="A4744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47" name="Google Shape;147;p15"/>
          <p:cNvSpPr/>
          <p:nvPr/>
        </p:nvSpPr>
        <p:spPr>
          <a:xfrm>
            <a:off x="675019" y="276838"/>
            <a:ext cx="952200" cy="820800"/>
          </a:xfrm>
          <a:prstGeom prst="triangle">
            <a:avLst>
              <a:gd fmla="val 50000" name="adj"/>
            </a:avLst>
          </a:prstGeom>
          <a:solidFill>
            <a:srgbClr val="A4744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48" name="Google Shape;148;p15"/>
          <p:cNvSpPr txBox="1"/>
          <p:nvPr/>
        </p:nvSpPr>
        <p:spPr>
          <a:xfrm>
            <a:off x="4025700" y="2476950"/>
            <a:ext cx="4989000" cy="3263100"/>
          </a:xfrm>
          <a:prstGeom prst="rect">
            <a:avLst/>
          </a:prstGeom>
          <a:noFill/>
          <a:ln>
            <a:noFill/>
          </a:ln>
        </p:spPr>
        <p:txBody>
          <a:bodyPr anchorCtr="0" anchor="t" bIns="91425" lIns="91425" spcFirstLastPara="1" rIns="91425" wrap="square" tIns="91425">
            <a:spAutoFit/>
          </a:bodyPr>
          <a:lstStyle/>
          <a:p>
            <a:pPr indent="-355600" lvl="0" marL="457200" marR="0" rtl="0" algn="l">
              <a:lnSpc>
                <a:spcPct val="150000"/>
              </a:lnSpc>
              <a:spcBef>
                <a:spcPts val="0"/>
              </a:spcBef>
              <a:spcAft>
                <a:spcPts val="0"/>
              </a:spcAft>
              <a:buClr>
                <a:schemeClr val="dk1"/>
              </a:buClr>
              <a:buSzPts val="2000"/>
              <a:buFont typeface="Calibri"/>
              <a:buChar char="❏"/>
            </a:pPr>
            <a:r>
              <a:rPr b="1" i="1" lang="en-US" sz="2000">
                <a:solidFill>
                  <a:schemeClr val="dk1"/>
                </a:solidFill>
                <a:latin typeface="Calibri"/>
                <a:ea typeface="Calibri"/>
                <a:cs typeface="Calibri"/>
                <a:sym typeface="Calibri"/>
              </a:rPr>
              <a:t>The graph of original price versus predicted price is a key output of a stock market prediction project using LSTM model, as it provides valuable insights into the accuracy and reliability of the model's predictions and can inform investment decisions.</a:t>
            </a:r>
            <a:endParaRPr b="1" i="1" sz="2000" u="none" cap="none" strike="noStrike">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6"/>
          <p:cNvSpPr txBox="1"/>
          <p:nvPr>
            <p:ph idx="1" type="body"/>
          </p:nvPr>
        </p:nvSpPr>
        <p:spPr>
          <a:xfrm>
            <a:off x="395536" y="1268760"/>
            <a:ext cx="8402400" cy="4881600"/>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rgbClr val="595959"/>
              </a:buClr>
              <a:buSzPts val="1600"/>
              <a:buNone/>
            </a:pPr>
            <a:r>
              <a:rPr lang="en-US"/>
              <a:t>Replace with your own text</a:t>
            </a:r>
            <a:endParaRPr/>
          </a:p>
        </p:txBody>
      </p:sp>
      <p:sp>
        <p:nvSpPr>
          <p:cNvPr id="154" name="Google Shape;154;p16"/>
          <p:cNvSpPr txBox="1"/>
          <p:nvPr>
            <p:ph type="title"/>
          </p:nvPr>
        </p:nvSpPr>
        <p:spPr>
          <a:xfrm>
            <a:off x="395536" y="116632"/>
            <a:ext cx="7661100" cy="796800"/>
          </a:xfrm>
          <a:prstGeom prst="rect">
            <a:avLst/>
          </a:prstGeom>
          <a:noFill/>
          <a:ln>
            <a:noFill/>
          </a:ln>
        </p:spPr>
        <p:txBody>
          <a:bodyPr anchorCtr="0" anchor="ctr" bIns="45700" lIns="91425" spcFirstLastPara="1" rIns="91425" wrap="square" tIns="45700">
            <a:normAutofit/>
          </a:bodyPr>
          <a:lstStyle/>
          <a:p>
            <a:pPr indent="-457200" lvl="0" marL="457200" rtl="0" algn="l">
              <a:lnSpc>
                <a:spcPct val="100000"/>
              </a:lnSpc>
              <a:spcBef>
                <a:spcPts val="0"/>
              </a:spcBef>
              <a:spcAft>
                <a:spcPts val="0"/>
              </a:spcAft>
              <a:buSzPts val="3600"/>
              <a:buChar char="❏"/>
            </a:pPr>
            <a:r>
              <a:rPr lang="en-US" sz="3600"/>
              <a:t>APPLICATIONS</a:t>
            </a:r>
            <a:endParaRPr sz="3600"/>
          </a:p>
        </p:txBody>
      </p:sp>
      <p:pic>
        <p:nvPicPr>
          <p:cNvPr id="155" name="Google Shape;155;p16"/>
          <p:cNvPicPr preferRelativeResize="0"/>
          <p:nvPr/>
        </p:nvPicPr>
        <p:blipFill rotWithShape="1">
          <a:blip r:embed="rId3">
            <a:alphaModFix/>
          </a:blip>
          <a:srcRect b="0" l="0" r="0" t="0"/>
          <a:stretch/>
        </p:blipFill>
        <p:spPr>
          <a:xfrm>
            <a:off x="0" y="1180450"/>
            <a:ext cx="9144000" cy="5572775"/>
          </a:xfrm>
          <a:prstGeom prst="rect">
            <a:avLst/>
          </a:prstGeom>
          <a:noFill/>
          <a:ln>
            <a:noFill/>
          </a:ln>
        </p:spPr>
      </p:pic>
      <p:pic>
        <p:nvPicPr>
          <p:cNvPr id="156" name="Google Shape;156;p16"/>
          <p:cNvPicPr preferRelativeResize="0"/>
          <p:nvPr/>
        </p:nvPicPr>
        <p:blipFill rotWithShape="1">
          <a:blip r:embed="rId4">
            <a:alphaModFix/>
          </a:blip>
          <a:srcRect b="0" l="0" r="0" t="0"/>
          <a:stretch/>
        </p:blipFill>
        <p:spPr>
          <a:xfrm>
            <a:off x="7788911" y="-1413"/>
            <a:ext cx="1355089" cy="1032900"/>
          </a:xfrm>
          <a:prstGeom prst="rect">
            <a:avLst/>
          </a:prstGeom>
          <a:noFill/>
          <a:ln>
            <a:noFill/>
          </a:ln>
        </p:spPr>
      </p:pic>
      <p:sp>
        <p:nvSpPr>
          <p:cNvPr id="157" name="Google Shape;157;p16"/>
          <p:cNvSpPr txBox="1"/>
          <p:nvPr/>
        </p:nvSpPr>
        <p:spPr>
          <a:xfrm>
            <a:off x="739475" y="1819588"/>
            <a:ext cx="4861800" cy="4294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200"/>
              <a:buFont typeface="Arial"/>
              <a:buNone/>
            </a:pPr>
            <a:r>
              <a:t/>
            </a:r>
            <a:endParaRPr b="1" i="1" sz="2200" u="none" cap="none" strike="noStrike">
              <a:solidFill>
                <a:srgbClr val="EBCCB0"/>
              </a:solidFill>
              <a:latin typeface="Calibri"/>
              <a:ea typeface="Calibri"/>
              <a:cs typeface="Calibri"/>
              <a:sym typeface="Calibri"/>
            </a:endParaRPr>
          </a:p>
          <a:p>
            <a:pPr indent="-450850" lvl="0" marL="457200" marR="0" rtl="0" algn="l">
              <a:lnSpc>
                <a:spcPct val="200000"/>
              </a:lnSpc>
              <a:spcBef>
                <a:spcPts val="0"/>
              </a:spcBef>
              <a:spcAft>
                <a:spcPts val="0"/>
              </a:spcAft>
              <a:buClr>
                <a:srgbClr val="EBCCB0"/>
              </a:buClr>
              <a:buSzPts val="3500"/>
              <a:buFont typeface="Calibri"/>
              <a:buChar char="➢"/>
            </a:pPr>
            <a:r>
              <a:rPr b="1" i="1" lang="en-US" sz="3500" u="none" cap="none" strike="noStrike">
                <a:solidFill>
                  <a:srgbClr val="EBCCB0"/>
                </a:solidFill>
                <a:latin typeface="Calibri"/>
                <a:ea typeface="Calibri"/>
                <a:cs typeface="Calibri"/>
                <a:sym typeface="Calibri"/>
              </a:rPr>
              <a:t>Stock-Market Prediction</a:t>
            </a:r>
            <a:endParaRPr b="1" i="1" sz="3500" u="none" cap="none" strike="noStrike">
              <a:solidFill>
                <a:srgbClr val="EBCCB0"/>
              </a:solidFill>
              <a:latin typeface="Calibri"/>
              <a:ea typeface="Calibri"/>
              <a:cs typeface="Calibri"/>
              <a:sym typeface="Calibri"/>
            </a:endParaRPr>
          </a:p>
          <a:p>
            <a:pPr indent="-450850" lvl="0" marL="457200" marR="0" rtl="0" algn="l">
              <a:lnSpc>
                <a:spcPct val="200000"/>
              </a:lnSpc>
              <a:spcBef>
                <a:spcPts val="0"/>
              </a:spcBef>
              <a:spcAft>
                <a:spcPts val="0"/>
              </a:spcAft>
              <a:buClr>
                <a:srgbClr val="EBCCB0"/>
              </a:buClr>
              <a:buSzPts val="3500"/>
              <a:buFont typeface="Calibri"/>
              <a:buChar char="➢"/>
            </a:pPr>
            <a:r>
              <a:rPr b="1" i="1" lang="en-US" sz="3500" u="none" cap="none" strike="noStrike">
                <a:solidFill>
                  <a:srgbClr val="EBCCB0"/>
                </a:solidFill>
                <a:latin typeface="Calibri"/>
                <a:ea typeface="Calibri"/>
                <a:cs typeface="Calibri"/>
                <a:sym typeface="Calibri"/>
              </a:rPr>
              <a:t>Portfolio Optimization</a:t>
            </a:r>
            <a:endParaRPr b="1" i="1" sz="3500" u="none" cap="none" strike="noStrike">
              <a:solidFill>
                <a:srgbClr val="EBCCB0"/>
              </a:solidFill>
              <a:latin typeface="Calibri"/>
              <a:ea typeface="Calibri"/>
              <a:cs typeface="Calibri"/>
              <a:sym typeface="Calibri"/>
            </a:endParaRPr>
          </a:p>
          <a:p>
            <a:pPr indent="-450850" lvl="0" marL="457200" marR="0" rtl="0" algn="l">
              <a:lnSpc>
                <a:spcPct val="200000"/>
              </a:lnSpc>
              <a:spcBef>
                <a:spcPts val="0"/>
              </a:spcBef>
              <a:spcAft>
                <a:spcPts val="0"/>
              </a:spcAft>
              <a:buClr>
                <a:srgbClr val="EBCCB0"/>
              </a:buClr>
              <a:buSzPts val="3500"/>
              <a:buFont typeface="Calibri"/>
              <a:buChar char="➢"/>
            </a:pPr>
            <a:r>
              <a:rPr b="1" i="1" lang="en-US" sz="3500" u="none" cap="none" strike="noStrike">
                <a:solidFill>
                  <a:srgbClr val="EBCCB0"/>
                </a:solidFill>
                <a:latin typeface="Calibri"/>
                <a:ea typeface="Calibri"/>
                <a:cs typeface="Calibri"/>
                <a:sym typeface="Calibri"/>
              </a:rPr>
              <a:t>Risk Management</a:t>
            </a:r>
            <a:endParaRPr b="1" i="1" sz="2600" u="none" cap="none" strike="noStrike">
              <a:solidFill>
                <a:srgbClr val="EBCCB0"/>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테마">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테마">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