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4" r:id="rId4"/>
    <p:sldId id="266" r:id="rId5"/>
    <p:sldId id="261" r:id="rId6"/>
    <p:sldId id="262" r:id="rId7"/>
    <p:sldId id="263" r:id="rId8"/>
    <p:sldId id="267" r:id="rId9"/>
    <p:sldId id="268" r:id="rId10"/>
    <p:sldId id="269" r:id="rId11"/>
    <p:sldId id="265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60"/>
            <p14:sldId id="264"/>
            <p14:sldId id="266"/>
            <p14:sldId id="261"/>
            <p14:sldId id="262"/>
            <p14:sldId id="263"/>
            <p14:sldId id="267"/>
            <p14:sldId id="268"/>
            <p14:sldId id="269"/>
            <p14:sldId id="265"/>
            <p14:sldId id="270"/>
          </p14:sldIdLst>
        </p14:section>
        <p14:section name="02" id="{A075BB78-B1D2-45E6-AE7F-5DCCFE921E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bcsultan.github.io/" TargetMode="External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bcsultanblog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eamless.tistory.com/4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ID/&#51200;&#51109;&#49548;&#51452;&#49548;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5" y="1556937"/>
            <a:ext cx="53739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2400" dirty="0" err="1" smtClean="0"/>
              <a:t>클라우드에서</a:t>
            </a:r>
            <a:r>
              <a:rPr lang="ko-KR" altLang="en-US" sz="2400" dirty="0" smtClean="0"/>
              <a:t> 홈페이지 운영하기 </a:t>
            </a:r>
            <a:endParaRPr lang="en-US" altLang="ko-KR" sz="24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pages</a:t>
            </a:r>
            <a:r>
              <a:rPr lang="ko-KR" altLang="en-US" dirty="0" smtClean="0"/>
              <a:t>에서 홈페이지 호스팅하기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Pages </a:t>
            </a:r>
          </a:p>
          <a:p>
            <a:pPr lvl="1"/>
            <a:r>
              <a:rPr lang="en-US" altLang="ko-KR" dirty="0">
                <a:hlinkClick r:id="rId2"/>
              </a:rPr>
              <a:t>https://pages.github.com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Github.com</a:t>
            </a:r>
            <a:r>
              <a:rPr lang="ko-KR" altLang="en-US" dirty="0" smtClean="0"/>
              <a:t>에서 하나의 정적 홈페이지를 호스팅할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여러 개의 홈페이지를 운영할 수는 없다는 제한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방법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userid.github.io</a:t>
            </a:r>
            <a:r>
              <a:rPr lang="ko-KR" altLang="en-US" dirty="0" smtClean="0"/>
              <a:t>라는 이름으로 원격저장소를 만들고 이곳에 소스 업로드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https://lbcsultan.github.io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7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Netlify.com </a:t>
            </a:r>
            <a:r>
              <a:rPr lang="ko-KR" altLang="en-US" dirty="0" smtClean="0"/>
              <a:t>사용자 등록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Netlify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홈페이지 서비스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에 관리하는 홈페이지 소스를 업로드하여 홈페이지를 운영할 수 있음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https://www.netlify.com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사용자 등록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계정으로 회원가입 가능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91" y="3646673"/>
            <a:ext cx="5041757" cy="304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2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사이트 등록하기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954342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New site from </a:t>
            </a:r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 </a:t>
            </a:r>
            <a:endParaRPr lang="en-US" altLang="ko-KR" dirty="0" smtClean="0"/>
          </a:p>
          <a:p>
            <a:r>
              <a:rPr lang="ko-KR" altLang="en-US" dirty="0" smtClean="0"/>
              <a:t>새로 생성한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가 검색되지 않는 경우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Configure </a:t>
            </a:r>
            <a:r>
              <a:rPr lang="en-US" altLang="ko-KR" dirty="0"/>
              <a:t>the </a:t>
            </a:r>
            <a:r>
              <a:rPr lang="en-US" altLang="ko-KR" dirty="0" err="1"/>
              <a:t>Netlify</a:t>
            </a:r>
            <a:r>
              <a:rPr lang="en-US" altLang="ko-KR" dirty="0"/>
              <a:t> app on </a:t>
            </a:r>
            <a:r>
              <a:rPr lang="en-US" altLang="ko-KR" dirty="0" smtClean="0"/>
              <a:t>GitHub</a:t>
            </a:r>
          </a:p>
          <a:p>
            <a:pPr lvl="1"/>
            <a:r>
              <a:rPr lang="en-US" altLang="ko-KR" dirty="0"/>
              <a:t>All </a:t>
            </a:r>
            <a:r>
              <a:rPr lang="en-US" altLang="ko-KR" dirty="0" smtClean="0"/>
              <a:t>repositories</a:t>
            </a:r>
          </a:p>
          <a:p>
            <a:pPr lvl="1"/>
            <a:r>
              <a:rPr lang="en-US" altLang="ko-KR" dirty="0" smtClean="0"/>
              <a:t>Repository</a:t>
            </a:r>
            <a:r>
              <a:rPr lang="ko-KR" altLang="en-US" dirty="0" smtClean="0"/>
              <a:t> 선택 </a:t>
            </a:r>
            <a:endParaRPr lang="en-US" altLang="ko-KR" dirty="0" smtClean="0"/>
          </a:p>
          <a:p>
            <a:r>
              <a:rPr lang="en-US" altLang="ko-KR" dirty="0" smtClean="0"/>
              <a:t>Deploy</a:t>
            </a:r>
            <a:r>
              <a:rPr lang="ko-KR" altLang="en-US" dirty="0" smtClean="0"/>
              <a:t> </a:t>
            </a:r>
            <a:r>
              <a:rPr lang="en-US" altLang="ko-KR" dirty="0" smtClean="0"/>
              <a:t>site </a:t>
            </a:r>
          </a:p>
          <a:p>
            <a:r>
              <a:rPr lang="en-US" altLang="ko-KR" dirty="0" smtClean="0"/>
              <a:t>Site setting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Random</a:t>
            </a:r>
            <a:r>
              <a:rPr lang="ko-KR" altLang="en-US" dirty="0" smtClean="0"/>
              <a:t>하게 생성된 사이트 이름을 수정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도메인을 가지고 있으면 도메인 설정도 가능 </a:t>
            </a:r>
            <a:endParaRPr lang="en-US" altLang="ko-KR" dirty="0" smtClean="0"/>
          </a:p>
          <a:p>
            <a:r>
              <a:rPr lang="ko-KR" altLang="en-US" dirty="0" smtClean="0"/>
              <a:t>접속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https://lbcsultanblog.netlify.app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Site</a:t>
            </a:r>
            <a:r>
              <a:rPr lang="ko-KR" altLang="en-US" dirty="0" smtClean="0"/>
              <a:t>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에서 삭제도 가능</a:t>
            </a:r>
            <a:endParaRPr lang="en-US" altLang="ko-KR" dirty="0" smtClean="0"/>
          </a:p>
          <a:p>
            <a:r>
              <a:rPr lang="ko-KR" altLang="en-US" dirty="0" smtClean="0"/>
              <a:t>여러 개 사이트 운영 가능 </a:t>
            </a:r>
            <a:endParaRPr lang="en-US" altLang="ko-KR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46E73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646E73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578" y="1122217"/>
            <a:ext cx="3968183" cy="21325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56" y="3818540"/>
            <a:ext cx="4009939" cy="19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/>
              <a:t>github.com </a:t>
            </a:r>
            <a:r>
              <a:rPr lang="ko-KR" altLang="en-US" dirty="0"/>
              <a:t>사용법 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en-US" altLang="ko-KR" dirty="0" smtClean="0"/>
              <a:t>. netlify.com </a:t>
            </a:r>
            <a:r>
              <a:rPr lang="ko-KR" altLang="en-US" dirty="0" smtClean="0"/>
              <a:t>사용법 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홈페이지 등록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69" y="3532909"/>
            <a:ext cx="1095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인터넷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유튜브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검색을 통해 이런 서비스들의 사용방법을 잘 익히기 바랍니다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github.com </a:t>
            </a:r>
            <a:r>
              <a:rPr lang="ko-KR" altLang="en-US" dirty="0" smtClean="0"/>
              <a:t>사용자 등록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소프트웨어 </a:t>
            </a:r>
            <a:r>
              <a:rPr lang="ko-KR" altLang="en-US" dirty="0" smtClean="0"/>
              <a:t>소스의 분산 </a:t>
            </a:r>
            <a:r>
              <a:rPr lang="ko-KR" altLang="en-US" dirty="0" err="1" smtClean="0"/>
              <a:t>버전관리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서비스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소프트웨어 개발 플랫폼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협업 </a:t>
            </a:r>
            <a:r>
              <a:rPr lang="ko-KR" altLang="en-US" dirty="0" smtClean="0"/>
              <a:t>플랫폼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이용해야 사용할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회원 가입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이메일을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패스워드 안전하게 설정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인증정보를 안전하게 잘 관리할 것</a:t>
            </a:r>
            <a:endParaRPr lang="ko-KR" altLang="en-US" dirty="0"/>
          </a:p>
        </p:txBody>
      </p:sp>
      <p:pic>
        <p:nvPicPr>
          <p:cNvPr id="3074" name="Picture 2" descr="Cover image for What is Git and GitHub? And how to use GitHub?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081" y="136525"/>
            <a:ext cx="1425688" cy="5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89" y="1354975"/>
            <a:ext cx="4358280" cy="393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저장소 생성하기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6" y="1104552"/>
            <a:ext cx="5556126" cy="55184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986" y="1022554"/>
            <a:ext cx="5673696" cy="5682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03039" y="919886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73884" y="673333"/>
            <a:ext cx="2194832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사용법 </a:t>
            </a:r>
            <a:r>
              <a:rPr lang="ko-KR" altLang="en-US" smtClean="0"/>
              <a:t>안내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03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사용법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분산 버전 관리 시스템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협업 도구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을 사용하기 위해 반드시 필요한 소프트웨어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설치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https://git-scm.com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최신 버전 다운로드 설치 </a:t>
            </a:r>
            <a:endParaRPr lang="ko-KR" altLang="en-US" dirty="0"/>
          </a:p>
        </p:txBody>
      </p:sp>
      <p:pic>
        <p:nvPicPr>
          <p:cNvPr id="4100" name="Picture 4" descr="https://git-scm.com/images/logos/2color-lightbg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762" y="297977"/>
            <a:ext cx="2105683" cy="7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75" y="3621584"/>
            <a:ext cx="6607623" cy="264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명령어 사용법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인터넷 검색 활용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seamless.tistory.com/43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1026" name="Picture 2" descr="https://t1.daumcdn.net/cfile/tistory/99ADD33D5FBBB84B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374683"/>
            <a:ext cx="6667996" cy="26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2950" y="1199717"/>
            <a:ext cx="28392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생성하기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살펴보기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변경사항을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 넣기 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add 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로컬저장소에 넣기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원격저장소에 등록하기 </a:t>
            </a:r>
            <a:endParaRPr lang="en-US" altLang="ko-KR" dirty="0" smtClean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30284" y="5583680"/>
            <a:ext cx="6312626" cy="8399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$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git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config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--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global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user.name "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John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Doe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" 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50" charset="-127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$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git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config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--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global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user.email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50" charset="-127"/>
                <a:ea typeface="Courier New" panose="02070309020205020404" pitchFamily="49" charset="0"/>
              </a:rPr>
              <a:t> johndoe@example.com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30284" y="5232530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원격서버</a:t>
            </a:r>
            <a:r>
              <a:rPr lang="ko-KR" altLang="en-US" dirty="0" smtClean="0"/>
              <a:t> 환경설정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583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https://t1.daumcdn.net/cfile/tistory/111DFF134C30437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1" y="66675"/>
            <a:ext cx="8791803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5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로컬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소스를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올리기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103971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프로젝트 폴더에서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 초기화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.</a:t>
            </a:r>
          </a:p>
          <a:p>
            <a:pPr lvl="1"/>
            <a:r>
              <a:rPr lang="ko-KR" altLang="en-US" dirty="0" smtClean="0"/>
              <a:t>현재 폴더의 모든 파일들을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에 넣음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“message”</a:t>
            </a:r>
          </a:p>
          <a:p>
            <a:pPr lvl="1"/>
            <a:r>
              <a:rPr lang="ko-KR" altLang="en-US" dirty="0" smtClean="0"/>
              <a:t>로컬 리퍼지토리에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버전 관리 가능</a:t>
            </a:r>
            <a:r>
              <a:rPr lang="en-US" altLang="ko-KR" dirty="0" smtClean="0"/>
              <a:t>) 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–M main</a:t>
            </a:r>
          </a:p>
          <a:p>
            <a:pPr lvl="1"/>
            <a:r>
              <a:rPr lang="en-US" altLang="ko-KR" dirty="0" smtClean="0"/>
              <a:t>Main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</a:t>
            </a:r>
            <a:r>
              <a:rPr lang="en-US" altLang="ko-KR" dirty="0" smtClean="0">
                <a:hlinkClick r:id="rId2"/>
              </a:rPr>
              <a:t>https://github.com/ID/</a:t>
            </a:r>
            <a:r>
              <a:rPr lang="ko-KR" altLang="en-US" dirty="0" err="1" smtClean="0">
                <a:hlinkClick r:id="rId2"/>
              </a:rPr>
              <a:t>저장소주소</a:t>
            </a:r>
            <a:r>
              <a:rPr lang="en-US" altLang="ko-KR" dirty="0" smtClean="0">
                <a:hlinkClick r:id="rId2"/>
              </a:rPr>
              <a:t>.</a:t>
            </a:r>
            <a:r>
              <a:rPr lang="en-US" altLang="ko-KR" dirty="0" err="1" smtClean="0">
                <a:hlinkClick r:id="rId2"/>
              </a:rPr>
              <a:t>git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원격저장소</a:t>
            </a:r>
            <a:r>
              <a:rPr lang="ko-KR" altLang="en-US" dirty="0" smtClean="0"/>
              <a:t> 주소를 </a:t>
            </a:r>
            <a:r>
              <a:rPr lang="en-US" altLang="ko-KR" dirty="0" err="1" smtClean="0"/>
              <a:t>origi</a:t>
            </a:r>
            <a:r>
              <a:rPr lang="ko-KR" altLang="en-US" dirty="0" err="1" smtClean="0"/>
              <a:t>으로</a:t>
            </a:r>
            <a:r>
              <a:rPr lang="ko-KR" altLang="en-US" dirty="0" smtClean="0"/>
              <a:t> 지정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–u origin main</a:t>
            </a:r>
          </a:p>
          <a:p>
            <a:pPr lvl="1"/>
            <a:r>
              <a:rPr lang="ko-KR" altLang="en-US" dirty="0" smtClean="0"/>
              <a:t>로컬저장소의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 원격저장소의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으로 푸시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) 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034" y="136525"/>
            <a:ext cx="3987830" cy="399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</a:t>
            </a:r>
            <a:r>
              <a:rPr lang="en-US" altLang="ko-KR" dirty="0"/>
              <a:t> </a:t>
            </a:r>
            <a:r>
              <a:rPr lang="ko-KR" altLang="en-US" dirty="0"/>
              <a:t>소스를 </a:t>
            </a:r>
            <a:r>
              <a:rPr lang="en-US" altLang="ko-KR" dirty="0" err="1"/>
              <a:t>github</a:t>
            </a:r>
            <a:r>
              <a:rPr lang="ko-KR" altLang="en-US" dirty="0"/>
              <a:t>에 올리기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업로드 성공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소스를 수정하고 다시 올릴 수 있음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다른 컴퓨터에서 소스를 다운받아서 사용 가능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더 자세한 사용방법을 익힐 것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13" y="789708"/>
            <a:ext cx="4536026" cy="515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424</TotalTime>
  <Words>432</Words>
  <Application>Microsoft Office PowerPoint</Application>
  <PresentationFormat>와이드스크린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Arial Unicode MS</vt:lpstr>
      <vt:lpstr>맑은 고딕</vt:lpstr>
      <vt:lpstr>Arial</vt:lpstr>
      <vt:lpstr>Courier New</vt:lpstr>
      <vt:lpstr>1_Office 테마</vt:lpstr>
      <vt:lpstr>PowerPoint 프레젠테이션</vt:lpstr>
      <vt:lpstr>목차</vt:lpstr>
      <vt:lpstr>1. github.com 사용자 등록 </vt:lpstr>
      <vt:lpstr>새로운 저장소 생성하기</vt:lpstr>
      <vt:lpstr>2. git 설치 및 사용법 </vt:lpstr>
      <vt:lpstr>git 명령어</vt:lpstr>
      <vt:lpstr>PowerPoint 프레젠테이션</vt:lpstr>
      <vt:lpstr>로컬 소스를 github에 올리기 </vt:lpstr>
      <vt:lpstr>로컬 소스를 github에 올리기 </vt:lpstr>
      <vt:lpstr>Github pages에서 홈페이지 호스팅하기 </vt:lpstr>
      <vt:lpstr>3. Netlify.com 사용자 등록  </vt:lpstr>
      <vt:lpstr>새로운 사이트 등록하기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Windows 사용자</cp:lastModifiedBy>
  <cp:revision>38</cp:revision>
  <dcterms:created xsi:type="dcterms:W3CDTF">2020-12-25T14:06:26Z</dcterms:created>
  <dcterms:modified xsi:type="dcterms:W3CDTF">2021-03-25T02:15:19Z</dcterms:modified>
</cp:coreProperties>
</file>