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AB95-355B-4535-93DD-51AAC075480B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2F09-C6D1-4A38-9842-20BC343F4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16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AB95-355B-4535-93DD-51AAC075480B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2F09-C6D1-4A38-9842-20BC343F4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2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AB95-355B-4535-93DD-51AAC075480B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2F09-C6D1-4A38-9842-20BC343F4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40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AB95-355B-4535-93DD-51AAC075480B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2F09-C6D1-4A38-9842-20BC343F4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55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AB95-355B-4535-93DD-51AAC075480B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2F09-C6D1-4A38-9842-20BC343F4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72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AB95-355B-4535-93DD-51AAC075480B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2F09-C6D1-4A38-9842-20BC343F4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87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AB95-355B-4535-93DD-51AAC075480B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2F09-C6D1-4A38-9842-20BC343F4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31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AB95-355B-4535-93DD-51AAC075480B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2F09-C6D1-4A38-9842-20BC343F4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6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AB95-355B-4535-93DD-51AAC075480B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2F09-C6D1-4A38-9842-20BC343F4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09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AB95-355B-4535-93DD-51AAC075480B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2F09-C6D1-4A38-9842-20BC343F4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8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AB95-355B-4535-93DD-51AAC075480B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2F09-C6D1-4A38-9842-20BC343F4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0AB95-355B-4535-93DD-51AAC075480B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52F09-C6D1-4A38-9842-20BC343F4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05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1881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Code review</a:t>
            </a:r>
            <a:br>
              <a:rPr lang="en-US" altLang="ko-KR" dirty="0" smtClean="0"/>
            </a:br>
            <a:r>
              <a:rPr lang="en-US" altLang="ko-KR" dirty="0" smtClean="0"/>
              <a:t>9/06</a:t>
            </a:r>
            <a:br>
              <a:rPr lang="en-US" altLang="ko-KR" dirty="0" smtClean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20171707 </a:t>
            </a:r>
            <a:r>
              <a:rPr lang="ko-KR" altLang="en-US" sz="2000" dirty="0" smtClean="0"/>
              <a:t>차영호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20171708 </a:t>
            </a:r>
            <a:r>
              <a:rPr lang="ko-KR" altLang="en-US" sz="2000" dirty="0" err="1" smtClean="0"/>
              <a:t>차유미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20171709 </a:t>
            </a:r>
            <a:r>
              <a:rPr lang="ko-KR" altLang="en-US" sz="2000" dirty="0" smtClean="0"/>
              <a:t>첸 군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20171710 </a:t>
            </a:r>
            <a:r>
              <a:rPr lang="ko-KR" altLang="en-US" sz="2000" dirty="0" err="1" smtClean="0"/>
              <a:t>최근표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3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FACTORIAL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부터 입력 받은 숫자까지 모두 곱한 숫자 출력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-1</a:t>
            </a:r>
            <a:r>
              <a:rPr lang="ko-KR" altLang="en-US" dirty="0" smtClean="0"/>
              <a:t>을 입력 받으면 프로그램 종료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을 입력 받으면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9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BEFORE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total = 1</a:t>
            </a:r>
          </a:p>
          <a:p>
            <a:pPr marL="0" indent="0">
              <a:buNone/>
            </a:pPr>
            <a:r>
              <a:rPr lang="en-US" altLang="ko-KR" dirty="0" smtClean="0"/>
              <a:t>while (True):    </a:t>
            </a:r>
          </a:p>
          <a:p>
            <a:pPr marL="457200" lvl="1" indent="0">
              <a:buNone/>
            </a:pPr>
            <a:r>
              <a:rPr lang="en-US" altLang="ko-KR" dirty="0" smtClean="0"/>
              <a:t>a =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(input())    		&lt;a</a:t>
            </a:r>
            <a:r>
              <a:rPr lang="ko-KR" altLang="en-US" dirty="0" smtClean="0"/>
              <a:t>가 무엇인지 처음 보는 사람은 알 </a:t>
            </a:r>
            <a:r>
              <a:rPr lang="en-US" altLang="ko-KR" dirty="0" smtClean="0"/>
              <a:t>						   </a:t>
            </a:r>
            <a:r>
              <a:rPr lang="ko-KR" altLang="en-US" dirty="0" smtClean="0"/>
              <a:t>수 없음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if a == -1:        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break    </a:t>
            </a:r>
          </a:p>
          <a:p>
            <a:pPr marL="457200" lvl="1" indent="0">
              <a:buNone/>
            </a:pPr>
            <a:r>
              <a:rPr lang="en-US" altLang="ko-KR" dirty="0" smtClean="0"/>
              <a:t>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range(1,a+1):        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total *=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   </a:t>
            </a:r>
          </a:p>
          <a:p>
            <a:pPr marL="457200" lvl="1" indent="0">
              <a:buNone/>
            </a:pPr>
            <a:r>
              <a:rPr lang="en-US" altLang="ko-KR" dirty="0" smtClean="0"/>
              <a:t>print(total)                         &lt;</a:t>
            </a:r>
            <a:r>
              <a:rPr lang="ko-KR" altLang="en-US" dirty="0" smtClean="0"/>
              <a:t>무슨 값을 출력하는지 알 수 없음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total =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789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AFTER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total = 1</a:t>
            </a:r>
          </a:p>
          <a:p>
            <a:pPr marL="0" indent="0">
              <a:buNone/>
            </a:pPr>
            <a:r>
              <a:rPr lang="en-US" altLang="ko-KR" dirty="0" smtClean="0"/>
              <a:t>while (True):    </a:t>
            </a:r>
          </a:p>
          <a:p>
            <a:pPr marL="0" indent="0">
              <a:buNone/>
            </a:pPr>
            <a:r>
              <a:rPr lang="en-US" altLang="ko-KR" dirty="0" smtClean="0"/>
              <a:t>	a =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(input(“</a:t>
            </a:r>
            <a:r>
              <a:rPr lang="ko-KR" altLang="en-US" dirty="0" smtClean="0"/>
              <a:t>숫자를 입력하세요</a:t>
            </a:r>
            <a:r>
              <a:rPr lang="en-US" altLang="ko-KR" dirty="0" smtClean="0"/>
              <a:t>.: ＂))     #a</a:t>
            </a:r>
            <a:r>
              <a:rPr lang="ko-KR" altLang="en-US" dirty="0" smtClean="0"/>
              <a:t>가 무엇인지 명확          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				</a:t>
            </a:r>
            <a:r>
              <a:rPr lang="ko-KR" altLang="en-US" dirty="0" smtClean="0"/>
              <a:t>하게 </a:t>
            </a:r>
            <a:r>
              <a:rPr lang="ko-KR" altLang="en-US" dirty="0" err="1" smtClean="0"/>
              <a:t>명시해줌</a:t>
            </a:r>
            <a:r>
              <a:rPr lang="en-US" altLang="ko-KR" dirty="0" smtClean="0"/>
              <a:t>.    </a:t>
            </a:r>
          </a:p>
          <a:p>
            <a:pPr marL="0" indent="0">
              <a:buNone/>
            </a:pPr>
            <a:r>
              <a:rPr lang="en-US" altLang="ko-KR" dirty="0" smtClean="0"/>
              <a:t>	If a == -1:       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break    </a:t>
            </a:r>
          </a:p>
          <a:p>
            <a:pPr marL="0" indent="0">
              <a:buNone/>
            </a:pPr>
            <a:r>
              <a:rPr lang="en-US" altLang="ko-KR" dirty="0" smtClean="0"/>
              <a:t>	for I in range(1,a+1):        </a:t>
            </a:r>
          </a:p>
          <a:p>
            <a:pPr marL="0" indent="0">
              <a:buNone/>
            </a:pPr>
            <a:r>
              <a:rPr lang="en-US" altLang="ko-KR" dirty="0" smtClean="0"/>
              <a:t>		total *= I    </a:t>
            </a:r>
          </a:p>
          <a:p>
            <a:pPr marL="0" indent="0">
              <a:buNone/>
            </a:pPr>
            <a:r>
              <a:rPr lang="en-US" altLang="ko-KR" dirty="0" smtClean="0"/>
              <a:t>	Print(a,＂! </a:t>
            </a:r>
            <a:r>
              <a:rPr lang="ko-KR" altLang="en-US" dirty="0" smtClean="0"/>
              <a:t>의 계산 값</a:t>
            </a:r>
            <a:r>
              <a:rPr lang="en-US" altLang="ko-KR" dirty="0" smtClean="0"/>
              <a:t>: ＂,total)            #</a:t>
            </a:r>
            <a:r>
              <a:rPr lang="ko-KR" altLang="en-US" dirty="0" smtClean="0"/>
              <a:t>무엇을 출력하는지 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			 </a:t>
            </a:r>
            <a:r>
              <a:rPr lang="ko-KR" altLang="en-US" dirty="0" err="1" smtClean="0"/>
              <a:t>시해줌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total =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93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BEFORE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09" y="1673104"/>
            <a:ext cx="9864968" cy="4486275"/>
          </a:xfrm>
        </p:spPr>
      </p:pic>
    </p:spTree>
    <p:extLst>
      <p:ext uri="{BB962C8B-B14F-4D97-AF65-F5344CB8AC3E}">
        <p14:creationId xmlns:p14="http://schemas.microsoft.com/office/powerpoint/2010/main" val="312496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AFTER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</a:t>
            </a:r>
            <a:r>
              <a:rPr lang="ko-KR" altLang="en-US" dirty="0" smtClean="0"/>
              <a:t>값을 입력 받는 코드를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 안에 써줘서 </a:t>
            </a:r>
            <a:r>
              <a:rPr lang="ko-KR" altLang="en-US" dirty="0" err="1" smtClean="0"/>
              <a:t>중복코드를</a:t>
            </a:r>
            <a:r>
              <a:rPr lang="ko-KR" altLang="en-US" dirty="0" smtClean="0"/>
              <a:t> 없앰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2582069"/>
            <a:ext cx="52959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2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BEFORE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4" y="1974633"/>
            <a:ext cx="8599343" cy="3996676"/>
          </a:xfrm>
        </p:spPr>
      </p:pic>
    </p:spTree>
    <p:extLst>
      <p:ext uri="{BB962C8B-B14F-4D97-AF65-F5344CB8AC3E}">
        <p14:creationId xmlns:p14="http://schemas.microsoft.com/office/powerpoint/2010/main" val="421608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AFTER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== 0: </a:t>
            </a:r>
            <a:r>
              <a:rPr lang="ko-KR" altLang="en-US" dirty="0" smtClean="0"/>
              <a:t>이 코드가 없어도 정상적으로 돌아가기 때문에 삭제함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59" y="3099089"/>
            <a:ext cx="10056668" cy="363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8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76</Words>
  <Application>Microsoft Office PowerPoint</Application>
  <PresentationFormat>와이드스크린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Code review 9/06  20171707 차영호 20171708 차유미 20171709 첸 군 20171710 최근표</vt:lpstr>
      <vt:lpstr>FACTORIAL</vt:lpstr>
      <vt:lpstr>BEFORE</vt:lpstr>
      <vt:lpstr>AFTER</vt:lpstr>
      <vt:lpstr>BEFORE</vt:lpstr>
      <vt:lpstr>AFTER</vt:lpstr>
      <vt:lpstr>BEFORE</vt:lpstr>
      <vt:lpstr>AFTER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review 9/06</dc:title>
  <dc:creator>Ho Yongho</dc:creator>
  <cp:lastModifiedBy>Ho Yongho</cp:lastModifiedBy>
  <cp:revision>13</cp:revision>
  <dcterms:created xsi:type="dcterms:W3CDTF">2017-09-05T23:05:01Z</dcterms:created>
  <dcterms:modified xsi:type="dcterms:W3CDTF">2017-09-11T07:58:49Z</dcterms:modified>
</cp:coreProperties>
</file>