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5313" autoAdjust="0"/>
  </p:normalViewPr>
  <p:slideViewPr>
    <p:cSldViewPr snapToGrid="0" snapToObjects="1">
      <p:cViewPr>
        <p:scale>
          <a:sx n="140" d="100"/>
          <a:sy n="140" d="100"/>
        </p:scale>
        <p:origin x="-608" y="-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FD56-C4C0-3143-9BBF-6E00B167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8C7D18-C380-6649-ABB7-2ACB8ACC0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7238DC-73BC-C243-8808-C0B32880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0664D-861D-8B4B-B868-B5AABE6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1340D-747B-D847-A28E-657060ED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AE27C-05DC-934A-BE07-A21BAC5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DB6BF8-E567-0345-BF14-DDD9841B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522CD-86E0-7C4A-8B9A-A77A1962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F65BF-242A-084A-AB2D-A974309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7164F-B640-0540-897A-863E0745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5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C09F7F-B91C-FA49-9257-70B1F41B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D34DB4-97FF-2043-9E72-EDF94849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47ACA-A5DE-9547-895F-A8AF3E4F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EC961-CB39-454B-BF12-A00756A2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24C26-AFEB-EA4B-B7B8-6D0AE6F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5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E4301-B820-4B4B-A545-9BB285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C3DA9-DC24-1C4F-9A48-B298552C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AC6A9-83C3-574E-B99E-CEA4A319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D5608-BD39-C741-9A54-23A54381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15A7C-831B-374A-9A09-07830BF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01E27-A81C-134E-ACB9-DD64DB90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2388EF-3FD3-954E-919A-386C754F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2D14D-5E22-7745-B1D2-06275DF8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7421F-A41B-984D-A79F-2CCBDCB0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FE1E9-261D-EA4C-A06C-04FAB6F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0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E5A4F-E336-6C4D-AA2F-0F7A1DC2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D11BB-592D-A842-8AA6-1BE3EA6D1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951843-BE69-DD43-A21E-35A6A441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8676-BC58-CE4A-999C-FDA6F70B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3581C5-9FD6-DB4A-A4EA-AF62DADC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CBA064-44B7-F243-B545-5079938C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9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71FBD-87F1-CF40-AB5D-03FD5C4A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24FCD9-3417-2B48-8E8B-AEDC3270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D629C5-0F4C-C240-96B8-ADFB48BF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1D4EC3-2142-0941-BFA6-3974CBDB0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D7FB7E-1E40-5D42-8D28-E2814F8B3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A6B25B-7A87-944A-BE5B-4F676A53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704052-389E-134D-9426-262B4F0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4CF58A-87CB-DD49-9D64-7C2D1BAC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4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2FC38-41C4-DB4A-A1F8-37A5CD16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64A949-5D44-9B4B-8153-4AE34EE9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08E999-BAF6-454F-B956-A5981E17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080CA8-ECAE-8B42-A04E-65314902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A40674-5920-704D-A45B-1E88263F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20F324-622B-0C46-908E-A66EC9F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787CB6-B850-E64A-A519-C95C06B6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06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EEA4D-FD81-C447-8A8A-31BFA5BB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0618F-C2F6-0C46-A3D0-3FCDFAB4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EFD528-9EC4-EF41-A01F-D9C9ACA3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95E5F-3760-1341-9942-CDB28458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8AFEDD-4653-E14D-8694-F242358F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931E93-F140-A24D-9D82-0F38977F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6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22B7-9EC9-CC47-B02C-669BAC8E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50E7FA-10C0-7742-B5EF-CEDAA534B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EBCC78-2753-E34F-BA9D-66455C02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C9330C-7576-C148-A334-072E0D2E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7F025-A456-854B-BA75-B73F63F4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C731B-E9DE-9E4D-AFC9-AF796D1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4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1EA111-BA88-0048-AF65-457A57B4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2C57-297A-4A45-BDF3-2197EE2D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F011E-F02C-9D48-9171-72EC7E717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90E6-DE3B-E148-996A-F8ADD032EFD6}" type="datetimeFigureOut">
              <a:rPr lang="de-DE" smtClean="0"/>
              <a:t>22.03.18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DAFE0-75DC-9941-850C-CE8C1B15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BE056A-1230-CC4E-96A2-981EF503D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A2F5-6F1E-234F-B0E2-EFABD463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37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8358" y="0"/>
            <a:ext cx="17054717" cy="7908758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-2912689" y="198860"/>
            <a:ext cx="5237415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19">
            <a:extLst>
              <a:ext uri="{FF2B5EF4-FFF2-40B4-BE49-F238E27FC236}">
                <a16:creationId xmlns:a16="http://schemas.microsoft.com/office/drawing/2014/main" id="{B37E1B89-0328-064D-A568-F5CFB1406893}"/>
              </a:ext>
            </a:extLst>
          </p:cNvPr>
          <p:cNvCxnSpPr>
            <a:cxnSpLocks/>
          </p:cNvCxnSpPr>
          <p:nvPr/>
        </p:nvCxnSpPr>
        <p:spPr>
          <a:xfrm flipH="1">
            <a:off x="-2920372" y="3338487"/>
            <a:ext cx="5237414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0AFD054-4C0E-0447-80B6-95A66F37C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3025"/>
              </p:ext>
            </p:extLst>
          </p:nvPr>
        </p:nvGraphicFramePr>
        <p:xfrm>
          <a:off x="-2889637" y="3389600"/>
          <a:ext cx="5180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53">
                  <a:extLst>
                    <a:ext uri="{9D8B030D-6E8A-4147-A177-3AD203B41FA5}">
                      <a16:colId xmlns:a16="http://schemas.microsoft.com/office/drawing/2014/main" val="3654222618"/>
                    </a:ext>
                  </a:extLst>
                </a:gridCol>
                <a:gridCol w="1103635">
                  <a:extLst>
                    <a:ext uri="{9D8B030D-6E8A-4147-A177-3AD203B41FA5}">
                      <a16:colId xmlns:a16="http://schemas.microsoft.com/office/drawing/2014/main" val="262171379"/>
                    </a:ext>
                  </a:extLst>
                </a:gridCol>
                <a:gridCol w="1800930">
                  <a:extLst>
                    <a:ext uri="{9D8B030D-6E8A-4147-A177-3AD203B41FA5}">
                      <a16:colId xmlns:a16="http://schemas.microsoft.com/office/drawing/2014/main" val="4139643659"/>
                    </a:ext>
                  </a:extLst>
                </a:gridCol>
                <a:gridCol w="1121870">
                  <a:extLst>
                    <a:ext uri="{9D8B030D-6E8A-4147-A177-3AD203B41FA5}">
                      <a16:colId xmlns:a16="http://schemas.microsoft.com/office/drawing/2014/main" val="18313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err="1"/>
                        <a:t>acquaintance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2187"/>
                  </a:ext>
                </a:extLst>
              </a:tr>
            </a:tbl>
          </a:graphicData>
        </a:graphic>
      </p:graphicFrame>
      <p:sp>
        <p:nvSpPr>
          <p:cNvPr id="43" name="Rechteck 42">
            <a:extLst>
              <a:ext uri="{FF2B5EF4-FFF2-40B4-BE49-F238E27FC236}">
                <a16:creationId xmlns:a16="http://schemas.microsoft.com/office/drawing/2014/main" id="{BEDF861E-9588-D646-9E2B-6716B1638152}"/>
              </a:ext>
            </a:extLst>
          </p:cNvPr>
          <p:cNvSpPr/>
          <p:nvPr/>
        </p:nvSpPr>
        <p:spPr>
          <a:xfrm>
            <a:off x="-2889637" y="214417"/>
            <a:ext cx="5188071" cy="37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Share </a:t>
            </a:r>
            <a:r>
              <a:rPr lang="de-DE" sz="1400" dirty="0" err="1">
                <a:solidFill>
                  <a:schemeClr val="tx1"/>
                </a:solidFill>
              </a:rPr>
              <a:t>somthing</a:t>
            </a:r>
            <a:r>
              <a:rPr lang="de-DE" sz="1400" dirty="0">
                <a:solidFill>
                  <a:schemeClr val="tx1"/>
                </a:solidFill>
              </a:rPr>
              <a:t> in the Community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531A8D10-BD5A-7340-8B37-C3B4FFE592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34" y="3466309"/>
            <a:ext cx="276823" cy="27682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5C6526F-2FBA-364B-8EB9-01B52592E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7242" y="3433606"/>
            <a:ext cx="259859" cy="259859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DCB6665E-6982-3744-941D-DEBDF15D1C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051" y="3466309"/>
            <a:ext cx="264653" cy="26465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14A3DB6D-F0BA-3C41-AA80-570C8211F10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6024" y="3466309"/>
            <a:ext cx="217422" cy="217422"/>
          </a:xfrm>
          <a:prstGeom prst="rect">
            <a:avLst/>
          </a:prstGeom>
        </p:spPr>
      </p:pic>
      <p:cxnSp>
        <p:nvCxnSpPr>
          <p:cNvPr id="49" name="Gerader Verbinder 19">
            <a:extLst>
              <a:ext uri="{FF2B5EF4-FFF2-40B4-BE49-F238E27FC236}">
                <a16:creationId xmlns:a16="http://schemas.microsoft.com/office/drawing/2014/main" id="{1B043BEB-A287-164D-978B-2E6C6870CEF5}"/>
              </a:ext>
            </a:extLst>
          </p:cNvPr>
          <p:cNvCxnSpPr>
            <a:cxnSpLocks/>
          </p:cNvCxnSpPr>
          <p:nvPr/>
        </p:nvCxnSpPr>
        <p:spPr>
          <a:xfrm flipV="1">
            <a:off x="1821246" y="548980"/>
            <a:ext cx="0" cy="27895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5433604-682E-5549-AE22-6B1F7DC9C9FD}"/>
              </a:ext>
            </a:extLst>
          </p:cNvPr>
          <p:cNvSpPr/>
          <p:nvPr/>
        </p:nvSpPr>
        <p:spPr>
          <a:xfrm>
            <a:off x="-2855130" y="646742"/>
            <a:ext cx="4172898" cy="11050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C2F57DD-38C4-8744-9DBB-0C1BA5990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39313" y="246771"/>
            <a:ext cx="324000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EC8BF33-CC9B-1344-B067-549B2BD9E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798" y="2791324"/>
            <a:ext cx="252000" cy="25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EB62B90-669A-CB44-A260-649BD5758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848" y="2144155"/>
            <a:ext cx="252000" cy="252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06DBC6B-62F2-7743-9E4A-C53E17FB4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3840" y="745989"/>
            <a:ext cx="252000" cy="252000"/>
          </a:xfrm>
          <a:prstGeom prst="rect">
            <a:avLst/>
          </a:prstGeom>
        </p:spPr>
      </p:pic>
      <p:cxnSp>
        <p:nvCxnSpPr>
          <p:cNvPr id="28" name="Gerader Verbinder 19">
            <a:extLst>
              <a:ext uri="{FF2B5EF4-FFF2-40B4-BE49-F238E27FC236}">
                <a16:creationId xmlns:a16="http://schemas.microsoft.com/office/drawing/2014/main" id="{246D0631-3995-A246-B10C-EB39F9FFEA9E}"/>
              </a:ext>
            </a:extLst>
          </p:cNvPr>
          <p:cNvCxnSpPr>
            <a:cxnSpLocks/>
          </p:cNvCxnSpPr>
          <p:nvPr/>
        </p:nvCxnSpPr>
        <p:spPr>
          <a:xfrm flipH="1">
            <a:off x="1835241" y="1187534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1B0D7BA0-17E3-614E-BDB2-B961DE4C13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798" y="1410693"/>
            <a:ext cx="252000" cy="252000"/>
          </a:xfrm>
          <a:prstGeom prst="rect">
            <a:avLst/>
          </a:prstGeom>
        </p:spPr>
      </p:pic>
      <p:cxnSp>
        <p:nvCxnSpPr>
          <p:cNvPr id="30" name="Gerader Verbinder 19">
            <a:extLst>
              <a:ext uri="{FF2B5EF4-FFF2-40B4-BE49-F238E27FC236}">
                <a16:creationId xmlns:a16="http://schemas.microsoft.com/office/drawing/2014/main" id="{B8364EF0-854E-3240-BB8C-95B62FC199A1}"/>
              </a:ext>
            </a:extLst>
          </p:cNvPr>
          <p:cNvCxnSpPr>
            <a:cxnSpLocks/>
          </p:cNvCxnSpPr>
          <p:nvPr/>
        </p:nvCxnSpPr>
        <p:spPr>
          <a:xfrm flipH="1">
            <a:off x="1840040" y="1887961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19">
            <a:extLst>
              <a:ext uri="{FF2B5EF4-FFF2-40B4-BE49-F238E27FC236}">
                <a16:creationId xmlns:a16="http://schemas.microsoft.com/office/drawing/2014/main" id="{D7BB0EEB-12A4-8E4E-9712-10A263F755B0}"/>
              </a:ext>
            </a:extLst>
          </p:cNvPr>
          <p:cNvCxnSpPr>
            <a:cxnSpLocks/>
          </p:cNvCxnSpPr>
          <p:nvPr/>
        </p:nvCxnSpPr>
        <p:spPr>
          <a:xfrm flipH="1">
            <a:off x="1844377" y="2568166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4921F47-96B1-7A47-B4CE-ED37F109E796}"/>
              </a:ext>
            </a:extLst>
          </p:cNvPr>
          <p:cNvSpPr txBox="1"/>
          <p:nvPr/>
        </p:nvSpPr>
        <p:spPr>
          <a:xfrm>
            <a:off x="-2842676" y="656124"/>
            <a:ext cx="461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somthing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1499719-FAED-D349-BEE9-C7633FA585CB}"/>
              </a:ext>
            </a:extLst>
          </p:cNvPr>
          <p:cNvSpPr/>
          <p:nvPr/>
        </p:nvSpPr>
        <p:spPr>
          <a:xfrm>
            <a:off x="2639976" y="198860"/>
            <a:ext cx="5237415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19">
            <a:extLst>
              <a:ext uri="{FF2B5EF4-FFF2-40B4-BE49-F238E27FC236}">
                <a16:creationId xmlns:a16="http://schemas.microsoft.com/office/drawing/2014/main" id="{C24A4C9D-DC2B-5F47-A302-1E3B528E8774}"/>
              </a:ext>
            </a:extLst>
          </p:cNvPr>
          <p:cNvCxnSpPr>
            <a:cxnSpLocks/>
          </p:cNvCxnSpPr>
          <p:nvPr/>
        </p:nvCxnSpPr>
        <p:spPr>
          <a:xfrm flipH="1">
            <a:off x="2632293" y="3338487"/>
            <a:ext cx="5237414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099784E5-D612-4A4D-A177-E1E2E1A7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05445"/>
              </p:ext>
            </p:extLst>
          </p:nvPr>
        </p:nvGraphicFramePr>
        <p:xfrm>
          <a:off x="2663028" y="3389600"/>
          <a:ext cx="5180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53">
                  <a:extLst>
                    <a:ext uri="{9D8B030D-6E8A-4147-A177-3AD203B41FA5}">
                      <a16:colId xmlns:a16="http://schemas.microsoft.com/office/drawing/2014/main" val="3654222618"/>
                    </a:ext>
                  </a:extLst>
                </a:gridCol>
                <a:gridCol w="1103635">
                  <a:extLst>
                    <a:ext uri="{9D8B030D-6E8A-4147-A177-3AD203B41FA5}">
                      <a16:colId xmlns:a16="http://schemas.microsoft.com/office/drawing/2014/main" val="262171379"/>
                    </a:ext>
                  </a:extLst>
                </a:gridCol>
                <a:gridCol w="1800930">
                  <a:extLst>
                    <a:ext uri="{9D8B030D-6E8A-4147-A177-3AD203B41FA5}">
                      <a16:colId xmlns:a16="http://schemas.microsoft.com/office/drawing/2014/main" val="4139643659"/>
                    </a:ext>
                  </a:extLst>
                </a:gridCol>
                <a:gridCol w="1121870">
                  <a:extLst>
                    <a:ext uri="{9D8B030D-6E8A-4147-A177-3AD203B41FA5}">
                      <a16:colId xmlns:a16="http://schemas.microsoft.com/office/drawing/2014/main" val="18313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err="1"/>
                        <a:t>acquaintance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2187"/>
                  </a:ext>
                </a:extLst>
              </a:tr>
            </a:tbl>
          </a:graphicData>
        </a:graphic>
      </p:graphicFrame>
      <p:sp>
        <p:nvSpPr>
          <p:cNvPr id="39" name="Rechteck 38">
            <a:extLst>
              <a:ext uri="{FF2B5EF4-FFF2-40B4-BE49-F238E27FC236}">
                <a16:creationId xmlns:a16="http://schemas.microsoft.com/office/drawing/2014/main" id="{6CEEC668-D249-E145-8C3A-FFB4423A1BE7}"/>
              </a:ext>
            </a:extLst>
          </p:cNvPr>
          <p:cNvSpPr/>
          <p:nvPr/>
        </p:nvSpPr>
        <p:spPr>
          <a:xfrm>
            <a:off x="2663028" y="221912"/>
            <a:ext cx="5188071" cy="37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Share </a:t>
            </a:r>
            <a:r>
              <a:rPr lang="de-DE" sz="1400" dirty="0" err="1">
                <a:solidFill>
                  <a:schemeClr val="tx1"/>
                </a:solidFill>
              </a:rPr>
              <a:t>somthing</a:t>
            </a:r>
            <a:r>
              <a:rPr lang="de-DE" sz="1400" dirty="0">
                <a:solidFill>
                  <a:schemeClr val="tx1"/>
                </a:solidFill>
              </a:rPr>
              <a:t> in the Community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518D3C7B-E45B-E348-ACA3-07FDA4E48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1" y="3466309"/>
            <a:ext cx="276823" cy="27682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731F615-CC62-FC40-B906-25564D9A4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23" y="3433606"/>
            <a:ext cx="259859" cy="259859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5F63495-E423-794A-987E-FBE04C1814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14" y="3466309"/>
            <a:ext cx="264653" cy="264653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36A15637-9BB5-8B45-80DD-2C852E88B53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8689" y="3466309"/>
            <a:ext cx="217422" cy="217422"/>
          </a:xfrm>
          <a:prstGeom prst="rect">
            <a:avLst/>
          </a:prstGeom>
        </p:spPr>
      </p:pic>
      <p:cxnSp>
        <p:nvCxnSpPr>
          <p:cNvPr id="50" name="Gerader Verbinder 19">
            <a:extLst>
              <a:ext uri="{FF2B5EF4-FFF2-40B4-BE49-F238E27FC236}">
                <a16:creationId xmlns:a16="http://schemas.microsoft.com/office/drawing/2014/main" id="{35218FDF-9BF2-2241-9A41-82E20263B680}"/>
              </a:ext>
            </a:extLst>
          </p:cNvPr>
          <p:cNvCxnSpPr>
            <a:cxnSpLocks/>
          </p:cNvCxnSpPr>
          <p:nvPr/>
        </p:nvCxnSpPr>
        <p:spPr>
          <a:xfrm flipV="1">
            <a:off x="7373911" y="548980"/>
            <a:ext cx="0" cy="27895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EC3345D-A38D-9042-A470-6DEF7781D89D}"/>
              </a:ext>
            </a:extLst>
          </p:cNvPr>
          <p:cNvSpPr/>
          <p:nvPr/>
        </p:nvSpPr>
        <p:spPr>
          <a:xfrm>
            <a:off x="2697534" y="646741"/>
            <a:ext cx="4630625" cy="123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2337FAA3-69CA-4F4D-A890-4CA04EC7E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2" y="246771"/>
            <a:ext cx="324000" cy="32400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0917894-FD97-5645-85B4-20F244DA1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2463" y="2791324"/>
            <a:ext cx="252000" cy="25200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E2D7369D-3824-F94F-B8B2-FE8E4ECAB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4513" y="2144155"/>
            <a:ext cx="252000" cy="25200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FAE86A5E-B611-4D43-97AF-E3A9A7C2BB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6505" y="745989"/>
            <a:ext cx="252000" cy="252000"/>
          </a:xfrm>
          <a:prstGeom prst="rect">
            <a:avLst/>
          </a:prstGeom>
        </p:spPr>
      </p:pic>
      <p:cxnSp>
        <p:nvCxnSpPr>
          <p:cNvPr id="56" name="Gerader Verbinder 19">
            <a:extLst>
              <a:ext uri="{FF2B5EF4-FFF2-40B4-BE49-F238E27FC236}">
                <a16:creationId xmlns:a16="http://schemas.microsoft.com/office/drawing/2014/main" id="{15C62F8B-13BB-7A4B-ABBE-AB96E3339B64}"/>
              </a:ext>
            </a:extLst>
          </p:cNvPr>
          <p:cNvCxnSpPr>
            <a:cxnSpLocks/>
          </p:cNvCxnSpPr>
          <p:nvPr/>
        </p:nvCxnSpPr>
        <p:spPr>
          <a:xfrm flipH="1">
            <a:off x="7387906" y="1187534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1A5FC42C-C841-A24A-BB7F-BBC8D21593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2463" y="1410693"/>
            <a:ext cx="252000" cy="252000"/>
          </a:xfrm>
          <a:prstGeom prst="rect">
            <a:avLst/>
          </a:prstGeom>
        </p:spPr>
      </p:pic>
      <p:cxnSp>
        <p:nvCxnSpPr>
          <p:cNvPr id="58" name="Gerader Verbinder 19">
            <a:extLst>
              <a:ext uri="{FF2B5EF4-FFF2-40B4-BE49-F238E27FC236}">
                <a16:creationId xmlns:a16="http://schemas.microsoft.com/office/drawing/2014/main" id="{6D12AF05-2A04-9046-A5C0-7CD326D1EB76}"/>
              </a:ext>
            </a:extLst>
          </p:cNvPr>
          <p:cNvCxnSpPr>
            <a:cxnSpLocks/>
          </p:cNvCxnSpPr>
          <p:nvPr/>
        </p:nvCxnSpPr>
        <p:spPr>
          <a:xfrm flipH="1">
            <a:off x="7392705" y="1887961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19">
            <a:extLst>
              <a:ext uri="{FF2B5EF4-FFF2-40B4-BE49-F238E27FC236}">
                <a16:creationId xmlns:a16="http://schemas.microsoft.com/office/drawing/2014/main" id="{405329FB-6E79-DE4C-915C-C2051B7524ED}"/>
              </a:ext>
            </a:extLst>
          </p:cNvPr>
          <p:cNvCxnSpPr>
            <a:cxnSpLocks/>
          </p:cNvCxnSpPr>
          <p:nvPr/>
        </p:nvCxnSpPr>
        <p:spPr>
          <a:xfrm flipH="1">
            <a:off x="7397042" y="2568166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832276FD-23F0-6C46-9AFD-03EB4A02D14B}"/>
              </a:ext>
            </a:extLst>
          </p:cNvPr>
          <p:cNvSpPr/>
          <p:nvPr/>
        </p:nvSpPr>
        <p:spPr>
          <a:xfrm>
            <a:off x="2693606" y="2106147"/>
            <a:ext cx="4621853" cy="1080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C0300B80-48C4-C44C-9EFA-425B316553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3141" y="2181403"/>
            <a:ext cx="4277837" cy="855567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9CD3E11D-7EA8-194F-A98A-FD3B207DDD13}"/>
              </a:ext>
            </a:extLst>
          </p:cNvPr>
          <p:cNvSpPr/>
          <p:nvPr/>
        </p:nvSpPr>
        <p:spPr>
          <a:xfrm>
            <a:off x="8183295" y="208243"/>
            <a:ext cx="5237415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19">
            <a:extLst>
              <a:ext uri="{FF2B5EF4-FFF2-40B4-BE49-F238E27FC236}">
                <a16:creationId xmlns:a16="http://schemas.microsoft.com/office/drawing/2014/main" id="{51888AD5-ED0A-AC44-92F1-F48E00E675CA}"/>
              </a:ext>
            </a:extLst>
          </p:cNvPr>
          <p:cNvCxnSpPr>
            <a:cxnSpLocks/>
          </p:cNvCxnSpPr>
          <p:nvPr/>
        </p:nvCxnSpPr>
        <p:spPr>
          <a:xfrm flipH="1">
            <a:off x="8175612" y="3347870"/>
            <a:ext cx="5237414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7" name="Tabelle 66">
            <a:extLst>
              <a:ext uri="{FF2B5EF4-FFF2-40B4-BE49-F238E27FC236}">
                <a16:creationId xmlns:a16="http://schemas.microsoft.com/office/drawing/2014/main" id="{EB32419F-973C-D147-8C1F-E55D1A7BB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82057"/>
              </p:ext>
            </p:extLst>
          </p:nvPr>
        </p:nvGraphicFramePr>
        <p:xfrm>
          <a:off x="8206347" y="3398983"/>
          <a:ext cx="5180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53">
                  <a:extLst>
                    <a:ext uri="{9D8B030D-6E8A-4147-A177-3AD203B41FA5}">
                      <a16:colId xmlns:a16="http://schemas.microsoft.com/office/drawing/2014/main" val="3654222618"/>
                    </a:ext>
                  </a:extLst>
                </a:gridCol>
                <a:gridCol w="1103635">
                  <a:extLst>
                    <a:ext uri="{9D8B030D-6E8A-4147-A177-3AD203B41FA5}">
                      <a16:colId xmlns:a16="http://schemas.microsoft.com/office/drawing/2014/main" val="262171379"/>
                    </a:ext>
                  </a:extLst>
                </a:gridCol>
                <a:gridCol w="1800930">
                  <a:extLst>
                    <a:ext uri="{9D8B030D-6E8A-4147-A177-3AD203B41FA5}">
                      <a16:colId xmlns:a16="http://schemas.microsoft.com/office/drawing/2014/main" val="4139643659"/>
                    </a:ext>
                  </a:extLst>
                </a:gridCol>
                <a:gridCol w="1121870">
                  <a:extLst>
                    <a:ext uri="{9D8B030D-6E8A-4147-A177-3AD203B41FA5}">
                      <a16:colId xmlns:a16="http://schemas.microsoft.com/office/drawing/2014/main" val="18313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err="1"/>
                        <a:t>acquaintance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2187"/>
                  </a:ext>
                </a:extLst>
              </a:tr>
            </a:tbl>
          </a:graphicData>
        </a:graphic>
      </p:graphicFrame>
      <p:sp>
        <p:nvSpPr>
          <p:cNvPr id="68" name="Rechteck 67">
            <a:extLst>
              <a:ext uri="{FF2B5EF4-FFF2-40B4-BE49-F238E27FC236}">
                <a16:creationId xmlns:a16="http://schemas.microsoft.com/office/drawing/2014/main" id="{87B0EFD1-C78F-B349-8458-E9C9641AF636}"/>
              </a:ext>
            </a:extLst>
          </p:cNvPr>
          <p:cNvSpPr/>
          <p:nvPr/>
        </p:nvSpPr>
        <p:spPr>
          <a:xfrm>
            <a:off x="8206347" y="231295"/>
            <a:ext cx="5188071" cy="37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Share </a:t>
            </a:r>
            <a:r>
              <a:rPr lang="de-DE" sz="1400" dirty="0" err="1">
                <a:solidFill>
                  <a:schemeClr val="tx1"/>
                </a:solidFill>
              </a:rPr>
              <a:t>somthing</a:t>
            </a:r>
            <a:r>
              <a:rPr lang="de-DE" sz="1400" dirty="0">
                <a:solidFill>
                  <a:schemeClr val="tx1"/>
                </a:solidFill>
              </a:rPr>
              <a:t> in the Community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29B0479A-30EF-F042-A56C-97E3E0135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50" y="3475692"/>
            <a:ext cx="276823" cy="276823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04547B92-0CC7-A340-8E6A-673C7BC9E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42" y="3442989"/>
            <a:ext cx="259859" cy="259859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33980658-E2C2-1C46-94E6-017E304826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33" y="3475692"/>
            <a:ext cx="264653" cy="264653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11A31BD5-4C86-7D4A-8EF1-5717FECAB5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482008" y="3475692"/>
            <a:ext cx="217422" cy="217422"/>
          </a:xfrm>
          <a:prstGeom prst="rect">
            <a:avLst/>
          </a:prstGeom>
        </p:spPr>
      </p:pic>
      <p:cxnSp>
        <p:nvCxnSpPr>
          <p:cNvPr id="73" name="Gerader Verbinder 19">
            <a:extLst>
              <a:ext uri="{FF2B5EF4-FFF2-40B4-BE49-F238E27FC236}">
                <a16:creationId xmlns:a16="http://schemas.microsoft.com/office/drawing/2014/main" id="{E8715C4B-B8B3-E442-B3AE-540604510021}"/>
              </a:ext>
            </a:extLst>
          </p:cNvPr>
          <p:cNvCxnSpPr>
            <a:cxnSpLocks/>
          </p:cNvCxnSpPr>
          <p:nvPr/>
        </p:nvCxnSpPr>
        <p:spPr>
          <a:xfrm flipV="1">
            <a:off x="12917230" y="558363"/>
            <a:ext cx="0" cy="27895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7DE61519-0C90-AF4A-B638-4DAA00ADBAE2}"/>
              </a:ext>
            </a:extLst>
          </p:cNvPr>
          <p:cNvSpPr/>
          <p:nvPr/>
        </p:nvSpPr>
        <p:spPr>
          <a:xfrm>
            <a:off x="8240853" y="656124"/>
            <a:ext cx="4630625" cy="123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F3EDE02A-4F0E-764D-8451-D7FBEBB45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671" y="256154"/>
            <a:ext cx="324000" cy="32400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C34E94A1-467D-F244-B395-C6BE98680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5782" y="2800707"/>
            <a:ext cx="252000" cy="252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8F9ED3D0-C84A-6944-B01A-B785F802E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27832" y="2153538"/>
            <a:ext cx="252000" cy="25200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BCB50064-A7DA-744B-9893-C8246CA7A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9824" y="755372"/>
            <a:ext cx="252000" cy="252000"/>
          </a:xfrm>
          <a:prstGeom prst="rect">
            <a:avLst/>
          </a:prstGeom>
        </p:spPr>
      </p:pic>
      <p:cxnSp>
        <p:nvCxnSpPr>
          <p:cNvPr id="79" name="Gerader Verbinder 19">
            <a:extLst>
              <a:ext uri="{FF2B5EF4-FFF2-40B4-BE49-F238E27FC236}">
                <a16:creationId xmlns:a16="http://schemas.microsoft.com/office/drawing/2014/main" id="{1BDA72FC-80E1-6E41-9B77-967C33772761}"/>
              </a:ext>
            </a:extLst>
          </p:cNvPr>
          <p:cNvCxnSpPr>
            <a:cxnSpLocks/>
          </p:cNvCxnSpPr>
          <p:nvPr/>
        </p:nvCxnSpPr>
        <p:spPr>
          <a:xfrm flipH="1">
            <a:off x="12931225" y="1196917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A67A41C1-B981-2549-B9BD-AF274836E7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25782" y="1420076"/>
            <a:ext cx="252000" cy="252000"/>
          </a:xfrm>
          <a:prstGeom prst="rect">
            <a:avLst/>
          </a:prstGeom>
        </p:spPr>
      </p:pic>
      <p:cxnSp>
        <p:nvCxnSpPr>
          <p:cNvPr id="81" name="Gerader Verbinder 19">
            <a:extLst>
              <a:ext uri="{FF2B5EF4-FFF2-40B4-BE49-F238E27FC236}">
                <a16:creationId xmlns:a16="http://schemas.microsoft.com/office/drawing/2014/main" id="{7D5B5C80-44C5-604F-8241-92E83F4D62A1}"/>
              </a:ext>
            </a:extLst>
          </p:cNvPr>
          <p:cNvCxnSpPr>
            <a:cxnSpLocks/>
          </p:cNvCxnSpPr>
          <p:nvPr/>
        </p:nvCxnSpPr>
        <p:spPr>
          <a:xfrm flipH="1">
            <a:off x="12936024" y="1897344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Gerader Verbinder 19">
            <a:extLst>
              <a:ext uri="{FF2B5EF4-FFF2-40B4-BE49-F238E27FC236}">
                <a16:creationId xmlns:a16="http://schemas.microsoft.com/office/drawing/2014/main" id="{0AFC2370-675D-DF45-959C-84288E34C478}"/>
              </a:ext>
            </a:extLst>
          </p:cNvPr>
          <p:cNvCxnSpPr>
            <a:cxnSpLocks/>
          </p:cNvCxnSpPr>
          <p:nvPr/>
        </p:nvCxnSpPr>
        <p:spPr>
          <a:xfrm flipH="1">
            <a:off x="12940361" y="2577549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1D720B50-FC1F-5646-AB9B-A8A60FCCF1DB}"/>
              </a:ext>
            </a:extLst>
          </p:cNvPr>
          <p:cNvSpPr/>
          <p:nvPr/>
        </p:nvSpPr>
        <p:spPr>
          <a:xfrm>
            <a:off x="8239336" y="1985042"/>
            <a:ext cx="4621853" cy="124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B945B4EE-9176-B04C-AE3D-A70FB86E00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9292" y="2085008"/>
            <a:ext cx="4468141" cy="1048645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5DB20DAA-BDDB-5F40-8DC0-27BEDB77D826}"/>
              </a:ext>
            </a:extLst>
          </p:cNvPr>
          <p:cNvSpPr txBox="1"/>
          <p:nvPr/>
        </p:nvSpPr>
        <p:spPr>
          <a:xfrm>
            <a:off x="2717672" y="652190"/>
            <a:ext cx="461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de-DE" sz="1000" dirty="0" err="1">
                <a:solidFill>
                  <a:schemeClr val="bg1">
                    <a:lumMod val="85000"/>
                  </a:schemeClr>
                </a:solidFill>
              </a:rPr>
              <a:t>somthing</a:t>
            </a:r>
            <a:endParaRPr lang="de-DE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2B982E6-76B8-7445-99EF-7BFD1769B05F}"/>
              </a:ext>
            </a:extLst>
          </p:cNvPr>
          <p:cNvSpPr txBox="1"/>
          <p:nvPr/>
        </p:nvSpPr>
        <p:spPr>
          <a:xfrm>
            <a:off x="8249327" y="656124"/>
            <a:ext cx="461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de-DE" sz="1000" dirty="0" err="1">
                <a:solidFill>
                  <a:schemeClr val="bg1">
                    <a:lumMod val="85000"/>
                  </a:schemeClr>
                </a:solidFill>
              </a:rPr>
              <a:t>somthing</a:t>
            </a:r>
            <a:endParaRPr lang="de-DE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3D5A6D-A568-5C44-98FC-A9318B4E908B}"/>
              </a:ext>
            </a:extLst>
          </p:cNvPr>
          <p:cNvSpPr/>
          <p:nvPr/>
        </p:nvSpPr>
        <p:spPr>
          <a:xfrm>
            <a:off x="-2912689" y="4097860"/>
            <a:ext cx="5237415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r Verbinder 19">
            <a:extLst>
              <a:ext uri="{FF2B5EF4-FFF2-40B4-BE49-F238E27FC236}">
                <a16:creationId xmlns:a16="http://schemas.microsoft.com/office/drawing/2014/main" id="{C3B11D97-CE37-CE4E-BB49-046C7D0042B4}"/>
              </a:ext>
            </a:extLst>
          </p:cNvPr>
          <p:cNvCxnSpPr>
            <a:cxnSpLocks/>
          </p:cNvCxnSpPr>
          <p:nvPr/>
        </p:nvCxnSpPr>
        <p:spPr>
          <a:xfrm flipH="1">
            <a:off x="-2920372" y="7237487"/>
            <a:ext cx="5237414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93" name="Tabelle 92">
            <a:extLst>
              <a:ext uri="{FF2B5EF4-FFF2-40B4-BE49-F238E27FC236}">
                <a16:creationId xmlns:a16="http://schemas.microsoft.com/office/drawing/2014/main" id="{C14CCBE1-591E-DF4F-A489-9F509D0D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6936"/>
              </p:ext>
            </p:extLst>
          </p:nvPr>
        </p:nvGraphicFramePr>
        <p:xfrm>
          <a:off x="-2889637" y="7288600"/>
          <a:ext cx="5180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53">
                  <a:extLst>
                    <a:ext uri="{9D8B030D-6E8A-4147-A177-3AD203B41FA5}">
                      <a16:colId xmlns:a16="http://schemas.microsoft.com/office/drawing/2014/main" val="3654222618"/>
                    </a:ext>
                  </a:extLst>
                </a:gridCol>
                <a:gridCol w="1103635">
                  <a:extLst>
                    <a:ext uri="{9D8B030D-6E8A-4147-A177-3AD203B41FA5}">
                      <a16:colId xmlns:a16="http://schemas.microsoft.com/office/drawing/2014/main" val="262171379"/>
                    </a:ext>
                  </a:extLst>
                </a:gridCol>
                <a:gridCol w="1800930">
                  <a:extLst>
                    <a:ext uri="{9D8B030D-6E8A-4147-A177-3AD203B41FA5}">
                      <a16:colId xmlns:a16="http://schemas.microsoft.com/office/drawing/2014/main" val="4139643659"/>
                    </a:ext>
                  </a:extLst>
                </a:gridCol>
                <a:gridCol w="1121870">
                  <a:extLst>
                    <a:ext uri="{9D8B030D-6E8A-4147-A177-3AD203B41FA5}">
                      <a16:colId xmlns:a16="http://schemas.microsoft.com/office/drawing/2014/main" val="18313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err="1"/>
                        <a:t>acquaintance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2187"/>
                  </a:ext>
                </a:extLst>
              </a:tr>
            </a:tbl>
          </a:graphicData>
        </a:graphic>
      </p:graphicFrame>
      <p:sp>
        <p:nvSpPr>
          <p:cNvPr id="94" name="Rechteck 93">
            <a:extLst>
              <a:ext uri="{FF2B5EF4-FFF2-40B4-BE49-F238E27FC236}">
                <a16:creationId xmlns:a16="http://schemas.microsoft.com/office/drawing/2014/main" id="{B8B21CBF-05DA-A342-BACC-EC788655C6B2}"/>
              </a:ext>
            </a:extLst>
          </p:cNvPr>
          <p:cNvSpPr/>
          <p:nvPr/>
        </p:nvSpPr>
        <p:spPr>
          <a:xfrm>
            <a:off x="-2889637" y="4120912"/>
            <a:ext cx="5188071" cy="37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Share </a:t>
            </a:r>
            <a:r>
              <a:rPr lang="de-DE" sz="1400" dirty="0" err="1">
                <a:solidFill>
                  <a:schemeClr val="tx1"/>
                </a:solidFill>
              </a:rPr>
              <a:t>somthing</a:t>
            </a:r>
            <a:r>
              <a:rPr lang="de-DE" sz="1400" dirty="0">
                <a:solidFill>
                  <a:schemeClr val="tx1"/>
                </a:solidFill>
              </a:rPr>
              <a:t> in the Community</a:t>
            </a:r>
          </a:p>
        </p:txBody>
      </p:sp>
      <p:pic>
        <p:nvPicPr>
          <p:cNvPr id="95" name="Grafik 94">
            <a:extLst>
              <a:ext uri="{FF2B5EF4-FFF2-40B4-BE49-F238E27FC236}">
                <a16:creationId xmlns:a16="http://schemas.microsoft.com/office/drawing/2014/main" id="{032136B7-0DE6-9B4B-B42E-30E0B0935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34" y="7365309"/>
            <a:ext cx="276823" cy="276823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91F0428A-B87E-6746-AD78-45B10768F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7242" y="7332606"/>
            <a:ext cx="259859" cy="259859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AA8BC447-6F7A-B446-8BE1-35FBE79B3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051" y="7365309"/>
            <a:ext cx="264653" cy="264653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E4A44B33-A8FF-9A4E-9CA2-ED4F2263D56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6024" y="7365309"/>
            <a:ext cx="217422" cy="217422"/>
          </a:xfrm>
          <a:prstGeom prst="rect">
            <a:avLst/>
          </a:prstGeom>
        </p:spPr>
      </p:pic>
      <p:cxnSp>
        <p:nvCxnSpPr>
          <p:cNvPr id="99" name="Gerader Verbinder 19">
            <a:extLst>
              <a:ext uri="{FF2B5EF4-FFF2-40B4-BE49-F238E27FC236}">
                <a16:creationId xmlns:a16="http://schemas.microsoft.com/office/drawing/2014/main" id="{132DAFF8-7AFD-7041-8D1A-6206CA72D151}"/>
              </a:ext>
            </a:extLst>
          </p:cNvPr>
          <p:cNvCxnSpPr>
            <a:cxnSpLocks/>
          </p:cNvCxnSpPr>
          <p:nvPr/>
        </p:nvCxnSpPr>
        <p:spPr>
          <a:xfrm flipV="1">
            <a:off x="1821246" y="4447980"/>
            <a:ext cx="0" cy="27895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D037038A-3ED8-424B-8DFE-9A43CABE6F15}"/>
              </a:ext>
            </a:extLst>
          </p:cNvPr>
          <p:cNvSpPr/>
          <p:nvPr/>
        </p:nvSpPr>
        <p:spPr>
          <a:xfrm>
            <a:off x="-2855131" y="4545741"/>
            <a:ext cx="4630625" cy="5982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1A82C86A-9B12-594A-B462-B5E95CE28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39313" y="4145771"/>
            <a:ext cx="324000" cy="324000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E370E70D-271A-734E-A5D3-377FA14D5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798" y="6690324"/>
            <a:ext cx="252000" cy="252000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7FB546D9-12EF-3449-AA3D-DBD91FFE3D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848" y="6043155"/>
            <a:ext cx="252000" cy="252000"/>
          </a:xfrm>
          <a:prstGeom prst="rect">
            <a:avLst/>
          </a:prstGeom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1B0131BC-B5CF-F34C-A63A-E51B78457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3840" y="4644989"/>
            <a:ext cx="252000" cy="252000"/>
          </a:xfrm>
          <a:prstGeom prst="rect">
            <a:avLst/>
          </a:prstGeom>
        </p:spPr>
      </p:pic>
      <p:cxnSp>
        <p:nvCxnSpPr>
          <p:cNvPr id="105" name="Gerader Verbinder 19">
            <a:extLst>
              <a:ext uri="{FF2B5EF4-FFF2-40B4-BE49-F238E27FC236}">
                <a16:creationId xmlns:a16="http://schemas.microsoft.com/office/drawing/2014/main" id="{70572845-CA36-3945-A159-CCACB6E76500}"/>
              </a:ext>
            </a:extLst>
          </p:cNvPr>
          <p:cNvCxnSpPr>
            <a:cxnSpLocks/>
          </p:cNvCxnSpPr>
          <p:nvPr/>
        </p:nvCxnSpPr>
        <p:spPr>
          <a:xfrm flipH="1">
            <a:off x="1835241" y="5086534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6" name="Grafik 105">
            <a:extLst>
              <a:ext uri="{FF2B5EF4-FFF2-40B4-BE49-F238E27FC236}">
                <a16:creationId xmlns:a16="http://schemas.microsoft.com/office/drawing/2014/main" id="{1D91827E-6261-7542-BB75-22A72D34B9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798" y="5309693"/>
            <a:ext cx="252000" cy="252000"/>
          </a:xfrm>
          <a:prstGeom prst="rect">
            <a:avLst/>
          </a:prstGeom>
        </p:spPr>
      </p:pic>
      <p:cxnSp>
        <p:nvCxnSpPr>
          <p:cNvPr id="107" name="Gerader Verbinder 19">
            <a:extLst>
              <a:ext uri="{FF2B5EF4-FFF2-40B4-BE49-F238E27FC236}">
                <a16:creationId xmlns:a16="http://schemas.microsoft.com/office/drawing/2014/main" id="{C203A28E-9F8F-CF4C-B71B-6B33B8276E66}"/>
              </a:ext>
            </a:extLst>
          </p:cNvPr>
          <p:cNvCxnSpPr>
            <a:cxnSpLocks/>
          </p:cNvCxnSpPr>
          <p:nvPr/>
        </p:nvCxnSpPr>
        <p:spPr>
          <a:xfrm flipH="1">
            <a:off x="1840040" y="5786961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Gerader Verbinder 19">
            <a:extLst>
              <a:ext uri="{FF2B5EF4-FFF2-40B4-BE49-F238E27FC236}">
                <a16:creationId xmlns:a16="http://schemas.microsoft.com/office/drawing/2014/main" id="{D45E47D3-97A5-0D4D-AE3D-4CFB74E6454C}"/>
              </a:ext>
            </a:extLst>
          </p:cNvPr>
          <p:cNvCxnSpPr>
            <a:cxnSpLocks/>
          </p:cNvCxnSpPr>
          <p:nvPr/>
        </p:nvCxnSpPr>
        <p:spPr>
          <a:xfrm flipH="1">
            <a:off x="1844377" y="6467166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809130DC-323F-D94C-9E67-22ADCE74E1F7}"/>
              </a:ext>
            </a:extLst>
          </p:cNvPr>
          <p:cNvSpPr txBox="1"/>
          <p:nvPr/>
        </p:nvSpPr>
        <p:spPr>
          <a:xfrm>
            <a:off x="-2846657" y="4545741"/>
            <a:ext cx="461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de-DE" sz="1000" dirty="0" err="1">
                <a:solidFill>
                  <a:schemeClr val="bg1">
                    <a:lumMod val="85000"/>
                  </a:schemeClr>
                </a:solidFill>
              </a:rPr>
              <a:t>somthing</a:t>
            </a:r>
            <a:endParaRPr lang="de-DE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2D17D5E-BED5-6743-A06C-B54C554EB4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8876" y="5264950"/>
            <a:ext cx="830366" cy="8303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885F788-B053-4849-AB76-5FCEBF5346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877653" y="5246488"/>
            <a:ext cx="1382080" cy="83485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30300D2-17DF-F244-A2A7-6AB0688533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465319" y="5245297"/>
            <a:ext cx="1142799" cy="836048"/>
          </a:xfrm>
          <a:prstGeom prst="rect">
            <a:avLst/>
          </a:prstGeom>
        </p:spPr>
      </p:pic>
      <p:pic>
        <p:nvPicPr>
          <p:cNvPr id="112" name="Grafik 111">
            <a:extLst>
              <a:ext uri="{FF2B5EF4-FFF2-40B4-BE49-F238E27FC236}">
                <a16:creationId xmlns:a16="http://schemas.microsoft.com/office/drawing/2014/main" id="{92C2CB2B-7198-C54B-BF09-40D06CA124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67821" y="5258153"/>
            <a:ext cx="1142799" cy="836048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7DB577C-A312-C64D-8C08-E2AF37017103}"/>
              </a:ext>
            </a:extLst>
          </p:cNvPr>
          <p:cNvCxnSpPr>
            <a:stCxn id="55" idx="1"/>
          </p:cNvCxnSpPr>
          <p:nvPr/>
        </p:nvCxnSpPr>
        <p:spPr>
          <a:xfrm flipH="1">
            <a:off x="5917721" y="871989"/>
            <a:ext cx="1568784" cy="15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9283C96-2015-0344-B29C-ECF4135A2AD1}"/>
              </a:ext>
            </a:extLst>
          </p:cNvPr>
          <p:cNvCxnSpPr>
            <a:cxnSpLocks/>
          </p:cNvCxnSpPr>
          <p:nvPr/>
        </p:nvCxnSpPr>
        <p:spPr>
          <a:xfrm flipH="1">
            <a:off x="1605699" y="5264949"/>
            <a:ext cx="407769" cy="32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9B3DC9F-71A6-A64A-B795-73C48A515193}"/>
              </a:ext>
            </a:extLst>
          </p:cNvPr>
          <p:cNvSpPr/>
          <p:nvPr/>
        </p:nvSpPr>
        <p:spPr>
          <a:xfrm>
            <a:off x="2655669" y="4095040"/>
            <a:ext cx="5237415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5" name="Gerader Verbinder 19">
            <a:extLst>
              <a:ext uri="{FF2B5EF4-FFF2-40B4-BE49-F238E27FC236}">
                <a16:creationId xmlns:a16="http://schemas.microsoft.com/office/drawing/2014/main" id="{7C42BEE0-A004-1F48-A74B-E45EF3CC35ED}"/>
              </a:ext>
            </a:extLst>
          </p:cNvPr>
          <p:cNvCxnSpPr>
            <a:cxnSpLocks/>
          </p:cNvCxnSpPr>
          <p:nvPr/>
        </p:nvCxnSpPr>
        <p:spPr>
          <a:xfrm flipH="1">
            <a:off x="2647986" y="7234667"/>
            <a:ext cx="5237414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6" name="Tabelle 115">
            <a:extLst>
              <a:ext uri="{FF2B5EF4-FFF2-40B4-BE49-F238E27FC236}">
                <a16:creationId xmlns:a16="http://schemas.microsoft.com/office/drawing/2014/main" id="{388D232C-2303-4545-A770-EAD36D39A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9125"/>
              </p:ext>
            </p:extLst>
          </p:nvPr>
        </p:nvGraphicFramePr>
        <p:xfrm>
          <a:off x="2678721" y="7285780"/>
          <a:ext cx="5180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53">
                  <a:extLst>
                    <a:ext uri="{9D8B030D-6E8A-4147-A177-3AD203B41FA5}">
                      <a16:colId xmlns:a16="http://schemas.microsoft.com/office/drawing/2014/main" val="3654222618"/>
                    </a:ext>
                  </a:extLst>
                </a:gridCol>
                <a:gridCol w="1103635">
                  <a:extLst>
                    <a:ext uri="{9D8B030D-6E8A-4147-A177-3AD203B41FA5}">
                      <a16:colId xmlns:a16="http://schemas.microsoft.com/office/drawing/2014/main" val="262171379"/>
                    </a:ext>
                  </a:extLst>
                </a:gridCol>
                <a:gridCol w="1800930">
                  <a:extLst>
                    <a:ext uri="{9D8B030D-6E8A-4147-A177-3AD203B41FA5}">
                      <a16:colId xmlns:a16="http://schemas.microsoft.com/office/drawing/2014/main" val="4139643659"/>
                    </a:ext>
                  </a:extLst>
                </a:gridCol>
                <a:gridCol w="1121870">
                  <a:extLst>
                    <a:ext uri="{9D8B030D-6E8A-4147-A177-3AD203B41FA5}">
                      <a16:colId xmlns:a16="http://schemas.microsoft.com/office/drawing/2014/main" val="18313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err="1"/>
                        <a:t>acquaintance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2187"/>
                  </a:ext>
                </a:extLst>
              </a:tr>
            </a:tbl>
          </a:graphicData>
        </a:graphic>
      </p:graphicFrame>
      <p:sp>
        <p:nvSpPr>
          <p:cNvPr id="117" name="Rechteck 116">
            <a:extLst>
              <a:ext uri="{FF2B5EF4-FFF2-40B4-BE49-F238E27FC236}">
                <a16:creationId xmlns:a16="http://schemas.microsoft.com/office/drawing/2014/main" id="{49FC3921-82BE-4F46-B718-4B9144085EB6}"/>
              </a:ext>
            </a:extLst>
          </p:cNvPr>
          <p:cNvSpPr/>
          <p:nvPr/>
        </p:nvSpPr>
        <p:spPr>
          <a:xfrm>
            <a:off x="2678721" y="4118092"/>
            <a:ext cx="5188071" cy="37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Share </a:t>
            </a:r>
            <a:r>
              <a:rPr lang="de-DE" sz="1400" dirty="0" err="1">
                <a:solidFill>
                  <a:schemeClr val="tx1"/>
                </a:solidFill>
              </a:rPr>
              <a:t>somthing</a:t>
            </a:r>
            <a:r>
              <a:rPr lang="de-DE" sz="1400" dirty="0">
                <a:solidFill>
                  <a:schemeClr val="tx1"/>
                </a:solidFill>
              </a:rPr>
              <a:t> in the Community</a:t>
            </a:r>
          </a:p>
        </p:txBody>
      </p:sp>
      <p:pic>
        <p:nvPicPr>
          <p:cNvPr id="118" name="Grafik 117">
            <a:extLst>
              <a:ext uri="{FF2B5EF4-FFF2-40B4-BE49-F238E27FC236}">
                <a16:creationId xmlns:a16="http://schemas.microsoft.com/office/drawing/2014/main" id="{4EEA37B5-5BDD-9845-A886-0194F3389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24" y="7362489"/>
            <a:ext cx="276823" cy="276823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4C0DE055-F17F-DD4D-ADC5-2BF7F266AF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16" y="7329786"/>
            <a:ext cx="259859" cy="259859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08E5FE0F-B647-0646-8EA9-746925F9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07" y="7362489"/>
            <a:ext cx="264653" cy="264653"/>
          </a:xfrm>
          <a:prstGeom prst="rect">
            <a:avLst/>
          </a:prstGeom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A7B10B38-074C-9543-B5B7-B2D9024509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4382" y="7362489"/>
            <a:ext cx="217422" cy="217422"/>
          </a:xfrm>
          <a:prstGeom prst="rect">
            <a:avLst/>
          </a:prstGeom>
        </p:spPr>
      </p:pic>
      <p:cxnSp>
        <p:nvCxnSpPr>
          <p:cNvPr id="122" name="Gerader Verbinder 19">
            <a:extLst>
              <a:ext uri="{FF2B5EF4-FFF2-40B4-BE49-F238E27FC236}">
                <a16:creationId xmlns:a16="http://schemas.microsoft.com/office/drawing/2014/main" id="{CEE0EDC1-B841-DE41-9C5E-DE04177C8C8B}"/>
              </a:ext>
            </a:extLst>
          </p:cNvPr>
          <p:cNvCxnSpPr>
            <a:cxnSpLocks/>
          </p:cNvCxnSpPr>
          <p:nvPr/>
        </p:nvCxnSpPr>
        <p:spPr>
          <a:xfrm flipV="1">
            <a:off x="7389604" y="4445160"/>
            <a:ext cx="0" cy="27895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4BCAAF07-DEFC-6842-81C2-DEA9992A1783}"/>
              </a:ext>
            </a:extLst>
          </p:cNvPr>
          <p:cNvSpPr/>
          <p:nvPr/>
        </p:nvSpPr>
        <p:spPr>
          <a:xfrm>
            <a:off x="2713227" y="4542921"/>
            <a:ext cx="4630625" cy="5982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4" name="Grafik 123">
            <a:extLst>
              <a:ext uri="{FF2B5EF4-FFF2-40B4-BE49-F238E27FC236}">
                <a16:creationId xmlns:a16="http://schemas.microsoft.com/office/drawing/2014/main" id="{812D5233-8CCA-664E-86B2-82234CC9E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045" y="4142951"/>
            <a:ext cx="324000" cy="324000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138DD802-93FA-D944-B0AC-940AF33BD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8156" y="6687504"/>
            <a:ext cx="252000" cy="252000"/>
          </a:xfrm>
          <a:prstGeom prst="rect">
            <a:avLst/>
          </a:prstGeom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8C0C5834-7C86-3C40-9A46-6C3F80236C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0206" y="6040335"/>
            <a:ext cx="252000" cy="252000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D825BB97-79D2-8A45-BE83-1880793B79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2198" y="4642169"/>
            <a:ext cx="252000" cy="252000"/>
          </a:xfrm>
          <a:prstGeom prst="rect">
            <a:avLst/>
          </a:prstGeom>
        </p:spPr>
      </p:pic>
      <p:cxnSp>
        <p:nvCxnSpPr>
          <p:cNvPr id="128" name="Gerader Verbinder 19">
            <a:extLst>
              <a:ext uri="{FF2B5EF4-FFF2-40B4-BE49-F238E27FC236}">
                <a16:creationId xmlns:a16="http://schemas.microsoft.com/office/drawing/2014/main" id="{A4D615E7-1A80-884E-85BC-1BF5DDAA8CE7}"/>
              </a:ext>
            </a:extLst>
          </p:cNvPr>
          <p:cNvCxnSpPr>
            <a:cxnSpLocks/>
          </p:cNvCxnSpPr>
          <p:nvPr/>
        </p:nvCxnSpPr>
        <p:spPr>
          <a:xfrm flipH="1">
            <a:off x="7403599" y="5083714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9" name="Grafik 128">
            <a:extLst>
              <a:ext uri="{FF2B5EF4-FFF2-40B4-BE49-F238E27FC236}">
                <a16:creationId xmlns:a16="http://schemas.microsoft.com/office/drawing/2014/main" id="{EAA026AA-8819-0847-9D37-5EE89CC482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8156" y="5306873"/>
            <a:ext cx="252000" cy="252000"/>
          </a:xfrm>
          <a:prstGeom prst="rect">
            <a:avLst/>
          </a:prstGeom>
        </p:spPr>
      </p:pic>
      <p:cxnSp>
        <p:nvCxnSpPr>
          <p:cNvPr id="130" name="Gerader Verbinder 19">
            <a:extLst>
              <a:ext uri="{FF2B5EF4-FFF2-40B4-BE49-F238E27FC236}">
                <a16:creationId xmlns:a16="http://schemas.microsoft.com/office/drawing/2014/main" id="{FD282AA6-02E4-DA4B-8E6B-4BA1E8898902}"/>
              </a:ext>
            </a:extLst>
          </p:cNvPr>
          <p:cNvCxnSpPr>
            <a:cxnSpLocks/>
          </p:cNvCxnSpPr>
          <p:nvPr/>
        </p:nvCxnSpPr>
        <p:spPr>
          <a:xfrm flipH="1">
            <a:off x="7408398" y="5784141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Gerader Verbinder 19">
            <a:extLst>
              <a:ext uri="{FF2B5EF4-FFF2-40B4-BE49-F238E27FC236}">
                <a16:creationId xmlns:a16="http://schemas.microsoft.com/office/drawing/2014/main" id="{51AC921C-365B-9F4A-98D7-107DC9BB31A5}"/>
              </a:ext>
            </a:extLst>
          </p:cNvPr>
          <p:cNvCxnSpPr>
            <a:cxnSpLocks/>
          </p:cNvCxnSpPr>
          <p:nvPr/>
        </p:nvCxnSpPr>
        <p:spPr>
          <a:xfrm flipH="1">
            <a:off x="7412735" y="6464346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73D8A0B5-7FC6-4C44-8E6B-0E6BDDB0E2B6}"/>
              </a:ext>
            </a:extLst>
          </p:cNvPr>
          <p:cNvSpPr txBox="1"/>
          <p:nvPr/>
        </p:nvSpPr>
        <p:spPr>
          <a:xfrm>
            <a:off x="2721701" y="4542921"/>
            <a:ext cx="461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de-DE" sz="1000" dirty="0" err="1">
                <a:solidFill>
                  <a:schemeClr val="bg1">
                    <a:lumMod val="85000"/>
                  </a:schemeClr>
                </a:solidFill>
              </a:rPr>
              <a:t>somthing</a:t>
            </a:r>
            <a:endParaRPr lang="de-DE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3" name="Grafik 132">
            <a:extLst>
              <a:ext uri="{FF2B5EF4-FFF2-40B4-BE49-F238E27FC236}">
                <a16:creationId xmlns:a16="http://schemas.microsoft.com/office/drawing/2014/main" id="{CA58F2E0-C649-D447-9EEF-0DBE00FB22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7234" y="5262130"/>
            <a:ext cx="830366" cy="830366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4AD76E56-D6AB-2646-9C5D-3B4284FB7A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0705" y="5243668"/>
            <a:ext cx="1382080" cy="834858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1129BBB9-8B09-2E43-BC3A-9AE15DB750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3039" y="5242477"/>
            <a:ext cx="1142799" cy="836048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23FCC322-FB82-8A45-8274-F7E1172D17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00537" y="5255333"/>
            <a:ext cx="1142799" cy="836048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83C9A358-3D68-3944-A453-19A60C383D66}"/>
              </a:ext>
            </a:extLst>
          </p:cNvPr>
          <p:cNvCxnSpPr>
            <a:cxnSpLocks/>
          </p:cNvCxnSpPr>
          <p:nvPr/>
        </p:nvCxnSpPr>
        <p:spPr>
          <a:xfrm flipH="1" flipV="1">
            <a:off x="7174058" y="5589856"/>
            <a:ext cx="324098" cy="35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2C759252-BC14-2643-83DA-741AA3A0BA7A}"/>
              </a:ext>
            </a:extLst>
          </p:cNvPr>
          <p:cNvSpPr/>
          <p:nvPr/>
        </p:nvSpPr>
        <p:spPr>
          <a:xfrm>
            <a:off x="8174573" y="4027142"/>
            <a:ext cx="5237415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r Verbinder 19">
            <a:extLst>
              <a:ext uri="{FF2B5EF4-FFF2-40B4-BE49-F238E27FC236}">
                <a16:creationId xmlns:a16="http://schemas.microsoft.com/office/drawing/2014/main" id="{A258DAE2-6E70-7547-B13D-2F9446E99224}"/>
              </a:ext>
            </a:extLst>
          </p:cNvPr>
          <p:cNvCxnSpPr>
            <a:cxnSpLocks/>
          </p:cNvCxnSpPr>
          <p:nvPr/>
        </p:nvCxnSpPr>
        <p:spPr>
          <a:xfrm flipH="1">
            <a:off x="8166890" y="7166769"/>
            <a:ext cx="5237414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41" name="Tabelle 140">
            <a:extLst>
              <a:ext uri="{FF2B5EF4-FFF2-40B4-BE49-F238E27FC236}">
                <a16:creationId xmlns:a16="http://schemas.microsoft.com/office/drawing/2014/main" id="{488B5405-6C95-5A41-B5CE-ED35E9B0B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15591"/>
              </p:ext>
            </p:extLst>
          </p:nvPr>
        </p:nvGraphicFramePr>
        <p:xfrm>
          <a:off x="8197625" y="7217882"/>
          <a:ext cx="5180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53">
                  <a:extLst>
                    <a:ext uri="{9D8B030D-6E8A-4147-A177-3AD203B41FA5}">
                      <a16:colId xmlns:a16="http://schemas.microsoft.com/office/drawing/2014/main" val="3654222618"/>
                    </a:ext>
                  </a:extLst>
                </a:gridCol>
                <a:gridCol w="1103635">
                  <a:extLst>
                    <a:ext uri="{9D8B030D-6E8A-4147-A177-3AD203B41FA5}">
                      <a16:colId xmlns:a16="http://schemas.microsoft.com/office/drawing/2014/main" val="262171379"/>
                    </a:ext>
                  </a:extLst>
                </a:gridCol>
                <a:gridCol w="1800930">
                  <a:extLst>
                    <a:ext uri="{9D8B030D-6E8A-4147-A177-3AD203B41FA5}">
                      <a16:colId xmlns:a16="http://schemas.microsoft.com/office/drawing/2014/main" val="4139643659"/>
                    </a:ext>
                  </a:extLst>
                </a:gridCol>
                <a:gridCol w="1121870">
                  <a:extLst>
                    <a:ext uri="{9D8B030D-6E8A-4147-A177-3AD203B41FA5}">
                      <a16:colId xmlns:a16="http://schemas.microsoft.com/office/drawing/2014/main" val="18313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Friends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err="1"/>
                        <a:t>acquaintance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62187"/>
                  </a:ext>
                </a:extLst>
              </a:tr>
            </a:tbl>
          </a:graphicData>
        </a:graphic>
      </p:graphicFrame>
      <p:sp>
        <p:nvSpPr>
          <p:cNvPr id="142" name="Rechteck 141">
            <a:extLst>
              <a:ext uri="{FF2B5EF4-FFF2-40B4-BE49-F238E27FC236}">
                <a16:creationId xmlns:a16="http://schemas.microsoft.com/office/drawing/2014/main" id="{1A0EA9EE-51B3-DA4C-A73C-56299455893A}"/>
              </a:ext>
            </a:extLst>
          </p:cNvPr>
          <p:cNvSpPr/>
          <p:nvPr/>
        </p:nvSpPr>
        <p:spPr>
          <a:xfrm>
            <a:off x="8197625" y="4050194"/>
            <a:ext cx="5188071" cy="373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Share </a:t>
            </a:r>
            <a:r>
              <a:rPr lang="de-DE" sz="1400" dirty="0" err="1">
                <a:solidFill>
                  <a:schemeClr val="tx1"/>
                </a:solidFill>
              </a:rPr>
              <a:t>somthing</a:t>
            </a:r>
            <a:r>
              <a:rPr lang="de-DE" sz="1400" dirty="0">
                <a:solidFill>
                  <a:schemeClr val="tx1"/>
                </a:solidFill>
              </a:rPr>
              <a:t> in the Community</a:t>
            </a:r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32803CEE-7404-B94F-A88E-F31E537B45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8" y="7294591"/>
            <a:ext cx="276823" cy="276823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C8344B0C-D07F-8345-82FB-BE4461C5B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20" y="7261888"/>
            <a:ext cx="259859" cy="259859"/>
          </a:xfrm>
          <a:prstGeom prst="rect">
            <a:avLst/>
          </a:prstGeom>
        </p:spPr>
      </p:pic>
      <p:pic>
        <p:nvPicPr>
          <p:cNvPr id="145" name="Grafik 144">
            <a:extLst>
              <a:ext uri="{FF2B5EF4-FFF2-40B4-BE49-F238E27FC236}">
                <a16:creationId xmlns:a16="http://schemas.microsoft.com/office/drawing/2014/main" id="{7067751E-B7D5-0944-8134-59CC25F83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211" y="7294591"/>
            <a:ext cx="264653" cy="264653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BCA9B0F5-590F-9D4D-9E20-AFBD397566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473286" y="7294591"/>
            <a:ext cx="217422" cy="217422"/>
          </a:xfrm>
          <a:prstGeom prst="rect">
            <a:avLst/>
          </a:prstGeom>
        </p:spPr>
      </p:pic>
      <p:cxnSp>
        <p:nvCxnSpPr>
          <p:cNvPr id="147" name="Gerader Verbinder 19">
            <a:extLst>
              <a:ext uri="{FF2B5EF4-FFF2-40B4-BE49-F238E27FC236}">
                <a16:creationId xmlns:a16="http://schemas.microsoft.com/office/drawing/2014/main" id="{8DB5DDA0-C0C7-5C43-819C-DBF50AECB4F3}"/>
              </a:ext>
            </a:extLst>
          </p:cNvPr>
          <p:cNvCxnSpPr>
            <a:cxnSpLocks/>
          </p:cNvCxnSpPr>
          <p:nvPr/>
        </p:nvCxnSpPr>
        <p:spPr>
          <a:xfrm flipV="1">
            <a:off x="12908508" y="4377262"/>
            <a:ext cx="0" cy="27895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BCC4AC37-86CB-6944-B6B1-7A951BBE7A5D}"/>
              </a:ext>
            </a:extLst>
          </p:cNvPr>
          <p:cNvSpPr/>
          <p:nvPr/>
        </p:nvSpPr>
        <p:spPr>
          <a:xfrm>
            <a:off x="8232131" y="4475023"/>
            <a:ext cx="4630625" cy="5982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9" name="Grafik 148">
            <a:extLst>
              <a:ext uri="{FF2B5EF4-FFF2-40B4-BE49-F238E27FC236}">
                <a16:creationId xmlns:a16="http://schemas.microsoft.com/office/drawing/2014/main" id="{AAAD8F37-D87C-444B-8BAC-886C2EE97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949" y="4075053"/>
            <a:ext cx="324000" cy="324000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3162E9EF-1710-3949-979F-801A7A520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7060" y="6619606"/>
            <a:ext cx="252000" cy="252000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BB97EA99-4838-CB4A-9EB7-9E496C4910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9110" y="5972437"/>
            <a:ext cx="252000" cy="252000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B2B70EB6-D5A6-2D45-8597-6AB2450F2E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1102" y="4574271"/>
            <a:ext cx="252000" cy="252000"/>
          </a:xfrm>
          <a:prstGeom prst="rect">
            <a:avLst/>
          </a:prstGeom>
        </p:spPr>
      </p:pic>
      <p:cxnSp>
        <p:nvCxnSpPr>
          <p:cNvPr id="153" name="Gerader Verbinder 19">
            <a:extLst>
              <a:ext uri="{FF2B5EF4-FFF2-40B4-BE49-F238E27FC236}">
                <a16:creationId xmlns:a16="http://schemas.microsoft.com/office/drawing/2014/main" id="{ED3BA835-CC77-9B43-9E9E-606FEA6E1EBD}"/>
              </a:ext>
            </a:extLst>
          </p:cNvPr>
          <p:cNvCxnSpPr>
            <a:cxnSpLocks/>
          </p:cNvCxnSpPr>
          <p:nvPr/>
        </p:nvCxnSpPr>
        <p:spPr>
          <a:xfrm flipH="1">
            <a:off x="12922503" y="5015816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4" name="Grafik 153">
            <a:extLst>
              <a:ext uri="{FF2B5EF4-FFF2-40B4-BE49-F238E27FC236}">
                <a16:creationId xmlns:a16="http://schemas.microsoft.com/office/drawing/2014/main" id="{553AD55A-0685-3A4B-91BA-5746459A65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17060" y="5238975"/>
            <a:ext cx="252000" cy="252000"/>
          </a:xfrm>
          <a:prstGeom prst="rect">
            <a:avLst/>
          </a:prstGeom>
        </p:spPr>
      </p:pic>
      <p:cxnSp>
        <p:nvCxnSpPr>
          <p:cNvPr id="155" name="Gerader Verbinder 19">
            <a:extLst>
              <a:ext uri="{FF2B5EF4-FFF2-40B4-BE49-F238E27FC236}">
                <a16:creationId xmlns:a16="http://schemas.microsoft.com/office/drawing/2014/main" id="{C21E8211-FDC7-5849-A151-0A77AF79B869}"/>
              </a:ext>
            </a:extLst>
          </p:cNvPr>
          <p:cNvCxnSpPr>
            <a:cxnSpLocks/>
          </p:cNvCxnSpPr>
          <p:nvPr/>
        </p:nvCxnSpPr>
        <p:spPr>
          <a:xfrm flipH="1">
            <a:off x="12927302" y="5716243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Gerader Verbinder 19">
            <a:extLst>
              <a:ext uri="{FF2B5EF4-FFF2-40B4-BE49-F238E27FC236}">
                <a16:creationId xmlns:a16="http://schemas.microsoft.com/office/drawing/2014/main" id="{9CD33CBF-1BE5-3646-A84A-F67F6A58E824}"/>
              </a:ext>
            </a:extLst>
          </p:cNvPr>
          <p:cNvCxnSpPr>
            <a:cxnSpLocks/>
          </p:cNvCxnSpPr>
          <p:nvPr/>
        </p:nvCxnSpPr>
        <p:spPr>
          <a:xfrm flipH="1">
            <a:off x="12931639" y="6396448"/>
            <a:ext cx="46800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Textfeld 156">
            <a:extLst>
              <a:ext uri="{FF2B5EF4-FFF2-40B4-BE49-F238E27FC236}">
                <a16:creationId xmlns:a16="http://schemas.microsoft.com/office/drawing/2014/main" id="{8763340A-85DF-5742-BDAA-94FC3114EE45}"/>
              </a:ext>
            </a:extLst>
          </p:cNvPr>
          <p:cNvSpPr txBox="1"/>
          <p:nvPr/>
        </p:nvSpPr>
        <p:spPr>
          <a:xfrm>
            <a:off x="8240605" y="4475023"/>
            <a:ext cx="461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de-DE" sz="1000" dirty="0" err="1">
                <a:solidFill>
                  <a:schemeClr val="bg1">
                    <a:lumMod val="85000"/>
                  </a:schemeClr>
                </a:solidFill>
              </a:rPr>
              <a:t>somthing</a:t>
            </a:r>
            <a:endParaRPr lang="de-DE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8" name="Grafik 157">
            <a:extLst>
              <a:ext uri="{FF2B5EF4-FFF2-40B4-BE49-F238E27FC236}">
                <a16:creationId xmlns:a16="http://schemas.microsoft.com/office/drawing/2014/main" id="{5AD419D5-9E07-3747-B32A-D18ED301B6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16138" y="5194232"/>
            <a:ext cx="830366" cy="830366"/>
          </a:xfrm>
          <a:prstGeom prst="rect">
            <a:avLst/>
          </a:prstGeom>
        </p:spPr>
      </p:pic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A242B843-4E7F-E246-884B-65AD66610313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12692962" y="5521958"/>
            <a:ext cx="324098" cy="122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C7C8C02B-0972-254D-9E9B-F1FB9CB9761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9061" y="656123"/>
            <a:ext cx="242287" cy="24228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78974F-BCC4-D44B-8BE0-AEC4E0C85D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846657" y="2920931"/>
            <a:ext cx="4663862" cy="327289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491A52B5-6B54-2B49-8DC6-883CE15CE78F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27916" y="687846"/>
            <a:ext cx="242287" cy="242287"/>
          </a:xfrm>
          <a:prstGeom prst="rect">
            <a:avLst/>
          </a:prstGeom>
        </p:spPr>
      </p:pic>
      <p:pic>
        <p:nvPicPr>
          <p:cNvPr id="159" name="Grafik 158">
            <a:extLst>
              <a:ext uri="{FF2B5EF4-FFF2-40B4-BE49-F238E27FC236}">
                <a16:creationId xmlns:a16="http://schemas.microsoft.com/office/drawing/2014/main" id="{3FD9536E-6699-FE4A-9681-80C199A6030B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569564" y="695270"/>
            <a:ext cx="242287" cy="2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
  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Microsoft Office-Benutzer</cp:lastModifiedBy>
  <cp:revision>214</cp:revision>
  <dcterms:created xsi:type="dcterms:W3CDTF">2018-02-16T09:08:10Z</dcterms:created>
  <dcterms:modified xsi:type="dcterms:W3CDTF">2018-03-22T22:28:54Z</dcterms:modified>
</cp:coreProperties>
</file>