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84C01C-46EF-40CE-876E-7E65BA0F778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번째 개요 수준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11/16/18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76ADC4-257C-4FD2-8E3A-708AFDC2EB3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3600" y="0"/>
            <a:ext cx="12188160" cy="68576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857240" y="185760"/>
            <a:ext cx="95436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3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House price prediction machine learning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049160" y="5457960"/>
            <a:ext cx="43448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Group – Agent 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41840" y="185760"/>
            <a:ext cx="405684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outline: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428840" y="1081800"/>
            <a:ext cx="10329480" cy="54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 this  project?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and EDA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Feature Engineering and different models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training and cross-validation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 and future direction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127800" y="442800"/>
            <a:ext cx="456876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this project?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-187920" y="1400040"/>
            <a:ext cx="12190320" cy="58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House is a lifetime investment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the price of house are affected by different features in the house?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People want to know the actual price of house on the basis of features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before reaching out to 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we did this and how can we apply to predict the real world problem?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00520" y="216000"/>
            <a:ext cx="509148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31000" y="990720"/>
            <a:ext cx="6801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but efficient co-op environment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39200" y="1584000"/>
            <a:ext cx="9640800" cy="502452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3303360" y="1663560"/>
            <a:ext cx="4112640" cy="1080000"/>
          </a:xfrm>
          <a:custGeom>
            <a:avLst/>
            <a:gdLst/>
            <a:ahLst/>
            <a:rect l="0" t="0" r="r" b="b"/>
            <a:pathLst>
              <a:path w="16681" h="3796">
                <a:moveTo>
                  <a:pt x="7153" y="0"/>
                </a:moveTo>
                <a:cubicBezTo>
                  <a:pt x="6204" y="0"/>
                  <a:pt x="5255" y="249"/>
                  <a:pt x="5255" y="498"/>
                </a:cubicBezTo>
                <a:lnTo>
                  <a:pt x="5255" y="872"/>
                </a:lnTo>
                <a:lnTo>
                  <a:pt x="5255" y="1246"/>
                </a:lnTo>
                <a:lnTo>
                  <a:pt x="5255" y="1754"/>
                </a:lnTo>
                <a:lnTo>
                  <a:pt x="0" y="3795"/>
                </a:lnTo>
                <a:lnTo>
                  <a:pt x="5255" y="2502"/>
                </a:lnTo>
                <a:cubicBezTo>
                  <a:pt x="5255" y="2751"/>
                  <a:pt x="6204" y="3001"/>
                  <a:pt x="7153" y="3001"/>
                </a:cubicBezTo>
                <a:lnTo>
                  <a:pt x="8576" y="3001"/>
                </a:lnTo>
                <a:lnTo>
                  <a:pt x="9999" y="3001"/>
                </a:lnTo>
                <a:lnTo>
                  <a:pt x="11935" y="3001"/>
                </a:lnTo>
                <a:lnTo>
                  <a:pt x="13358" y="3001"/>
                </a:lnTo>
                <a:lnTo>
                  <a:pt x="14781" y="3001"/>
                </a:lnTo>
                <a:cubicBezTo>
                  <a:pt x="15730" y="3001"/>
                  <a:pt x="16680" y="2751"/>
                  <a:pt x="16680" y="2502"/>
                </a:cubicBezTo>
                <a:lnTo>
                  <a:pt x="16680" y="2128"/>
                </a:lnTo>
                <a:lnTo>
                  <a:pt x="16680" y="1754"/>
                </a:lnTo>
                <a:lnTo>
                  <a:pt x="16680" y="1246"/>
                </a:lnTo>
                <a:lnTo>
                  <a:pt x="16680" y="872"/>
                </a:lnTo>
                <a:lnTo>
                  <a:pt x="16680" y="498"/>
                </a:lnTo>
                <a:cubicBezTo>
                  <a:pt x="16680" y="249"/>
                  <a:pt x="15730" y="0"/>
                  <a:pt x="14781" y="0"/>
                </a:cubicBezTo>
                <a:lnTo>
                  <a:pt x="13358" y="0"/>
                </a:lnTo>
                <a:lnTo>
                  <a:pt x="11935" y="0"/>
                </a:lnTo>
                <a:lnTo>
                  <a:pt x="9999" y="0"/>
                </a:lnTo>
                <a:lnTo>
                  <a:pt x="8576" y="0"/>
                </a:lnTo>
                <a:lnTo>
                  <a:pt x="7153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members do his own research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share new idea freely.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168000" y="4032000"/>
            <a:ext cx="4176000" cy="1224000"/>
          </a:xfrm>
          <a:custGeom>
            <a:avLst/>
            <a:gdLst/>
            <a:ahLst/>
            <a:rect l="0" t="0" r="r" b="b"/>
            <a:pathLst>
              <a:path w="14951" h="3700">
                <a:moveTo>
                  <a:pt x="5277" y="298"/>
                </a:moveTo>
                <a:cubicBezTo>
                  <a:pt x="4313" y="298"/>
                  <a:pt x="3349" y="580"/>
                  <a:pt x="3349" y="863"/>
                </a:cubicBezTo>
                <a:lnTo>
                  <a:pt x="0" y="0"/>
                </a:lnTo>
                <a:lnTo>
                  <a:pt x="3349" y="1710"/>
                </a:lnTo>
                <a:lnTo>
                  <a:pt x="3349" y="2286"/>
                </a:lnTo>
                <a:lnTo>
                  <a:pt x="3349" y="2710"/>
                </a:lnTo>
                <a:lnTo>
                  <a:pt x="3349" y="3133"/>
                </a:lnTo>
                <a:cubicBezTo>
                  <a:pt x="3349" y="3416"/>
                  <a:pt x="4313" y="3699"/>
                  <a:pt x="5277" y="3699"/>
                </a:cubicBezTo>
                <a:lnTo>
                  <a:pt x="6721" y="3699"/>
                </a:lnTo>
                <a:lnTo>
                  <a:pt x="8166" y="3699"/>
                </a:lnTo>
                <a:lnTo>
                  <a:pt x="10132" y="3699"/>
                </a:lnTo>
                <a:lnTo>
                  <a:pt x="11577" y="3699"/>
                </a:lnTo>
                <a:lnTo>
                  <a:pt x="13021" y="3699"/>
                </a:lnTo>
                <a:cubicBezTo>
                  <a:pt x="13985" y="3699"/>
                  <a:pt x="14950" y="3416"/>
                  <a:pt x="14950" y="3133"/>
                </a:cubicBezTo>
                <a:lnTo>
                  <a:pt x="14950" y="2710"/>
                </a:lnTo>
                <a:lnTo>
                  <a:pt x="14950" y="2286"/>
                </a:lnTo>
                <a:lnTo>
                  <a:pt x="14950" y="1710"/>
                </a:lnTo>
                <a:lnTo>
                  <a:pt x="14950" y="1286"/>
                </a:lnTo>
                <a:lnTo>
                  <a:pt x="14950" y="863"/>
                </a:lnTo>
                <a:cubicBezTo>
                  <a:pt x="14950" y="580"/>
                  <a:pt x="13985" y="298"/>
                  <a:pt x="13021" y="298"/>
                </a:cubicBezTo>
                <a:lnTo>
                  <a:pt x="11577" y="298"/>
                </a:lnTo>
                <a:lnTo>
                  <a:pt x="10132" y="298"/>
                </a:lnTo>
                <a:lnTo>
                  <a:pt x="8166" y="298"/>
                </a:lnTo>
                <a:lnTo>
                  <a:pt x="6721" y="298"/>
                </a:lnTo>
                <a:lnTo>
                  <a:pt x="5277" y="298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an idea became mature,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deployed to specific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maintained rather strictly.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80360" y="288000"/>
            <a:ext cx="509148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structure 2: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68920" y="968760"/>
            <a:ext cx="599508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SKLearn Pipelines for Fast iteration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736000" y="2592000"/>
            <a:ext cx="3528000" cy="1224000"/>
          </a:xfrm>
          <a:custGeom>
            <a:avLst/>
            <a:gdLst/>
            <a:ahLst/>
            <a:rect l="0" t="0" r="r" b="b"/>
            <a:pathLst>
              <a:path w="98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9234" y="3401"/>
                </a:lnTo>
                <a:cubicBezTo>
                  <a:pt x="9517" y="3401"/>
                  <a:pt x="9800" y="3117"/>
                  <a:pt x="9800" y="2834"/>
                </a:cubicBezTo>
                <a:lnTo>
                  <a:pt x="9800" y="566"/>
                </a:lnTo>
                <a:cubicBezTo>
                  <a:pt x="9800" y="283"/>
                  <a:pt x="9517" y="0"/>
                  <a:pt x="9234" y="0"/>
                </a:cubicBezTo>
                <a:lnTo>
                  <a:pt x="566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3096000" y="2088000"/>
            <a:ext cx="648000" cy="504000"/>
          </a:xfrm>
          <a:custGeom>
            <a:avLst/>
            <a:gdLst/>
            <a:ahLst/>
            <a:rect l="0" t="0" r="r" b="b"/>
            <a:pathLst>
              <a:path w="1801" h="1401">
                <a:moveTo>
                  <a:pt x="0" y="0"/>
                </a:moveTo>
                <a:lnTo>
                  <a:pt x="1800" y="0"/>
                </a:lnTo>
                <a:lnTo>
                  <a:pt x="1350" y="1400"/>
                </a:lnTo>
                <a:lnTo>
                  <a:pt x="450" y="140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4968000" y="3816000"/>
            <a:ext cx="648000" cy="432000"/>
          </a:xfrm>
          <a:custGeom>
            <a:avLst/>
            <a:gdLst/>
            <a:ahLst/>
            <a:rect l="0" t="0" r="r" b="b"/>
            <a:pathLst>
              <a:path w="1801" h="1202">
                <a:moveTo>
                  <a:pt x="0" y="1201"/>
                </a:moveTo>
                <a:lnTo>
                  <a:pt x="1800" y="1201"/>
                </a:lnTo>
                <a:lnTo>
                  <a:pt x="1350" y="0"/>
                </a:lnTo>
                <a:lnTo>
                  <a:pt x="450" y="0"/>
                </a:lnTo>
                <a:lnTo>
                  <a:pt x="0" y="1201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4619520" y="5592960"/>
            <a:ext cx="3528000" cy="1224000"/>
          </a:xfrm>
          <a:custGeom>
            <a:avLst/>
            <a:gdLst/>
            <a:ahLst/>
            <a:rect l="0" t="0" r="r" b="b"/>
            <a:pathLst>
              <a:path w="9801" h="3402">
                <a:moveTo>
                  <a:pt x="566" y="0"/>
                </a:moveTo>
                <a:cubicBezTo>
                  <a:pt x="283" y="0"/>
                  <a:pt x="0" y="283"/>
                  <a:pt x="0" y="566"/>
                </a:cubicBezTo>
                <a:lnTo>
                  <a:pt x="0" y="2834"/>
                </a:lnTo>
                <a:cubicBezTo>
                  <a:pt x="0" y="3117"/>
                  <a:pt x="283" y="3401"/>
                  <a:pt x="566" y="3401"/>
                </a:cubicBezTo>
                <a:lnTo>
                  <a:pt x="9234" y="3401"/>
                </a:lnTo>
                <a:cubicBezTo>
                  <a:pt x="9517" y="3401"/>
                  <a:pt x="9800" y="3117"/>
                  <a:pt x="9800" y="2834"/>
                </a:cubicBezTo>
                <a:lnTo>
                  <a:pt x="9800" y="566"/>
                </a:lnTo>
                <a:cubicBezTo>
                  <a:pt x="9800" y="283"/>
                  <a:pt x="9517" y="0"/>
                  <a:pt x="9234" y="0"/>
                </a:cubicBezTo>
                <a:lnTo>
                  <a:pt x="566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4979520" y="5088960"/>
            <a:ext cx="648000" cy="504000"/>
          </a:xfrm>
          <a:custGeom>
            <a:avLst/>
            <a:gdLst/>
            <a:ahLst/>
            <a:rect l="0" t="0" r="r" b="b"/>
            <a:pathLst>
              <a:path w="1801" h="1401">
                <a:moveTo>
                  <a:pt x="0" y="0"/>
                </a:moveTo>
                <a:lnTo>
                  <a:pt x="1800" y="0"/>
                </a:lnTo>
                <a:lnTo>
                  <a:pt x="1350" y="1400"/>
                </a:lnTo>
                <a:lnTo>
                  <a:pt x="450" y="1400"/>
                </a:lnTo>
                <a:lnTo>
                  <a:pt x="0" y="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 rot="5093400">
            <a:off x="7972200" y="6100200"/>
            <a:ext cx="648000" cy="432000"/>
          </a:xfrm>
          <a:custGeom>
            <a:avLst/>
            <a:gdLst/>
            <a:ahLst/>
            <a:rect l="0" t="0" r="r" b="b"/>
            <a:pathLst>
              <a:path w="1772" h="1423">
                <a:moveTo>
                  <a:pt x="1771" y="320"/>
                </a:moveTo>
                <a:lnTo>
                  <a:pt x="0" y="0"/>
                </a:lnTo>
                <a:lnTo>
                  <a:pt x="229" y="1262"/>
                </a:lnTo>
                <a:lnTo>
                  <a:pt x="1116" y="1422"/>
                </a:lnTo>
                <a:lnTo>
                  <a:pt x="1771" y="320"/>
                </a:ln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9"/>
          <p:cNvSpPr/>
          <p:nvPr/>
        </p:nvSpPr>
        <p:spPr>
          <a:xfrm>
            <a:off x="1656000" y="1584000"/>
            <a:ext cx="936000" cy="864000"/>
          </a:xfrm>
          <a:prstGeom prst="smileyFace">
            <a:avLst>
              <a:gd name="adj" fmla="val 16058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2664000" y="1728000"/>
            <a:ext cx="864000" cy="432000"/>
          </a:xfrm>
          <a:custGeom>
            <a:avLst/>
            <a:gdLst/>
            <a:ahLst/>
            <a:rect l="0" t="0" r="r" b="b"/>
            <a:pathLst>
              <a:path w="2536" h="898">
                <a:moveTo>
                  <a:pt x="1645" y="600"/>
                </a:moveTo>
                <a:lnTo>
                  <a:pt x="1644" y="585"/>
                </a:lnTo>
                <a:lnTo>
                  <a:pt x="1642" y="569"/>
                </a:lnTo>
                <a:lnTo>
                  <a:pt x="1638" y="554"/>
                </a:lnTo>
                <a:lnTo>
                  <a:pt x="1633" y="539"/>
                </a:lnTo>
                <a:lnTo>
                  <a:pt x="1626" y="524"/>
                </a:lnTo>
                <a:lnTo>
                  <a:pt x="1618" y="509"/>
                </a:lnTo>
                <a:lnTo>
                  <a:pt x="1608" y="495"/>
                </a:lnTo>
                <a:lnTo>
                  <a:pt x="1596" y="480"/>
                </a:lnTo>
                <a:lnTo>
                  <a:pt x="1584" y="467"/>
                </a:lnTo>
                <a:lnTo>
                  <a:pt x="1570" y="453"/>
                </a:lnTo>
                <a:lnTo>
                  <a:pt x="1554" y="440"/>
                </a:lnTo>
                <a:lnTo>
                  <a:pt x="1538" y="427"/>
                </a:lnTo>
                <a:lnTo>
                  <a:pt x="1520" y="414"/>
                </a:lnTo>
                <a:lnTo>
                  <a:pt x="1500" y="402"/>
                </a:lnTo>
                <a:lnTo>
                  <a:pt x="1480" y="391"/>
                </a:lnTo>
                <a:lnTo>
                  <a:pt x="1459" y="380"/>
                </a:lnTo>
                <a:lnTo>
                  <a:pt x="1436" y="370"/>
                </a:lnTo>
                <a:lnTo>
                  <a:pt x="1412" y="360"/>
                </a:lnTo>
                <a:lnTo>
                  <a:pt x="1388" y="351"/>
                </a:lnTo>
                <a:lnTo>
                  <a:pt x="1362" y="342"/>
                </a:lnTo>
                <a:lnTo>
                  <a:pt x="1336" y="334"/>
                </a:lnTo>
                <a:lnTo>
                  <a:pt x="1309" y="327"/>
                </a:lnTo>
                <a:lnTo>
                  <a:pt x="1282" y="320"/>
                </a:lnTo>
                <a:lnTo>
                  <a:pt x="1253" y="314"/>
                </a:lnTo>
                <a:lnTo>
                  <a:pt x="1224" y="309"/>
                </a:lnTo>
                <a:lnTo>
                  <a:pt x="1195" y="305"/>
                </a:lnTo>
                <a:lnTo>
                  <a:pt x="1165" y="301"/>
                </a:lnTo>
                <a:lnTo>
                  <a:pt x="1135" y="298"/>
                </a:lnTo>
                <a:lnTo>
                  <a:pt x="1105" y="296"/>
                </a:lnTo>
                <a:lnTo>
                  <a:pt x="1074" y="295"/>
                </a:lnTo>
                <a:lnTo>
                  <a:pt x="1044" y="294"/>
                </a:lnTo>
                <a:lnTo>
                  <a:pt x="1013" y="294"/>
                </a:lnTo>
                <a:lnTo>
                  <a:pt x="982" y="295"/>
                </a:lnTo>
                <a:lnTo>
                  <a:pt x="952" y="297"/>
                </a:lnTo>
                <a:lnTo>
                  <a:pt x="922" y="299"/>
                </a:lnTo>
                <a:lnTo>
                  <a:pt x="892" y="302"/>
                </a:lnTo>
                <a:lnTo>
                  <a:pt x="862" y="306"/>
                </a:lnTo>
                <a:lnTo>
                  <a:pt x="833" y="311"/>
                </a:lnTo>
                <a:lnTo>
                  <a:pt x="804" y="316"/>
                </a:lnTo>
                <a:lnTo>
                  <a:pt x="776" y="323"/>
                </a:lnTo>
                <a:lnTo>
                  <a:pt x="749" y="329"/>
                </a:lnTo>
                <a:lnTo>
                  <a:pt x="722" y="337"/>
                </a:lnTo>
                <a:lnTo>
                  <a:pt x="696" y="345"/>
                </a:lnTo>
                <a:lnTo>
                  <a:pt x="671" y="354"/>
                </a:lnTo>
                <a:lnTo>
                  <a:pt x="647" y="363"/>
                </a:lnTo>
                <a:lnTo>
                  <a:pt x="624" y="373"/>
                </a:lnTo>
                <a:lnTo>
                  <a:pt x="601" y="384"/>
                </a:lnTo>
                <a:lnTo>
                  <a:pt x="580" y="395"/>
                </a:lnTo>
                <a:lnTo>
                  <a:pt x="560" y="407"/>
                </a:lnTo>
                <a:lnTo>
                  <a:pt x="542" y="419"/>
                </a:lnTo>
                <a:lnTo>
                  <a:pt x="524" y="431"/>
                </a:lnTo>
                <a:lnTo>
                  <a:pt x="508" y="444"/>
                </a:lnTo>
                <a:lnTo>
                  <a:pt x="0" y="295"/>
                </a:lnTo>
                <a:lnTo>
                  <a:pt x="32" y="270"/>
                </a:lnTo>
                <a:lnTo>
                  <a:pt x="67" y="245"/>
                </a:lnTo>
                <a:lnTo>
                  <a:pt x="104" y="221"/>
                </a:lnTo>
                <a:lnTo>
                  <a:pt x="143" y="198"/>
                </a:lnTo>
                <a:lnTo>
                  <a:pt x="184" y="176"/>
                </a:lnTo>
                <a:lnTo>
                  <a:pt x="228" y="156"/>
                </a:lnTo>
                <a:lnTo>
                  <a:pt x="273" y="136"/>
                </a:lnTo>
                <a:lnTo>
                  <a:pt x="321" y="117"/>
                </a:lnTo>
                <a:lnTo>
                  <a:pt x="370" y="100"/>
                </a:lnTo>
                <a:lnTo>
                  <a:pt x="421" y="84"/>
                </a:lnTo>
                <a:lnTo>
                  <a:pt x="474" y="69"/>
                </a:lnTo>
                <a:lnTo>
                  <a:pt x="527" y="56"/>
                </a:lnTo>
                <a:lnTo>
                  <a:pt x="583" y="44"/>
                </a:lnTo>
                <a:lnTo>
                  <a:pt x="639" y="33"/>
                </a:lnTo>
                <a:lnTo>
                  <a:pt x="696" y="24"/>
                </a:lnTo>
                <a:lnTo>
                  <a:pt x="754" y="17"/>
                </a:lnTo>
                <a:lnTo>
                  <a:pt x="813" y="10"/>
                </a:lnTo>
                <a:lnTo>
                  <a:pt x="873" y="5"/>
                </a:lnTo>
                <a:lnTo>
                  <a:pt x="933" y="2"/>
                </a:lnTo>
                <a:lnTo>
                  <a:pt x="993" y="0"/>
                </a:lnTo>
                <a:lnTo>
                  <a:pt x="1053" y="0"/>
                </a:lnTo>
                <a:lnTo>
                  <a:pt x="1113" y="1"/>
                </a:lnTo>
                <a:lnTo>
                  <a:pt x="1173" y="4"/>
                </a:lnTo>
                <a:lnTo>
                  <a:pt x="1232" y="8"/>
                </a:lnTo>
                <a:lnTo>
                  <a:pt x="1292" y="14"/>
                </a:lnTo>
                <a:lnTo>
                  <a:pt x="1350" y="21"/>
                </a:lnTo>
                <a:lnTo>
                  <a:pt x="1408" y="30"/>
                </a:lnTo>
                <a:lnTo>
                  <a:pt x="1464" y="40"/>
                </a:lnTo>
                <a:lnTo>
                  <a:pt x="1520" y="51"/>
                </a:lnTo>
                <a:lnTo>
                  <a:pt x="1574" y="64"/>
                </a:lnTo>
                <a:lnTo>
                  <a:pt x="1627" y="79"/>
                </a:lnTo>
                <a:lnTo>
                  <a:pt x="1679" y="94"/>
                </a:lnTo>
                <a:lnTo>
                  <a:pt x="1729" y="111"/>
                </a:lnTo>
                <a:lnTo>
                  <a:pt x="1777" y="129"/>
                </a:lnTo>
                <a:lnTo>
                  <a:pt x="1823" y="148"/>
                </a:lnTo>
                <a:lnTo>
                  <a:pt x="1868" y="168"/>
                </a:lnTo>
                <a:lnTo>
                  <a:pt x="1910" y="190"/>
                </a:lnTo>
                <a:lnTo>
                  <a:pt x="1950" y="212"/>
                </a:lnTo>
                <a:lnTo>
                  <a:pt x="1988" y="236"/>
                </a:lnTo>
                <a:lnTo>
                  <a:pt x="2023" y="260"/>
                </a:lnTo>
                <a:lnTo>
                  <a:pt x="2056" y="285"/>
                </a:lnTo>
                <a:lnTo>
                  <a:pt x="2086" y="311"/>
                </a:lnTo>
                <a:lnTo>
                  <a:pt x="2114" y="338"/>
                </a:lnTo>
                <a:lnTo>
                  <a:pt x="2139" y="366"/>
                </a:lnTo>
                <a:lnTo>
                  <a:pt x="2161" y="394"/>
                </a:lnTo>
                <a:lnTo>
                  <a:pt x="2180" y="422"/>
                </a:lnTo>
                <a:lnTo>
                  <a:pt x="2196" y="451"/>
                </a:lnTo>
                <a:lnTo>
                  <a:pt x="2210" y="480"/>
                </a:lnTo>
                <a:lnTo>
                  <a:pt x="2220" y="510"/>
                </a:lnTo>
                <a:lnTo>
                  <a:pt x="2228" y="540"/>
                </a:lnTo>
                <a:lnTo>
                  <a:pt x="2232" y="570"/>
                </a:lnTo>
                <a:lnTo>
                  <a:pt x="2234" y="600"/>
                </a:lnTo>
                <a:lnTo>
                  <a:pt x="2535" y="600"/>
                </a:lnTo>
                <a:lnTo>
                  <a:pt x="1940" y="897"/>
                </a:lnTo>
                <a:lnTo>
                  <a:pt x="1345" y="600"/>
                </a:lnTo>
                <a:lnTo>
                  <a:pt x="1645" y="6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11"/>
          <p:cNvSpPr txBox="1"/>
          <p:nvPr/>
        </p:nvSpPr>
        <p:spPr>
          <a:xfrm>
            <a:off x="1834560" y="2392560"/>
            <a:ext cx="6134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4824000" y="4320000"/>
            <a:ext cx="864000" cy="720000"/>
          </a:xfrm>
          <a:prstGeom prst="smileyFace">
            <a:avLst>
              <a:gd name="adj" fmla="val 18520"/>
            </a:avLst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Shape 13"/>
          <p:cNvSpPr txBox="1"/>
          <p:nvPr/>
        </p:nvSpPr>
        <p:spPr>
          <a:xfrm>
            <a:off x="5688000" y="4680000"/>
            <a:ext cx="1845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Transformed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14"/>
          <p:cNvSpPr/>
          <p:nvPr/>
        </p:nvSpPr>
        <p:spPr>
          <a:xfrm>
            <a:off x="4464000" y="4320000"/>
            <a:ext cx="288000" cy="720000"/>
          </a:xfrm>
          <a:custGeom>
            <a:avLst/>
            <a:gdLst/>
            <a:ahLst/>
            <a:rect l="0" t="0" r="r" b="b"/>
            <a:pathLst>
              <a:path w="802" h="2002">
                <a:moveTo>
                  <a:pt x="200" y="0"/>
                </a:moveTo>
                <a:lnTo>
                  <a:pt x="200" y="1500"/>
                </a:lnTo>
                <a:lnTo>
                  <a:pt x="0" y="1500"/>
                </a:lnTo>
                <a:lnTo>
                  <a:pt x="400" y="2001"/>
                </a:lnTo>
                <a:lnTo>
                  <a:pt x="801" y="1500"/>
                </a:lnTo>
                <a:lnTo>
                  <a:pt x="600" y="15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5"/>
          <p:cNvSpPr/>
          <p:nvPr/>
        </p:nvSpPr>
        <p:spPr>
          <a:xfrm>
            <a:off x="9072000" y="5904000"/>
            <a:ext cx="64800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6"/>
          <p:cNvSpPr/>
          <p:nvPr/>
        </p:nvSpPr>
        <p:spPr>
          <a:xfrm>
            <a:off x="8712000" y="6120000"/>
            <a:ext cx="360000" cy="216000"/>
          </a:xfrm>
          <a:custGeom>
            <a:avLst/>
            <a:gdLst/>
            <a:ahLst/>
            <a:rect l="0" t="0" r="r" b="b"/>
            <a:pathLst>
              <a:path w="1127" h="450">
                <a:moveTo>
                  <a:pt x="755" y="300"/>
                </a:moveTo>
                <a:lnTo>
                  <a:pt x="755" y="292"/>
                </a:lnTo>
                <a:lnTo>
                  <a:pt x="754" y="285"/>
                </a:lnTo>
                <a:lnTo>
                  <a:pt x="752" y="277"/>
                </a:lnTo>
                <a:lnTo>
                  <a:pt x="750" y="269"/>
                </a:lnTo>
                <a:lnTo>
                  <a:pt x="747" y="262"/>
                </a:lnTo>
                <a:lnTo>
                  <a:pt x="743" y="254"/>
                </a:lnTo>
                <a:lnTo>
                  <a:pt x="739" y="247"/>
                </a:lnTo>
                <a:lnTo>
                  <a:pt x="734" y="240"/>
                </a:lnTo>
                <a:lnTo>
                  <a:pt x="729" y="233"/>
                </a:lnTo>
                <a:lnTo>
                  <a:pt x="723" y="226"/>
                </a:lnTo>
                <a:lnTo>
                  <a:pt x="716" y="219"/>
                </a:lnTo>
                <a:lnTo>
                  <a:pt x="709" y="213"/>
                </a:lnTo>
                <a:lnTo>
                  <a:pt x="702" y="206"/>
                </a:lnTo>
                <a:lnTo>
                  <a:pt x="693" y="200"/>
                </a:lnTo>
                <a:lnTo>
                  <a:pt x="685" y="195"/>
                </a:lnTo>
                <a:lnTo>
                  <a:pt x="676" y="189"/>
                </a:lnTo>
                <a:lnTo>
                  <a:pt x="666" y="184"/>
                </a:lnTo>
                <a:lnTo>
                  <a:pt x="656" y="179"/>
                </a:lnTo>
                <a:lnTo>
                  <a:pt x="646" y="174"/>
                </a:lnTo>
                <a:lnTo>
                  <a:pt x="635" y="170"/>
                </a:lnTo>
                <a:lnTo>
                  <a:pt x="624" y="166"/>
                </a:lnTo>
                <a:lnTo>
                  <a:pt x="612" y="163"/>
                </a:lnTo>
                <a:lnTo>
                  <a:pt x="601" y="159"/>
                </a:lnTo>
                <a:lnTo>
                  <a:pt x="589" y="157"/>
                </a:lnTo>
                <a:lnTo>
                  <a:pt x="576" y="154"/>
                </a:lnTo>
                <a:lnTo>
                  <a:pt x="564" y="152"/>
                </a:lnTo>
                <a:lnTo>
                  <a:pt x="551" y="150"/>
                </a:lnTo>
                <a:lnTo>
                  <a:pt x="539" y="149"/>
                </a:lnTo>
                <a:lnTo>
                  <a:pt x="526" y="148"/>
                </a:lnTo>
                <a:lnTo>
                  <a:pt x="513" y="147"/>
                </a:lnTo>
                <a:lnTo>
                  <a:pt x="500" y="147"/>
                </a:lnTo>
                <a:lnTo>
                  <a:pt x="487" y="147"/>
                </a:lnTo>
                <a:lnTo>
                  <a:pt x="474" y="148"/>
                </a:lnTo>
                <a:lnTo>
                  <a:pt x="461" y="149"/>
                </a:lnTo>
                <a:lnTo>
                  <a:pt x="449" y="150"/>
                </a:lnTo>
                <a:lnTo>
                  <a:pt x="436" y="152"/>
                </a:lnTo>
                <a:lnTo>
                  <a:pt x="424" y="154"/>
                </a:lnTo>
                <a:lnTo>
                  <a:pt x="411" y="157"/>
                </a:lnTo>
                <a:lnTo>
                  <a:pt x="399" y="159"/>
                </a:lnTo>
                <a:lnTo>
                  <a:pt x="388" y="163"/>
                </a:lnTo>
                <a:lnTo>
                  <a:pt x="376" y="166"/>
                </a:lnTo>
                <a:lnTo>
                  <a:pt x="365" y="170"/>
                </a:lnTo>
                <a:lnTo>
                  <a:pt x="354" y="174"/>
                </a:lnTo>
                <a:lnTo>
                  <a:pt x="344" y="179"/>
                </a:lnTo>
                <a:lnTo>
                  <a:pt x="334" y="184"/>
                </a:lnTo>
                <a:lnTo>
                  <a:pt x="324" y="189"/>
                </a:lnTo>
                <a:lnTo>
                  <a:pt x="315" y="195"/>
                </a:lnTo>
                <a:lnTo>
                  <a:pt x="307" y="200"/>
                </a:lnTo>
                <a:lnTo>
                  <a:pt x="298" y="206"/>
                </a:lnTo>
                <a:lnTo>
                  <a:pt x="291" y="213"/>
                </a:lnTo>
                <a:lnTo>
                  <a:pt x="284" y="219"/>
                </a:lnTo>
                <a:lnTo>
                  <a:pt x="277" y="226"/>
                </a:lnTo>
                <a:lnTo>
                  <a:pt x="271" y="233"/>
                </a:lnTo>
                <a:lnTo>
                  <a:pt x="266" y="240"/>
                </a:lnTo>
                <a:lnTo>
                  <a:pt x="261" y="247"/>
                </a:lnTo>
                <a:lnTo>
                  <a:pt x="257" y="254"/>
                </a:lnTo>
                <a:lnTo>
                  <a:pt x="253" y="262"/>
                </a:lnTo>
                <a:lnTo>
                  <a:pt x="250" y="269"/>
                </a:lnTo>
                <a:lnTo>
                  <a:pt x="248" y="277"/>
                </a:lnTo>
                <a:lnTo>
                  <a:pt x="246" y="285"/>
                </a:lnTo>
                <a:lnTo>
                  <a:pt x="245" y="292"/>
                </a:lnTo>
                <a:lnTo>
                  <a:pt x="245" y="300"/>
                </a:lnTo>
                <a:lnTo>
                  <a:pt x="0" y="300"/>
                </a:lnTo>
                <a:lnTo>
                  <a:pt x="1" y="285"/>
                </a:lnTo>
                <a:lnTo>
                  <a:pt x="3" y="270"/>
                </a:lnTo>
                <a:lnTo>
                  <a:pt x="6" y="255"/>
                </a:lnTo>
                <a:lnTo>
                  <a:pt x="10" y="240"/>
                </a:lnTo>
                <a:lnTo>
                  <a:pt x="16" y="225"/>
                </a:lnTo>
                <a:lnTo>
                  <a:pt x="23" y="210"/>
                </a:lnTo>
                <a:lnTo>
                  <a:pt x="31" y="196"/>
                </a:lnTo>
                <a:lnTo>
                  <a:pt x="41" y="182"/>
                </a:lnTo>
                <a:lnTo>
                  <a:pt x="51" y="168"/>
                </a:lnTo>
                <a:lnTo>
                  <a:pt x="63" y="154"/>
                </a:lnTo>
                <a:lnTo>
                  <a:pt x="76" y="141"/>
                </a:lnTo>
                <a:lnTo>
                  <a:pt x="90" y="129"/>
                </a:lnTo>
                <a:lnTo>
                  <a:pt x="105" y="116"/>
                </a:lnTo>
                <a:lnTo>
                  <a:pt x="121" y="105"/>
                </a:lnTo>
                <a:lnTo>
                  <a:pt x="138" y="93"/>
                </a:lnTo>
                <a:lnTo>
                  <a:pt x="156" y="83"/>
                </a:lnTo>
                <a:lnTo>
                  <a:pt x="174" y="72"/>
                </a:lnTo>
                <a:lnTo>
                  <a:pt x="194" y="63"/>
                </a:lnTo>
                <a:lnTo>
                  <a:pt x="214" y="54"/>
                </a:lnTo>
                <a:lnTo>
                  <a:pt x="236" y="45"/>
                </a:lnTo>
                <a:lnTo>
                  <a:pt x="257" y="38"/>
                </a:lnTo>
                <a:lnTo>
                  <a:pt x="280" y="31"/>
                </a:lnTo>
                <a:lnTo>
                  <a:pt x="303" y="24"/>
                </a:lnTo>
                <a:lnTo>
                  <a:pt x="326" y="19"/>
                </a:lnTo>
                <a:lnTo>
                  <a:pt x="350" y="14"/>
                </a:lnTo>
                <a:lnTo>
                  <a:pt x="375" y="10"/>
                </a:lnTo>
                <a:lnTo>
                  <a:pt x="399" y="6"/>
                </a:lnTo>
                <a:lnTo>
                  <a:pt x="424" y="3"/>
                </a:lnTo>
                <a:lnTo>
                  <a:pt x="449" y="2"/>
                </a:lnTo>
                <a:lnTo>
                  <a:pt x="475" y="0"/>
                </a:lnTo>
                <a:lnTo>
                  <a:pt x="500" y="0"/>
                </a:lnTo>
                <a:lnTo>
                  <a:pt x="525" y="0"/>
                </a:lnTo>
                <a:lnTo>
                  <a:pt x="551" y="2"/>
                </a:lnTo>
                <a:lnTo>
                  <a:pt x="576" y="3"/>
                </a:lnTo>
                <a:lnTo>
                  <a:pt x="601" y="6"/>
                </a:lnTo>
                <a:lnTo>
                  <a:pt x="625" y="10"/>
                </a:lnTo>
                <a:lnTo>
                  <a:pt x="650" y="14"/>
                </a:lnTo>
                <a:lnTo>
                  <a:pt x="674" y="19"/>
                </a:lnTo>
                <a:lnTo>
                  <a:pt x="697" y="24"/>
                </a:lnTo>
                <a:lnTo>
                  <a:pt x="720" y="31"/>
                </a:lnTo>
                <a:lnTo>
                  <a:pt x="743" y="38"/>
                </a:lnTo>
                <a:lnTo>
                  <a:pt x="764" y="45"/>
                </a:lnTo>
                <a:lnTo>
                  <a:pt x="786" y="54"/>
                </a:lnTo>
                <a:lnTo>
                  <a:pt x="806" y="63"/>
                </a:lnTo>
                <a:lnTo>
                  <a:pt x="826" y="72"/>
                </a:lnTo>
                <a:lnTo>
                  <a:pt x="844" y="83"/>
                </a:lnTo>
                <a:lnTo>
                  <a:pt x="862" y="93"/>
                </a:lnTo>
                <a:lnTo>
                  <a:pt x="879" y="105"/>
                </a:lnTo>
                <a:lnTo>
                  <a:pt x="895" y="116"/>
                </a:lnTo>
                <a:lnTo>
                  <a:pt x="910" y="129"/>
                </a:lnTo>
                <a:lnTo>
                  <a:pt x="924" y="141"/>
                </a:lnTo>
                <a:lnTo>
                  <a:pt x="937" y="154"/>
                </a:lnTo>
                <a:lnTo>
                  <a:pt x="949" y="168"/>
                </a:lnTo>
                <a:lnTo>
                  <a:pt x="959" y="182"/>
                </a:lnTo>
                <a:lnTo>
                  <a:pt x="969" y="196"/>
                </a:lnTo>
                <a:lnTo>
                  <a:pt x="977" y="210"/>
                </a:lnTo>
                <a:lnTo>
                  <a:pt x="984" y="225"/>
                </a:lnTo>
                <a:lnTo>
                  <a:pt x="990" y="240"/>
                </a:lnTo>
                <a:lnTo>
                  <a:pt x="994" y="255"/>
                </a:lnTo>
                <a:lnTo>
                  <a:pt x="997" y="270"/>
                </a:lnTo>
                <a:lnTo>
                  <a:pt x="999" y="285"/>
                </a:lnTo>
                <a:lnTo>
                  <a:pt x="1000" y="300"/>
                </a:lnTo>
                <a:lnTo>
                  <a:pt x="1126" y="300"/>
                </a:lnTo>
                <a:lnTo>
                  <a:pt x="878" y="449"/>
                </a:lnTo>
                <a:lnTo>
                  <a:pt x="630" y="300"/>
                </a:lnTo>
                <a:lnTo>
                  <a:pt x="755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7"/>
          <p:cNvSpPr/>
          <p:nvPr/>
        </p:nvSpPr>
        <p:spPr>
          <a:xfrm>
            <a:off x="10296000" y="5832000"/>
            <a:ext cx="1728000" cy="8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9080" rIns="109080" tIns="64080" bIns="6408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Kaggle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9864000" y="6192000"/>
            <a:ext cx="360000" cy="288000"/>
          </a:xfrm>
          <a:custGeom>
            <a:avLst/>
            <a:gdLst/>
            <a:ahLst/>
            <a:rect l="0" t="0" r="r" b="b"/>
            <a:pathLst>
              <a:path w="1002" h="802">
                <a:moveTo>
                  <a:pt x="0" y="200"/>
                </a:moveTo>
                <a:lnTo>
                  <a:pt x="750" y="200"/>
                </a:lnTo>
                <a:lnTo>
                  <a:pt x="750" y="0"/>
                </a:lnTo>
                <a:lnTo>
                  <a:pt x="1001" y="400"/>
                </a:lnTo>
                <a:lnTo>
                  <a:pt x="750" y="801"/>
                </a:lnTo>
                <a:lnTo>
                  <a:pt x="7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Shape 19"/>
          <p:cNvSpPr txBox="1"/>
          <p:nvPr/>
        </p:nvSpPr>
        <p:spPr>
          <a:xfrm>
            <a:off x="8856000" y="6424560"/>
            <a:ext cx="11224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20"/>
          <p:cNvSpPr txBox="1"/>
          <p:nvPr/>
        </p:nvSpPr>
        <p:spPr>
          <a:xfrm>
            <a:off x="2952000" y="3024000"/>
            <a:ext cx="31680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Transforming 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TextShape 21"/>
          <p:cNvSpPr txBox="1"/>
          <p:nvPr/>
        </p:nvSpPr>
        <p:spPr>
          <a:xfrm>
            <a:off x="4968000" y="5969880"/>
            <a:ext cx="28800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Model Building Pipeline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7488000" y="2088000"/>
            <a:ext cx="4112640" cy="1080000"/>
          </a:xfrm>
          <a:custGeom>
            <a:avLst/>
            <a:gdLst/>
            <a:ahLst/>
            <a:rect l="0" t="0" r="r" b="b"/>
            <a:pathLst>
              <a:path w="14661" h="3002">
                <a:moveTo>
                  <a:pt x="5133" y="0"/>
                </a:moveTo>
                <a:cubicBezTo>
                  <a:pt x="4184" y="0"/>
                  <a:pt x="3235" y="249"/>
                  <a:pt x="3235" y="498"/>
                </a:cubicBezTo>
                <a:lnTo>
                  <a:pt x="3235" y="872"/>
                </a:lnTo>
                <a:lnTo>
                  <a:pt x="3235" y="1246"/>
                </a:lnTo>
                <a:lnTo>
                  <a:pt x="3235" y="1754"/>
                </a:lnTo>
                <a:lnTo>
                  <a:pt x="0" y="2202"/>
                </a:lnTo>
                <a:lnTo>
                  <a:pt x="3235" y="2502"/>
                </a:lnTo>
                <a:cubicBezTo>
                  <a:pt x="3235" y="2751"/>
                  <a:pt x="4184" y="3001"/>
                  <a:pt x="5133" y="3001"/>
                </a:cubicBezTo>
                <a:lnTo>
                  <a:pt x="6556" y="3001"/>
                </a:lnTo>
                <a:lnTo>
                  <a:pt x="7979" y="3001"/>
                </a:lnTo>
                <a:lnTo>
                  <a:pt x="9915" y="3001"/>
                </a:lnTo>
                <a:lnTo>
                  <a:pt x="11338" y="3001"/>
                </a:lnTo>
                <a:lnTo>
                  <a:pt x="12761" y="3001"/>
                </a:lnTo>
                <a:cubicBezTo>
                  <a:pt x="13710" y="3001"/>
                  <a:pt x="14660" y="2751"/>
                  <a:pt x="14660" y="2502"/>
                </a:cubicBezTo>
                <a:lnTo>
                  <a:pt x="14660" y="2128"/>
                </a:lnTo>
                <a:lnTo>
                  <a:pt x="14660" y="1754"/>
                </a:lnTo>
                <a:lnTo>
                  <a:pt x="14660" y="1246"/>
                </a:lnTo>
                <a:lnTo>
                  <a:pt x="14660" y="872"/>
                </a:lnTo>
                <a:lnTo>
                  <a:pt x="14660" y="498"/>
                </a:lnTo>
                <a:cubicBezTo>
                  <a:pt x="14660" y="249"/>
                  <a:pt x="13710" y="0"/>
                  <a:pt x="12761" y="0"/>
                </a:cubicBezTo>
                <a:lnTo>
                  <a:pt x="11338" y="0"/>
                </a:lnTo>
                <a:lnTo>
                  <a:pt x="9915" y="0"/>
                </a:lnTo>
                <a:lnTo>
                  <a:pt x="7979" y="0"/>
                </a:lnTo>
                <a:lnTo>
                  <a:pt x="6556" y="0"/>
                </a:lnTo>
                <a:lnTo>
                  <a:pt x="5133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transform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ers such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NaNRem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over and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Scaler.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CustomShape 23"/>
          <p:cNvSpPr/>
          <p:nvPr/>
        </p:nvSpPr>
        <p:spPr>
          <a:xfrm>
            <a:off x="135360" y="5472000"/>
            <a:ext cx="4112640" cy="1080000"/>
          </a:xfrm>
          <a:custGeom>
            <a:avLst/>
            <a:gdLst/>
            <a:ahLst/>
            <a:rect l="0" t="0" r="r" b="b"/>
            <a:pathLst>
              <a:path w="13163" h="3002">
                <a:moveTo>
                  <a:pt x="1898" y="0"/>
                </a:moveTo>
                <a:cubicBezTo>
                  <a:pt x="949" y="0"/>
                  <a:pt x="0" y="249"/>
                  <a:pt x="0" y="498"/>
                </a:cubicBezTo>
                <a:lnTo>
                  <a:pt x="0" y="872"/>
                </a:lnTo>
                <a:lnTo>
                  <a:pt x="0" y="1246"/>
                </a:lnTo>
                <a:lnTo>
                  <a:pt x="0" y="1754"/>
                </a:lnTo>
                <a:lnTo>
                  <a:pt x="0" y="2128"/>
                </a:lnTo>
                <a:lnTo>
                  <a:pt x="0" y="2502"/>
                </a:lnTo>
                <a:cubicBezTo>
                  <a:pt x="0" y="2751"/>
                  <a:pt x="949" y="3001"/>
                  <a:pt x="1898" y="3001"/>
                </a:cubicBezTo>
                <a:lnTo>
                  <a:pt x="3321" y="3001"/>
                </a:lnTo>
                <a:lnTo>
                  <a:pt x="4744" y="3001"/>
                </a:lnTo>
                <a:lnTo>
                  <a:pt x="6680" y="3001"/>
                </a:lnTo>
                <a:lnTo>
                  <a:pt x="8103" y="3001"/>
                </a:lnTo>
                <a:lnTo>
                  <a:pt x="9526" y="3001"/>
                </a:lnTo>
                <a:cubicBezTo>
                  <a:pt x="10475" y="3001"/>
                  <a:pt x="11425" y="2751"/>
                  <a:pt x="11425" y="2502"/>
                </a:cubicBezTo>
                <a:lnTo>
                  <a:pt x="11425" y="2128"/>
                </a:lnTo>
                <a:lnTo>
                  <a:pt x="11425" y="1754"/>
                </a:lnTo>
                <a:lnTo>
                  <a:pt x="11425" y="1246"/>
                </a:lnTo>
                <a:lnTo>
                  <a:pt x="13162" y="1316"/>
                </a:lnTo>
                <a:lnTo>
                  <a:pt x="11425" y="498"/>
                </a:lnTo>
                <a:cubicBezTo>
                  <a:pt x="11425" y="249"/>
                  <a:pt x="10475" y="0"/>
                  <a:pt x="9526" y="0"/>
                </a:cubicBezTo>
                <a:lnTo>
                  <a:pt x="8103" y="0"/>
                </a:lnTo>
                <a:lnTo>
                  <a:pt x="6680" y="0"/>
                </a:lnTo>
                <a:lnTo>
                  <a:pt x="4744" y="0"/>
                </a:lnTo>
                <a:lnTo>
                  <a:pt x="3321" y="0"/>
                </a:lnTo>
                <a:lnTo>
                  <a:pt x="1898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Hyper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parameter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optimizers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Model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Stackers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8960" y="968760"/>
            <a:ext cx="756180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Achi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eved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Rank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movi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fast,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failin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80840" y="288000"/>
            <a:ext cx="38905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8040" y="216000"/>
            <a:ext cx="578952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1640" y="968760"/>
            <a:ext cx="823716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74320" y="2176200"/>
            <a:ext cx="3685680" cy="199980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406800" y="1620000"/>
            <a:ext cx="389016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an instance, to detect outliers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4633200" y="2599200"/>
            <a:ext cx="3142800" cy="85680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8568000" y="2204640"/>
            <a:ext cx="3571560" cy="197136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4104000" y="2808000"/>
            <a:ext cx="504000" cy="504000"/>
          </a:xfrm>
          <a:custGeom>
            <a:avLst/>
            <a:gdLst/>
            <a:ahLst/>
            <a:rect l="0" t="0" r="r" b="b"/>
            <a:pathLst>
              <a:path w="1401" h="1401">
                <a:moveTo>
                  <a:pt x="0" y="0"/>
                </a:moveTo>
                <a:lnTo>
                  <a:pt x="1050" y="0"/>
                </a:lnTo>
                <a:lnTo>
                  <a:pt x="1400" y="700"/>
                </a:lnTo>
                <a:lnTo>
                  <a:pt x="1050" y="1400"/>
                </a:lnTo>
                <a:lnTo>
                  <a:pt x="0" y="1400"/>
                </a:lnTo>
                <a:lnTo>
                  <a:pt x="350" y="7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7920000" y="2808000"/>
            <a:ext cx="504000" cy="504000"/>
          </a:xfrm>
          <a:custGeom>
            <a:avLst/>
            <a:gdLst/>
            <a:ahLst/>
            <a:rect l="0" t="0" r="r" b="b"/>
            <a:pathLst>
              <a:path w="1401" h="1401">
                <a:moveTo>
                  <a:pt x="0" y="0"/>
                </a:moveTo>
                <a:lnTo>
                  <a:pt x="1050" y="0"/>
                </a:lnTo>
                <a:lnTo>
                  <a:pt x="1400" y="700"/>
                </a:lnTo>
                <a:lnTo>
                  <a:pt x="1050" y="1400"/>
                </a:lnTo>
                <a:lnTo>
                  <a:pt x="0" y="1400"/>
                </a:lnTo>
                <a:lnTo>
                  <a:pt x="350" y="7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Shape 6"/>
          <p:cNvSpPr txBox="1"/>
          <p:nvPr/>
        </p:nvSpPr>
        <p:spPr>
          <a:xfrm>
            <a:off x="848520" y="4320000"/>
            <a:ext cx="253548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Explore the theory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TextShape 7"/>
          <p:cNvSpPr txBox="1"/>
          <p:nvPr/>
        </p:nvSpPr>
        <p:spPr>
          <a:xfrm>
            <a:off x="4608000" y="4320000"/>
            <a:ext cx="3240000" cy="7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Create an effective strategy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9200520" y="4320000"/>
            <a:ext cx="2535480" cy="7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Implement as an pipeline element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8640000" y="2304000"/>
            <a:ext cx="3384000" cy="288000"/>
          </a:xfrm>
          <a:prstGeom prst="rect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8760" y="216000"/>
            <a:ext cx="578808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88000" y="1020600"/>
            <a:ext cx="74397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most of null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imputation is done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since Auto imputer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performed poorly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88440" y="2304000"/>
            <a:ext cx="3571560" cy="19713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247360" y="2232000"/>
            <a:ext cx="4112640" cy="1080000"/>
          </a:xfrm>
          <a:custGeom>
            <a:avLst/>
            <a:gdLst/>
            <a:ahLst/>
            <a:rect l="0" t="0" r="r" b="b"/>
            <a:pathLst>
              <a:path w="17650" h="3002">
                <a:moveTo>
                  <a:pt x="8122" y="0"/>
                </a:moveTo>
                <a:cubicBezTo>
                  <a:pt x="7173" y="0"/>
                  <a:pt x="6224" y="249"/>
                  <a:pt x="6224" y="498"/>
                </a:cubicBezTo>
                <a:lnTo>
                  <a:pt x="0" y="1419"/>
                </a:lnTo>
                <a:lnTo>
                  <a:pt x="6224" y="1246"/>
                </a:lnTo>
                <a:lnTo>
                  <a:pt x="6224" y="1754"/>
                </a:lnTo>
                <a:lnTo>
                  <a:pt x="6224" y="2128"/>
                </a:lnTo>
                <a:lnTo>
                  <a:pt x="6224" y="2502"/>
                </a:lnTo>
                <a:cubicBezTo>
                  <a:pt x="6224" y="2751"/>
                  <a:pt x="7173" y="3001"/>
                  <a:pt x="8122" y="3001"/>
                </a:cubicBezTo>
                <a:lnTo>
                  <a:pt x="9545" y="3001"/>
                </a:lnTo>
                <a:lnTo>
                  <a:pt x="10968" y="3001"/>
                </a:lnTo>
                <a:lnTo>
                  <a:pt x="12904" y="3001"/>
                </a:lnTo>
                <a:lnTo>
                  <a:pt x="14327" y="3001"/>
                </a:lnTo>
                <a:lnTo>
                  <a:pt x="15750" y="3001"/>
                </a:lnTo>
                <a:cubicBezTo>
                  <a:pt x="16699" y="3001"/>
                  <a:pt x="17649" y="2751"/>
                  <a:pt x="17649" y="2502"/>
                </a:cubicBezTo>
                <a:lnTo>
                  <a:pt x="17649" y="2128"/>
                </a:lnTo>
                <a:lnTo>
                  <a:pt x="17649" y="1754"/>
                </a:lnTo>
                <a:lnTo>
                  <a:pt x="17649" y="1246"/>
                </a:lnTo>
                <a:lnTo>
                  <a:pt x="17649" y="872"/>
                </a:lnTo>
                <a:lnTo>
                  <a:pt x="17649" y="498"/>
                </a:lnTo>
                <a:cubicBezTo>
                  <a:pt x="17649" y="249"/>
                  <a:pt x="16699" y="0"/>
                  <a:pt x="15750" y="0"/>
                </a:cubicBezTo>
                <a:lnTo>
                  <a:pt x="14327" y="0"/>
                </a:lnTo>
                <a:lnTo>
                  <a:pt x="12904" y="0"/>
                </a:lnTo>
                <a:lnTo>
                  <a:pt x="10968" y="0"/>
                </a:lnTo>
                <a:lnTo>
                  <a:pt x="9545" y="0"/>
                </a:lnTo>
                <a:lnTo>
                  <a:pt x="8122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rdc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031360" y="3744000"/>
            <a:ext cx="4544640" cy="1368000"/>
          </a:xfrm>
          <a:custGeom>
            <a:avLst/>
            <a:gdLst/>
            <a:ahLst/>
            <a:rect l="0" t="0" r="r" b="b"/>
            <a:pathLst>
              <a:path w="18378" h="6073">
                <a:moveTo>
                  <a:pt x="7850" y="2271"/>
                </a:moveTo>
                <a:cubicBezTo>
                  <a:pt x="6801" y="2271"/>
                  <a:pt x="5752" y="2586"/>
                  <a:pt x="5752" y="2902"/>
                </a:cubicBezTo>
                <a:lnTo>
                  <a:pt x="5752" y="3376"/>
                </a:lnTo>
                <a:lnTo>
                  <a:pt x="5752" y="3849"/>
                </a:lnTo>
                <a:lnTo>
                  <a:pt x="5752" y="4493"/>
                </a:lnTo>
                <a:lnTo>
                  <a:pt x="5752" y="4966"/>
                </a:lnTo>
                <a:lnTo>
                  <a:pt x="5752" y="5440"/>
                </a:lnTo>
                <a:cubicBezTo>
                  <a:pt x="5752" y="5756"/>
                  <a:pt x="6801" y="6072"/>
                  <a:pt x="7850" y="6072"/>
                </a:cubicBezTo>
                <a:lnTo>
                  <a:pt x="9422" y="6072"/>
                </a:lnTo>
                <a:lnTo>
                  <a:pt x="10994" y="6072"/>
                </a:lnTo>
                <a:lnTo>
                  <a:pt x="13134" y="6072"/>
                </a:lnTo>
                <a:lnTo>
                  <a:pt x="14706" y="6072"/>
                </a:lnTo>
                <a:lnTo>
                  <a:pt x="16278" y="6072"/>
                </a:lnTo>
                <a:cubicBezTo>
                  <a:pt x="17327" y="6072"/>
                  <a:pt x="18377" y="5756"/>
                  <a:pt x="18377" y="5440"/>
                </a:cubicBezTo>
                <a:lnTo>
                  <a:pt x="18377" y="4966"/>
                </a:lnTo>
                <a:lnTo>
                  <a:pt x="18377" y="4493"/>
                </a:lnTo>
                <a:lnTo>
                  <a:pt x="18377" y="3849"/>
                </a:lnTo>
                <a:lnTo>
                  <a:pt x="18377" y="3376"/>
                </a:lnTo>
                <a:lnTo>
                  <a:pt x="18377" y="2902"/>
                </a:lnTo>
                <a:cubicBezTo>
                  <a:pt x="18377" y="2586"/>
                  <a:pt x="17327" y="2271"/>
                  <a:pt x="16278" y="2271"/>
                </a:cubicBezTo>
                <a:lnTo>
                  <a:pt x="14706" y="2271"/>
                </a:lnTo>
                <a:lnTo>
                  <a:pt x="13134" y="2271"/>
                </a:lnTo>
                <a:lnTo>
                  <a:pt x="10994" y="2271"/>
                </a:lnTo>
                <a:lnTo>
                  <a:pt x="0" y="0"/>
                </a:lnTo>
                <a:lnTo>
                  <a:pt x="7850" y="2271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then,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 auto NAN imputer takes care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the rest.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8760" y="216000"/>
            <a:ext cx="578808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Transforma</a:t>
            </a:r>
            <a:r>
              <a:rPr b="1" lang="en-US" sz="3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tions: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4000" y="968760"/>
            <a:ext cx="1085544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Used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data_descriptions.txt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common sense to </a:t>
            </a:r>
            <a:r>
              <a:rPr b="0" lang="en-US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impute NAN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09960" y="1980000"/>
            <a:ext cx="7610040" cy="7808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6264000" y="1908000"/>
            <a:ext cx="864000" cy="936000"/>
          </a:xfrm>
          <a:prstGeom prst="rect">
            <a:avLst/>
          </a:prstGeom>
          <a:noFill/>
          <a:ln w="7632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62240" y="2808000"/>
            <a:ext cx="1625760" cy="368676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7983360" y="1584000"/>
            <a:ext cx="4112640" cy="1080000"/>
          </a:xfrm>
          <a:custGeom>
            <a:avLst/>
            <a:gdLst/>
            <a:ahLst/>
            <a:rect l="0" t="0" r="r" b="b"/>
            <a:pathLst>
              <a:path w="13455" h="3002">
                <a:moveTo>
                  <a:pt x="3927" y="0"/>
                </a:moveTo>
                <a:cubicBezTo>
                  <a:pt x="2978" y="0"/>
                  <a:pt x="2029" y="249"/>
                  <a:pt x="2029" y="498"/>
                </a:cubicBezTo>
                <a:lnTo>
                  <a:pt x="0" y="1434"/>
                </a:lnTo>
                <a:lnTo>
                  <a:pt x="2029" y="1246"/>
                </a:lnTo>
                <a:lnTo>
                  <a:pt x="2029" y="1754"/>
                </a:lnTo>
                <a:lnTo>
                  <a:pt x="2029" y="2128"/>
                </a:lnTo>
                <a:lnTo>
                  <a:pt x="2029" y="2502"/>
                </a:lnTo>
                <a:cubicBezTo>
                  <a:pt x="2029" y="2751"/>
                  <a:pt x="2978" y="3001"/>
                  <a:pt x="3927" y="3001"/>
                </a:cubicBezTo>
                <a:lnTo>
                  <a:pt x="5350" y="3001"/>
                </a:lnTo>
                <a:lnTo>
                  <a:pt x="6773" y="3001"/>
                </a:lnTo>
                <a:lnTo>
                  <a:pt x="8709" y="3001"/>
                </a:lnTo>
                <a:lnTo>
                  <a:pt x="10132" y="3001"/>
                </a:lnTo>
                <a:lnTo>
                  <a:pt x="11555" y="3001"/>
                </a:lnTo>
                <a:cubicBezTo>
                  <a:pt x="12504" y="3001"/>
                  <a:pt x="13454" y="2751"/>
                  <a:pt x="13454" y="2502"/>
                </a:cubicBezTo>
                <a:lnTo>
                  <a:pt x="13454" y="2128"/>
                </a:lnTo>
                <a:lnTo>
                  <a:pt x="13454" y="1754"/>
                </a:lnTo>
                <a:lnTo>
                  <a:pt x="13454" y="1246"/>
                </a:lnTo>
                <a:lnTo>
                  <a:pt x="13454" y="872"/>
                </a:lnTo>
                <a:lnTo>
                  <a:pt x="13454" y="498"/>
                </a:lnTo>
                <a:cubicBezTo>
                  <a:pt x="13454" y="249"/>
                  <a:pt x="12504" y="0"/>
                  <a:pt x="11555" y="0"/>
                </a:cubicBezTo>
                <a:lnTo>
                  <a:pt x="10132" y="0"/>
                </a:lnTo>
                <a:lnTo>
                  <a:pt x="8709" y="0"/>
                </a:lnTo>
                <a:lnTo>
                  <a:pt x="6773" y="0"/>
                </a:lnTo>
                <a:lnTo>
                  <a:pt x="5350" y="0"/>
                </a:lnTo>
                <a:lnTo>
                  <a:pt x="3927" y="0"/>
                </a:lnTo>
              </a:path>
            </a:pathLst>
          </a:cu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Imputed NaN for garage related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 assuming that have similar value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those have same overallcond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TextShape 5"/>
          <p:cNvSpPr txBox="1"/>
          <p:nvPr/>
        </p:nvSpPr>
        <p:spPr>
          <a:xfrm>
            <a:off x="3013920" y="4192560"/>
            <a:ext cx="76420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 out of 35 NAN containing columns are taken care of by manual NAN Imputer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6"/>
          <p:cNvSpPr txBox="1"/>
          <p:nvPr/>
        </p:nvSpPr>
        <p:spPr>
          <a:xfrm>
            <a:off x="4176000" y="5832000"/>
            <a:ext cx="7704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 this made big difference in kaggle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2448000" y="4176000"/>
            <a:ext cx="432000" cy="432000"/>
          </a:xfrm>
          <a:custGeom>
            <a:avLst/>
            <a:gdLst/>
            <a:ahLst/>
            <a:rect l="0" t="0" r="r" b="b"/>
            <a:pathLst>
              <a:path w="1202" h="1202">
                <a:moveTo>
                  <a:pt x="0" y="0"/>
                </a:moveTo>
                <a:lnTo>
                  <a:pt x="900" y="0"/>
                </a:lnTo>
                <a:lnTo>
                  <a:pt x="1201" y="600"/>
                </a:lnTo>
                <a:lnTo>
                  <a:pt x="900" y="1201"/>
                </a:lnTo>
                <a:lnTo>
                  <a:pt x="0" y="1201"/>
                </a:lnTo>
                <a:lnTo>
                  <a:pt x="300" y="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Shape 8"/>
          <p:cNvSpPr txBox="1"/>
          <p:nvPr/>
        </p:nvSpPr>
        <p:spPr>
          <a:xfrm>
            <a:off x="114120" y="6480000"/>
            <a:ext cx="2693880" cy="3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List of NAN containing columns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2018-11-15T16:07:38Z</dcterms:created>
  <dc:creator>Basant Dhital</dc:creator>
  <dc:description/>
  <dc:language>ko-KR</dc:language>
  <cp:lastModifiedBy/>
  <dcterms:modified xsi:type="dcterms:W3CDTF">2018-11-16T23:39:16Z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