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5"/>
    <p:restoredTop sz="94671"/>
  </p:normalViewPr>
  <p:slideViewPr>
    <p:cSldViewPr snapToGrid="0" snapToObjects="1">
      <p:cViewPr>
        <p:scale>
          <a:sx n="90" d="100"/>
          <a:sy n="90" d="100"/>
        </p:scale>
        <p:origin x="10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E684-3AE2-AA46-907D-2725C3708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5BD28-9DB9-A34E-A92A-4659A315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A4A88-9FCE-1E41-ADFA-E136264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7078-04EF-B847-9DAB-F13666EC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1790-49FE-1945-B0E2-0378A74F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5E5A-206D-EC4A-8497-3E5CEE37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DB36-19EF-EE41-9622-EA2F954E9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C52F-6A01-D44E-B2EC-403677AB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5AE3-F146-884C-9195-DD4DD9CE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81-B038-DE43-ABEF-578537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5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F6A39-3CE2-114C-8285-8EA8BB5B1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43920-854F-1847-A128-A83EE3B46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3AC5-FFF6-2C45-B9C7-E522DAF2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DEDA-A5AB-3040-B2C8-ED2F2A2D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83FA-2A27-2545-9EA2-B3269D43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A0C-5B57-484B-AE54-E78B523D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24DE-5FCE-AA42-8371-388463C5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0A4E4-A2EB-0547-B7E9-DEEBCD2D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2D17-A07C-9D4F-ABA5-61BDA26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0EFA5-8919-F446-B4AC-ABC37AC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19A4-12AA-5A49-89CD-84EDB72A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A5419-FA0E-C14B-A98D-7E554704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0602D-74A7-9C46-87C4-AAB7FA2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ED2-0008-B74E-98F9-A6F62347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14C7A-F924-9241-A220-239BEE62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6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4DFB-E202-CF4B-8344-5331983F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310C-C03A-AD4B-9704-F41D44A7B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2BFBB-8744-0D4D-BDA8-4A5F6439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96220-EAEF-3446-86AB-F7E2755D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75A2B-D0AD-0D43-AF99-19F288C3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98741-4EA2-184D-AB0B-C10E8CC2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9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3C07-749E-844E-8E90-F4424466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F269B-9ECE-3F4F-BC1D-CED238C9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B7262-6F98-C34D-95AC-9F5DA655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6AD24-18BA-AA4D-8449-6AC070EA9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8E102-F356-EB42-AAC6-FAD47D0BF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3A587-155C-764E-B503-C931BE6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5BDBE-AF76-704E-B6F3-1E30F73C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9C2A3-8DD6-0046-B4FB-1EC883C8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DC81-D94A-074B-9003-DEB951FC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2ADFB-9988-3348-A20C-BBAB74B6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13A31-746E-A148-A941-B031F9BE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12EEC-A698-8C41-B557-C85D1E13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58A76-F224-4643-8060-C8542B80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9771C-4C0A-F240-808F-F446CC05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6ED72-BA84-F441-A2DF-4D873191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9D81-E3E5-5443-9545-BB9E9B6A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AEEC-62DF-2449-B7C3-431911BF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5EE20-26DC-F94B-8139-3B3461026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F69A0-4938-734D-8FA7-A196DF07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4F27B-E2B3-F948-A8E0-E98688D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88F52-5672-1A4D-9B1F-82C65BED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8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1AD9-AE0B-664A-878F-C4B935EA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972D5-E94A-4845-B983-F2ECA529D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8BF9C-C729-C943-8859-5AC950C3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237F6-4FF9-4B4E-BA1D-73E24830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BCBC3-F806-1644-9F07-AC7770B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73B74-2AB6-2F4E-BA06-AF11B479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1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1B81A-C9B8-DD48-9AA0-27EB01E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69030-7885-3C40-897A-7EA41EF9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F9D3-75B3-BD41-A46D-6D1D1D4F7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AC08-48C8-004D-B2F3-31BF60B6A58F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AB2F-2468-3E41-B0AA-80EB1A7C2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F725-CBAA-4A4F-B5A9-97CDF7FB3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885D1D0-E0FB-4E49-9902-43621294819E}"/>
              </a:ext>
            </a:extLst>
          </p:cNvPr>
          <p:cNvGrpSpPr/>
          <p:nvPr/>
        </p:nvGrpSpPr>
        <p:grpSpPr>
          <a:xfrm>
            <a:off x="3436" y="0"/>
            <a:ext cx="12188551" cy="6858000"/>
            <a:chOff x="360636" y="0"/>
            <a:chExt cx="12188551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641944-54FF-4C40-A0A9-7CD56DF532AE}"/>
                </a:ext>
              </a:extLst>
            </p:cNvPr>
            <p:cNvGrpSpPr/>
            <p:nvPr/>
          </p:nvGrpSpPr>
          <p:grpSpPr>
            <a:xfrm>
              <a:off x="360636" y="0"/>
              <a:ext cx="12188551" cy="6858000"/>
              <a:chOff x="3448" y="11319"/>
              <a:chExt cx="12188551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95CA786-B372-9E40-9098-B72BE8FB0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8" y="11319"/>
                <a:ext cx="12188551" cy="685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C458E8-1D7A-9B4B-AD33-8D2EA13B0AF2}"/>
                  </a:ext>
                </a:extLst>
              </p:cNvPr>
              <p:cNvSpPr txBox="1"/>
              <p:nvPr/>
            </p:nvSpPr>
            <p:spPr>
              <a:xfrm>
                <a:off x="1857380" y="197064"/>
                <a:ext cx="954405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b="1" i="1" u="sng" dirty="0"/>
                  <a:t>House price prediction machine learning model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917F27-D070-7040-AD39-3B1963B9CB6A}"/>
                </a:ext>
              </a:extLst>
            </p:cNvPr>
            <p:cNvSpPr txBox="1"/>
            <p:nvPr/>
          </p:nvSpPr>
          <p:spPr>
            <a:xfrm>
              <a:off x="7929563" y="5457824"/>
              <a:ext cx="329917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u="sng" dirty="0"/>
                <a:t>By Group – Agent 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71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83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52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8134-D13D-2D4F-83C6-81128FA9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FCDD-F10D-7A4E-8C8E-EE94D328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D844-F8FA-AF45-B45F-315507DC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CCAB-F970-CB48-99A5-8E891C6C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916A-A84B-BC4F-A2D0-480D5184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3DCC-642F-E04B-85EB-8A6D3BE0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FAC8-9648-0347-894B-DE9820CD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7098-4326-A548-9AAD-25B84985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C2AC-35AE-DA4C-AD02-FA4608CD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4E1-187F-7F41-BB09-68178C10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E0A38-F100-4848-9E50-E2D56070894C}"/>
              </a:ext>
            </a:extLst>
          </p:cNvPr>
          <p:cNvSpPr txBox="1"/>
          <p:nvPr/>
        </p:nvSpPr>
        <p:spPr>
          <a:xfrm>
            <a:off x="642938" y="185738"/>
            <a:ext cx="30550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Project 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06570-1361-B04C-82FE-E04A73C4D04F}"/>
              </a:ext>
            </a:extLst>
          </p:cNvPr>
          <p:cNvSpPr txBox="1"/>
          <p:nvPr/>
        </p:nvSpPr>
        <p:spPr>
          <a:xfrm>
            <a:off x="1428749" y="1081833"/>
            <a:ext cx="1032986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Why  this  project?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Project structure and EDA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Feature Engineering and different models used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Model training and cross-validation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 Conclusion and future direction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2917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B57168-BBF7-3A4D-BE5B-88543E8B5FA3}"/>
              </a:ext>
            </a:extLst>
          </p:cNvPr>
          <p:cNvSpPr txBox="1"/>
          <p:nvPr/>
        </p:nvSpPr>
        <p:spPr>
          <a:xfrm>
            <a:off x="428629" y="442917"/>
            <a:ext cx="34556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Why this project?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DDA60-0194-0A4B-B7C4-28EA0234EF58}"/>
              </a:ext>
            </a:extLst>
          </p:cNvPr>
          <p:cNvSpPr txBox="1"/>
          <p:nvPr/>
        </p:nvSpPr>
        <p:spPr>
          <a:xfrm>
            <a:off x="835329" y="1400176"/>
            <a:ext cx="10143931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House is a lifetime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How the price of house are affected by different features in the house?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People want to know the actual price of house on the basis of features </a:t>
            </a:r>
          </a:p>
          <a:p>
            <a:r>
              <a:rPr lang="en-US" sz="2500" dirty="0"/>
              <a:t>    before reaching out to agent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How we did this and how can we apply to predict the real world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089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1A10CE-F98D-4647-82FA-A7F07748F059}"/>
              </a:ext>
            </a:extLst>
          </p:cNvPr>
          <p:cNvSpPr/>
          <p:nvPr/>
        </p:nvSpPr>
        <p:spPr>
          <a:xfrm>
            <a:off x="210259" y="215384"/>
            <a:ext cx="71694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/>
              <a:t>Project structure and EDA processing: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4E97C-1A1C-9549-B624-E4473560E894}"/>
              </a:ext>
            </a:extLst>
          </p:cNvPr>
          <p:cNvSpPr/>
          <p:nvPr/>
        </p:nvSpPr>
        <p:spPr>
          <a:xfrm>
            <a:off x="1305569" y="990558"/>
            <a:ext cx="524598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We built two pipe lines for this project:</a:t>
            </a:r>
          </a:p>
          <a:p>
            <a:endParaRPr lang="en-US" sz="2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B9164-8FA9-CC4F-B658-D6B7C193F28E}"/>
              </a:ext>
            </a:extLst>
          </p:cNvPr>
          <p:cNvSpPr/>
          <p:nvPr/>
        </p:nvSpPr>
        <p:spPr>
          <a:xfrm>
            <a:off x="1551940" y="1565677"/>
            <a:ext cx="29409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a) Transform pipeline</a:t>
            </a:r>
          </a:p>
          <a:p>
            <a:endParaRPr lang="en-US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7B2AB-BE2B-A44F-9008-AAAF33BA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38" y="2159001"/>
            <a:ext cx="7327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9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84E803-506C-E548-9C72-AC0DB2DC7271}"/>
              </a:ext>
            </a:extLst>
          </p:cNvPr>
          <p:cNvSpPr/>
          <p:nvPr/>
        </p:nvSpPr>
        <p:spPr>
          <a:xfrm>
            <a:off x="2709227" y="679858"/>
            <a:ext cx="24865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b) Model pipeline</a:t>
            </a:r>
          </a:p>
          <a:p>
            <a:endParaRPr lang="en-US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E04E8-88D7-CB4D-A915-8DBA0118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133600"/>
            <a:ext cx="10680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6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42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51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5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122</Words>
  <Application>Microsoft Macintosh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Dhital</dc:creator>
  <cp:lastModifiedBy>Basant Dhital</cp:lastModifiedBy>
  <cp:revision>27</cp:revision>
  <dcterms:created xsi:type="dcterms:W3CDTF">2018-11-15T16:07:38Z</dcterms:created>
  <dcterms:modified xsi:type="dcterms:W3CDTF">2018-11-16T23:12:49Z</dcterms:modified>
</cp:coreProperties>
</file>